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317" r:id="rId3"/>
    <p:sldId id="258" r:id="rId4"/>
    <p:sldId id="260" r:id="rId5"/>
    <p:sldId id="318" r:id="rId6"/>
    <p:sldId id="261" r:id="rId7"/>
    <p:sldId id="323" r:id="rId8"/>
    <p:sldId id="262" r:id="rId9"/>
    <p:sldId id="263" r:id="rId10"/>
    <p:sldId id="320" r:id="rId11"/>
    <p:sldId id="264" r:id="rId12"/>
    <p:sldId id="32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848"/>
    <a:srgbClr val="453B37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72" autoAdjust="0"/>
  </p:normalViewPr>
  <p:slideViewPr>
    <p:cSldViewPr snapToGrid="0">
      <p:cViewPr varScale="1">
        <p:scale>
          <a:sx n="95" d="100"/>
          <a:sy n="95" d="100"/>
        </p:scale>
        <p:origin x="2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21T21:08:33.980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phụ đề của Bản cái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4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0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4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2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7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9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8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EB29-7FE7-4403-A109-C95AC9CB088A}" type="datetimeFigureOut">
              <a:rPr lang="en-US" smtClean="0"/>
              <a:t>21/11/2023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69FF0-02B5-4C4B-B9F1-AF515C204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9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FE73644-1E4E-B7A8-8061-510E71750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3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WordArt 8">
            <a:extLst>
              <a:ext uri="{FF2B5EF4-FFF2-40B4-BE49-F238E27FC236}">
                <a16:creationId xmlns:a16="http://schemas.microsoft.com/office/drawing/2014/main" id="{E80972F3-406A-6E63-A185-8541EC7252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6304" y="416639"/>
            <a:ext cx="11823192" cy="16126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81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Chµo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mõng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quý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thÇy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c«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vÒ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dù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giê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líp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CooperH" panose="020B7200000000000000" pitchFamily="34" charset="0"/>
              </a:rPr>
              <a:t> 1a</a:t>
            </a:r>
          </a:p>
        </p:txBody>
      </p:sp>
      <p:sp>
        <p:nvSpPr>
          <p:cNvPr id="2052" name="WordArt 9">
            <a:extLst>
              <a:ext uri="{FF2B5EF4-FFF2-40B4-BE49-F238E27FC236}">
                <a16:creationId xmlns:a16="http://schemas.microsoft.com/office/drawing/2014/main" id="{DFB6BD39-98E5-F077-3D03-9AFE0923D3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2538670"/>
            <a:ext cx="5867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.VnTime" panose="020B7200000000000000" pitchFamily="34" charset="0"/>
              </a:rPr>
              <a:t>M«n</a:t>
            </a:r>
            <a:r>
              <a:rPr lang="en-US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.VnTime" panose="020B7200000000000000" pitchFamily="34" charset="0"/>
              </a:rPr>
              <a:t>: </a:t>
            </a:r>
            <a:r>
              <a:rPr lang="en-US" sz="3600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.VnTime" panose="020B7200000000000000" pitchFamily="34" charset="0"/>
              </a:rPr>
              <a:t>To¸n</a:t>
            </a:r>
            <a:r>
              <a:rPr lang="en-US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.VnTime" panose="020B7200000000000000" pitchFamily="34" charset="0"/>
              </a:rPr>
              <a:t>  </a:t>
            </a:r>
          </a:p>
        </p:txBody>
      </p:sp>
      <p:sp>
        <p:nvSpPr>
          <p:cNvPr id="2053" name="Text Box 25">
            <a:extLst>
              <a:ext uri="{FF2B5EF4-FFF2-40B4-BE49-F238E27FC236}">
                <a16:creationId xmlns:a16="http://schemas.microsoft.com/office/drawing/2014/main" id="{7D039805-AE95-F4B3-3B24-66E96282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90" y="5979696"/>
            <a:ext cx="655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THỰC HIỆN: LÊ THỊ LAN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C793B6-2D72-AAC0-7A9A-FDE8190CA5D0}"/>
              </a:ext>
            </a:extLst>
          </p:cNvPr>
          <p:cNvSpPr/>
          <p:nvPr/>
        </p:nvSpPr>
        <p:spPr>
          <a:xfrm>
            <a:off x="1756611" y="3857665"/>
            <a:ext cx="9152181" cy="1875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dạy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Phép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trừ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phạm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vi 10 ( </a:t>
            </a:r>
            <a:r>
              <a:rPr lang="en-US" sz="4000" b="1" dirty="0" err="1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tiết</a:t>
            </a:r>
            <a:r>
              <a:rPr lang="en-US" sz="4000" b="1" dirty="0">
                <a:solidFill>
                  <a:srgbClr val="00206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4 )</a:t>
            </a:r>
          </a:p>
          <a:p>
            <a:pPr algn="ctr"/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0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phép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0"/>
                <a:ea typeface="Amazone" panose="020B0500000000000000" pitchFamily="34" charset="0"/>
                <a:cs typeface="Amazone" panose="020B0500000000000000" pitchFamily="34" charset="0"/>
              </a:rPr>
              <a:t>trừ</a:t>
            </a:r>
            <a:endParaRPr lang="en-US" sz="4000" b="1" dirty="0">
              <a:solidFill>
                <a:srgbClr val="FF0000"/>
              </a:solidFill>
              <a:latin typeface="Amazone" panose="020B0500000000000000" pitchFamily="34" charset="0"/>
              <a:ea typeface="Amazone" panose="020B0500000000000000" pitchFamily="34" charset="0"/>
              <a:cs typeface="Amazone" panose="020B0500000000000000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1">
            <a:extLst>
              <a:ext uri="{FF2B5EF4-FFF2-40B4-BE49-F238E27FC236}">
                <a16:creationId xmlns:a16="http://schemas.microsoft.com/office/drawing/2014/main" id="{C493DA87-85C5-8099-C9DB-1071C65B0FF0}"/>
              </a:ext>
            </a:extLst>
          </p:cNvPr>
          <p:cNvSpPr txBox="1"/>
          <p:nvPr/>
        </p:nvSpPr>
        <p:spPr>
          <a:xfrm>
            <a:off x="2816353" y="64934"/>
            <a:ext cx="9272015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Bài11: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Phép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trừ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phạm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vi 10 (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tiết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4 )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phép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60F5C01-3423-F3D1-678D-878CFD572603}"/>
              </a:ext>
            </a:extLst>
          </p:cNvPr>
          <p:cNvSpPr/>
          <p:nvPr/>
        </p:nvSpPr>
        <p:spPr>
          <a:xfrm>
            <a:off x="283465" y="91440"/>
            <a:ext cx="1984248" cy="76276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Toán</a:t>
            </a:r>
            <a:endParaRPr lang="en-US" sz="3600" b="1" u="sng" dirty="0">
              <a:solidFill>
                <a:srgbClr val="00206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2CDD538-7D92-BC9F-DE00-FCE8EC01802B}"/>
              </a:ext>
            </a:extLst>
          </p:cNvPr>
          <p:cNvSpPr/>
          <p:nvPr/>
        </p:nvSpPr>
        <p:spPr>
          <a:xfrm>
            <a:off x="208550" y="1475874"/>
            <a:ext cx="2711116" cy="545432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Vận</a:t>
            </a:r>
            <a:r>
              <a:rPr lang="en-US" sz="3600" b="1" dirty="0">
                <a:solidFill>
                  <a:schemeClr val="tx1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dụng</a:t>
            </a:r>
            <a:r>
              <a:rPr lang="en-US" sz="3600" b="1" dirty="0">
                <a:solidFill>
                  <a:schemeClr val="tx1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192E82-DE1F-7174-9707-3DB97398CC0D}"/>
              </a:ext>
            </a:extLst>
          </p:cNvPr>
          <p:cNvSpPr txBox="1"/>
          <p:nvPr/>
        </p:nvSpPr>
        <p:spPr>
          <a:xfrm>
            <a:off x="3834065" y="2101523"/>
            <a:ext cx="2382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 – 5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695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51A3C46B-237E-4567-9FA2-85A306208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087" y="3990416"/>
            <a:ext cx="9034846" cy="1281112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32717B74-32DC-4E2F-AF49-4CF908FC0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" y="0"/>
            <a:ext cx="857250" cy="1290639"/>
          </a:xfrm>
          <a:prstGeom prst="rect">
            <a:avLst/>
          </a:prstGeom>
        </p:spPr>
      </p:pic>
      <p:pic>
        <p:nvPicPr>
          <p:cNvPr id="6" name="Hình ảnh 5">
            <a:extLst>
              <a:ext uri="{FF2B5EF4-FFF2-40B4-BE49-F238E27FC236}">
                <a16:creationId xmlns:a16="http://schemas.microsoft.com/office/drawing/2014/main" id="{00220B5B-6292-4CCF-AB71-0DC97E4A2C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933" y="-1"/>
            <a:ext cx="857250" cy="1290639"/>
          </a:xfrm>
          <a:prstGeom prst="rect">
            <a:avLst/>
          </a:prstGeom>
        </p:spPr>
      </p:pic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D4F6663E-29C3-4FA6-9758-754BD6AFB72C}"/>
              </a:ext>
            </a:extLst>
          </p:cNvPr>
          <p:cNvSpPr/>
          <p:nvPr/>
        </p:nvSpPr>
        <p:spPr>
          <a:xfrm>
            <a:off x="1138844" y="550629"/>
            <a:ext cx="10266218" cy="1676400"/>
          </a:xfrm>
          <a:prstGeom prst="ellipse">
            <a:avLst/>
          </a:prstGeom>
          <a:gradFill rotWithShape="1">
            <a:gsLst>
              <a:gs pos="0">
                <a:srgbClr val="FFBE00">
                  <a:tint val="70000"/>
                  <a:satMod val="100000"/>
                  <a:lumMod val="110000"/>
                </a:srgbClr>
              </a:gs>
              <a:gs pos="50000">
                <a:srgbClr val="FFBE00">
                  <a:tint val="75000"/>
                  <a:satMod val="101000"/>
                  <a:lumMod val="105000"/>
                </a:srgbClr>
              </a:gs>
              <a:gs pos="100000">
                <a:srgbClr val="FFBE00">
                  <a:tint val="82000"/>
                  <a:satMod val="104000"/>
                  <a:lumMod val="105000"/>
                </a:srgbClr>
              </a:gs>
            </a:gsLst>
            <a:lin ang="2700000" scaled="0"/>
          </a:gradFill>
          <a:ln w="9525" cap="flat" cmpd="sng" algn="ctr">
            <a:solidFill>
              <a:srgbClr val="FFBE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sz="5400" kern="0" dirty="0">
                <a:solidFill>
                  <a:srgbClr val="0000FF"/>
                </a:solidFill>
                <a:effectLst>
                  <a:glow rad="101600">
                    <a:srgbClr val="FF0097">
                      <a:satMod val="175000"/>
                      <a:alpha val="40000"/>
                    </a:srgbClr>
                  </a:glow>
                </a:effectLst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CỦNG CỐ - DẶN DÒ</a:t>
            </a:r>
          </a:p>
        </p:txBody>
      </p:sp>
    </p:spTree>
    <p:extLst>
      <p:ext uri="{BB962C8B-B14F-4D97-AF65-F5344CB8AC3E}">
        <p14:creationId xmlns:p14="http://schemas.microsoft.com/office/powerpoint/2010/main" val="2637210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6" name="breez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51A3C46B-237E-4567-9FA2-85A306208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247" y="3768091"/>
            <a:ext cx="9034846" cy="1281112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32717B74-32DC-4E2F-AF49-4CF908FC0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" y="0"/>
            <a:ext cx="857250" cy="1290639"/>
          </a:xfrm>
          <a:prstGeom prst="rect">
            <a:avLst/>
          </a:prstGeom>
        </p:spPr>
      </p:pic>
      <p:pic>
        <p:nvPicPr>
          <p:cNvPr id="6" name="Hình ảnh 5">
            <a:extLst>
              <a:ext uri="{FF2B5EF4-FFF2-40B4-BE49-F238E27FC236}">
                <a16:creationId xmlns:a16="http://schemas.microsoft.com/office/drawing/2014/main" id="{00220B5B-6292-4CCF-AB71-0DC97E4A2C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933" y="-1"/>
            <a:ext cx="857250" cy="1290639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2C124B8F-9F90-4036-A8D2-5FDA8B0D2841}"/>
              </a:ext>
            </a:extLst>
          </p:cNvPr>
          <p:cNvSpPr txBox="1"/>
          <p:nvPr/>
        </p:nvSpPr>
        <p:spPr>
          <a:xfrm>
            <a:off x="-153448" y="1737361"/>
            <a:ext cx="12498895" cy="4646814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046671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dirty="0">
                <a:ln w="38100" cmpd="sng">
                  <a:solidFill>
                    <a:srgbClr val="FF0097"/>
                  </a:solidFill>
                  <a:prstDash val="solid"/>
                </a:ln>
                <a:gradFill>
                  <a:gsLst>
                    <a:gs pos="0">
                      <a:srgbClr val="FF0097"/>
                    </a:gs>
                    <a:gs pos="4000">
                      <a:srgbClr val="FF0097">
                        <a:lumMod val="60000"/>
                        <a:lumOff val="40000"/>
                      </a:srgbClr>
                    </a:gs>
                    <a:gs pos="87000">
                      <a:srgbClr val="FF0097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effectLst>
                  <a:glow rad="101600">
                    <a:srgbClr val="8CC600">
                      <a:satMod val="175000"/>
                      <a:alpha val="40000"/>
                    </a:srgbClr>
                  </a:glow>
                </a:effectLst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TẠM BIỆT VÀ HẸN GẶP LẠI TIẾT HỌC SAU</a:t>
            </a:r>
          </a:p>
        </p:txBody>
      </p:sp>
    </p:spTree>
    <p:extLst>
      <p:ext uri="{BB962C8B-B14F-4D97-AF65-F5344CB8AC3E}">
        <p14:creationId xmlns:p14="http://schemas.microsoft.com/office/powerpoint/2010/main" val="410952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6" name="breez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728" y="-96728"/>
            <a:ext cx="1884947" cy="614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u="sng" dirty="0">
                <a:solidFill>
                  <a:schemeClr val="tx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T</a:t>
            </a:r>
            <a:r>
              <a:rPr lang="en-US" sz="3600" b="1" u="sng" dirty="0" err="1">
                <a:solidFill>
                  <a:schemeClr val="tx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oán</a:t>
            </a:r>
            <a:r>
              <a:rPr lang="vi-VN" sz="3600" b="1" dirty="0">
                <a:solidFill>
                  <a:schemeClr val="tx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:</a:t>
            </a:r>
            <a:endParaRPr lang="en-US" sz="3600" b="1" dirty="0">
              <a:solidFill>
                <a:schemeClr val="tx1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5035" y="675564"/>
            <a:ext cx="3280384" cy="88028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600" b="1" dirty="0" err="1">
                <a:solidFill>
                  <a:srgbClr val="1A1848"/>
                </a:solidFill>
                <a:latin typeface="Ariston" panose="02020500000000000000" pitchFamily="18" charset="0"/>
                <a:ea typeface="Ariston" panose="02020500000000000000" pitchFamily="18" charset="0"/>
                <a:cs typeface="Ariston" panose="02020500000000000000" pitchFamily="18" charset="0"/>
              </a:rPr>
              <a:t>Khởi</a:t>
            </a:r>
            <a:r>
              <a:rPr lang="en-US" sz="3600" b="1" dirty="0">
                <a:solidFill>
                  <a:srgbClr val="1A1848"/>
                </a:solidFill>
                <a:latin typeface="Ariston" panose="02020500000000000000" pitchFamily="18" charset="0"/>
                <a:ea typeface="Ariston" panose="02020500000000000000" pitchFamily="18" charset="0"/>
                <a:cs typeface="Ariston" panose="02020500000000000000" pitchFamily="18" charset="0"/>
              </a:rPr>
              <a:t> </a:t>
            </a:r>
            <a:r>
              <a:rPr lang="en-US" sz="3600" b="1" dirty="0" err="1">
                <a:solidFill>
                  <a:srgbClr val="1A1848"/>
                </a:solidFill>
                <a:latin typeface="Ariston" panose="02020500000000000000" pitchFamily="18" charset="0"/>
                <a:ea typeface="Ariston" panose="02020500000000000000" pitchFamily="18" charset="0"/>
                <a:cs typeface="Ariston" panose="02020500000000000000" pitchFamily="18" charset="0"/>
              </a:rPr>
              <a:t>động</a:t>
            </a:r>
            <a:endParaRPr lang="en-US" sz="3600" b="1" dirty="0">
              <a:solidFill>
                <a:srgbClr val="1A1848"/>
              </a:solidFill>
              <a:latin typeface="Ariston" panose="02020500000000000000" pitchFamily="18" charset="0"/>
              <a:ea typeface="Ariston" panose="02020500000000000000" pitchFamily="18" charset="0"/>
              <a:cs typeface="Ariston" panose="02020500000000000000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C8244DE-F999-DB67-AEBB-2E500ED88F59}"/>
              </a:ext>
            </a:extLst>
          </p:cNvPr>
          <p:cNvSpPr/>
          <p:nvPr/>
        </p:nvSpPr>
        <p:spPr>
          <a:xfrm>
            <a:off x="601579" y="1909011"/>
            <a:ext cx="1884947" cy="8502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453B3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Tính</a:t>
            </a:r>
            <a:r>
              <a:rPr lang="en-US" sz="3600" b="1" dirty="0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: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C8FDE6D-1384-E787-D8D4-3F096A7E0996}"/>
              </a:ext>
            </a:extLst>
          </p:cNvPr>
          <p:cNvSpPr/>
          <p:nvPr/>
        </p:nvSpPr>
        <p:spPr>
          <a:xfrm>
            <a:off x="3608833" y="2277978"/>
            <a:ext cx="4090416" cy="119914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    9 – 5 =</a:t>
            </a:r>
          </a:p>
          <a:p>
            <a:pPr algn="just"/>
            <a:r>
              <a:rPr lang="en-US" sz="3600" b="1" dirty="0">
                <a:solidFill>
                  <a:schemeClr val="tx1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    7 – 4 =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F81531-EFAA-6190-202C-47ED897B1C58}"/>
              </a:ext>
            </a:extLst>
          </p:cNvPr>
          <p:cNvSpPr/>
          <p:nvPr/>
        </p:nvSpPr>
        <p:spPr>
          <a:xfrm>
            <a:off x="5950818" y="2155900"/>
            <a:ext cx="998621" cy="1721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4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2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3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7568F36C-F812-4579-ADD1-1B4B74759B40}"/>
              </a:ext>
            </a:extLst>
          </p:cNvPr>
          <p:cNvSpPr txBox="1"/>
          <p:nvPr/>
        </p:nvSpPr>
        <p:spPr>
          <a:xfrm>
            <a:off x="2816353" y="64934"/>
            <a:ext cx="9272015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Bài11: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Phép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trừ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phạm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vi 10 (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tiết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4 )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phép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BB71964-336A-8F4C-F5E7-FDA5D5A8B5CF}"/>
              </a:ext>
            </a:extLst>
          </p:cNvPr>
          <p:cNvSpPr/>
          <p:nvPr/>
        </p:nvSpPr>
        <p:spPr>
          <a:xfrm>
            <a:off x="283465" y="91440"/>
            <a:ext cx="1984248" cy="762762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Toán</a:t>
            </a:r>
            <a:endParaRPr lang="en-US" sz="3600" b="1" u="sng" dirty="0">
              <a:solidFill>
                <a:srgbClr val="00206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5" name="Hình ảnh 12">
            <a:extLst>
              <a:ext uri="{FF2B5EF4-FFF2-40B4-BE49-F238E27FC236}">
                <a16:creationId xmlns:a16="http://schemas.microsoft.com/office/drawing/2014/main" id="{4A26B68C-65AA-21F5-64E9-63264C0BC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" y="2042503"/>
            <a:ext cx="5395827" cy="32186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183400-0A3E-64EC-BE4B-076A696C8A2E}"/>
              </a:ext>
            </a:extLst>
          </p:cNvPr>
          <p:cNvSpPr txBox="1"/>
          <p:nvPr/>
        </p:nvSpPr>
        <p:spPr>
          <a:xfrm>
            <a:off x="219456" y="2042503"/>
            <a:ext cx="65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BC06C-AFCD-800F-6204-63E3C5C3CA5A}"/>
              </a:ext>
            </a:extLst>
          </p:cNvPr>
          <p:cNvSpPr txBox="1"/>
          <p:nvPr/>
        </p:nvSpPr>
        <p:spPr>
          <a:xfrm>
            <a:off x="7991855" y="3315531"/>
            <a:ext cx="2496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– 1  =  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</a:p>
        </p:txBody>
      </p:sp>
      <p:pic>
        <p:nvPicPr>
          <p:cNvPr id="8" name="Hình ảnh 21">
            <a:extLst>
              <a:ext uri="{FF2B5EF4-FFF2-40B4-BE49-F238E27FC236}">
                <a16:creationId xmlns:a16="http://schemas.microsoft.com/office/drawing/2014/main" id="{B03128E9-D5E7-1822-B95C-3FAD0AD38F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2" y="2178852"/>
            <a:ext cx="5395826" cy="33341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68DE9D1-9EEC-3851-485B-EA59DD78714E}"/>
              </a:ext>
            </a:extLst>
          </p:cNvPr>
          <p:cNvSpPr txBox="1"/>
          <p:nvPr/>
        </p:nvSpPr>
        <p:spPr>
          <a:xfrm>
            <a:off x="210312" y="2039531"/>
            <a:ext cx="7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5AB29-E624-8107-E1C4-0D6610596D87}"/>
              </a:ext>
            </a:extLst>
          </p:cNvPr>
          <p:cNvSpPr txBox="1"/>
          <p:nvPr/>
        </p:nvSpPr>
        <p:spPr>
          <a:xfrm>
            <a:off x="7927848" y="3302646"/>
            <a:ext cx="273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 -  2  = 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1</a:t>
            </a:r>
          </a:p>
        </p:txBody>
      </p:sp>
      <p:pic>
        <p:nvPicPr>
          <p:cNvPr id="11" name="Hình ảnh 3">
            <a:extLst>
              <a:ext uri="{FF2B5EF4-FFF2-40B4-BE49-F238E27FC236}">
                <a16:creationId xmlns:a16="http://schemas.microsoft.com/office/drawing/2014/main" id="{BBFF5B89-D0C2-B640-FBC1-3F24384F26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591" y="783150"/>
            <a:ext cx="2432304" cy="121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7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push.wav"/>
          </p:stSnd>
        </p:sndAc>
      </p:transition>
    </mc:Choice>
    <mc:Fallback xmlns="">
      <p:transition spd="slow">
        <p:fade/>
        <p:sndAc>
          <p:stSnd>
            <p:snd r:embed="rId8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83" y="1409299"/>
            <a:ext cx="5614865" cy="3054096"/>
          </a:xfrm>
          <a:prstGeom prst="rect">
            <a:avLst/>
          </a:prstGeom>
        </p:spPr>
      </p:pic>
      <p:pic>
        <p:nvPicPr>
          <p:cNvPr id="5" name="Hình ản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08960" cy="1280160"/>
          </a:xfrm>
          <a:prstGeom prst="rect">
            <a:avLst/>
          </a:prstGeom>
        </p:spPr>
      </p:pic>
      <p:pic>
        <p:nvPicPr>
          <p:cNvPr id="20" name="Hình ảnh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1561379"/>
            <a:ext cx="5705856" cy="32095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25BAED-285E-9848-DD57-D935F8919173}"/>
              </a:ext>
            </a:extLst>
          </p:cNvPr>
          <p:cNvSpPr txBox="1"/>
          <p:nvPr/>
        </p:nvSpPr>
        <p:spPr>
          <a:xfrm>
            <a:off x="283463" y="1408176"/>
            <a:ext cx="657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FFC29A-D5FA-0F9E-CF30-C8529BDC9822}"/>
              </a:ext>
            </a:extLst>
          </p:cNvPr>
          <p:cNvSpPr txBox="1"/>
          <p:nvPr/>
        </p:nvSpPr>
        <p:spPr>
          <a:xfrm>
            <a:off x="8247888" y="2542032"/>
            <a:ext cx="3072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 -  3  =  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179322-2F9A-1840-0689-81CA7D1CF282}"/>
              </a:ext>
            </a:extLst>
          </p:cNvPr>
          <p:cNvSpPr txBox="1"/>
          <p:nvPr/>
        </p:nvSpPr>
        <p:spPr>
          <a:xfrm>
            <a:off x="324836" y="2121408"/>
            <a:ext cx="657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BAC258-25F9-18BC-0130-2D0592AF39AD}"/>
              </a:ext>
            </a:extLst>
          </p:cNvPr>
          <p:cNvSpPr txBox="1"/>
          <p:nvPr/>
        </p:nvSpPr>
        <p:spPr>
          <a:xfrm>
            <a:off x="8253984" y="2552622"/>
            <a:ext cx="2599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 -  0  =  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5857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1">
            <a:extLst>
              <a:ext uri="{FF2B5EF4-FFF2-40B4-BE49-F238E27FC236}">
                <a16:creationId xmlns:a16="http://schemas.microsoft.com/office/drawing/2014/main" id="{C493DA87-85C5-8099-C9DB-1071C65B0FF0}"/>
              </a:ext>
            </a:extLst>
          </p:cNvPr>
          <p:cNvSpPr txBox="1"/>
          <p:nvPr/>
        </p:nvSpPr>
        <p:spPr>
          <a:xfrm>
            <a:off x="2816353" y="-15276"/>
            <a:ext cx="9272015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Bài11: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Phép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trừ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phạm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vi 10 (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tiết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4 )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phép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60F5C01-3423-F3D1-678D-878CFD572603}"/>
              </a:ext>
            </a:extLst>
          </p:cNvPr>
          <p:cNvSpPr/>
          <p:nvPr/>
        </p:nvSpPr>
        <p:spPr>
          <a:xfrm>
            <a:off x="283465" y="91440"/>
            <a:ext cx="1984248" cy="76276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>
                <a:solidFill>
                  <a:srgbClr val="00206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Toán</a:t>
            </a:r>
            <a:endParaRPr lang="en-US" sz="3600" b="1" u="sng" dirty="0">
              <a:solidFill>
                <a:srgbClr val="00206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3" name="Hình ảnh 21">
            <a:extLst>
              <a:ext uri="{FF2B5EF4-FFF2-40B4-BE49-F238E27FC236}">
                <a16:creationId xmlns:a16="http://schemas.microsoft.com/office/drawing/2014/main" id="{A3D7E2A2-F923-78B8-392B-1897D751A4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74" y="2621705"/>
            <a:ext cx="3096126" cy="1120123"/>
          </a:xfrm>
          <a:prstGeom prst="rect">
            <a:avLst/>
          </a:prstGeom>
        </p:spPr>
      </p:pic>
      <p:pic>
        <p:nvPicPr>
          <p:cNvPr id="6" name="Hình ảnh 12">
            <a:extLst>
              <a:ext uri="{FF2B5EF4-FFF2-40B4-BE49-F238E27FC236}">
                <a16:creationId xmlns:a16="http://schemas.microsoft.com/office/drawing/2014/main" id="{B961FACE-E35B-9E8E-6626-CC6B470EF6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74" y="1211181"/>
            <a:ext cx="3096126" cy="1200329"/>
          </a:xfrm>
          <a:prstGeom prst="rect">
            <a:avLst/>
          </a:prstGeom>
        </p:spPr>
      </p:pic>
      <p:pic>
        <p:nvPicPr>
          <p:cNvPr id="10" name="Hình ảnh 19">
            <a:extLst>
              <a:ext uri="{FF2B5EF4-FFF2-40B4-BE49-F238E27FC236}">
                <a16:creationId xmlns:a16="http://schemas.microsoft.com/office/drawing/2014/main" id="{4C6BA3A3-05B7-E5CC-D26B-17BB1381A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65" y="5499336"/>
            <a:ext cx="3376863" cy="1318557"/>
          </a:xfrm>
          <a:prstGeom prst="rect">
            <a:avLst/>
          </a:prstGeom>
        </p:spPr>
      </p:pic>
      <p:pic>
        <p:nvPicPr>
          <p:cNvPr id="11" name="Hình ảnh 3">
            <a:extLst>
              <a:ext uri="{FF2B5EF4-FFF2-40B4-BE49-F238E27FC236}">
                <a16:creationId xmlns:a16="http://schemas.microsoft.com/office/drawing/2014/main" id="{40AF1F52-E6D2-5FD2-EC97-DE5CE7A91F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179" y="3946358"/>
            <a:ext cx="3216441" cy="13346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C4CA0C-0BC7-64CA-8F1D-492D60B4D36D}"/>
              </a:ext>
            </a:extLst>
          </p:cNvPr>
          <p:cNvSpPr txBox="1"/>
          <p:nvPr/>
        </p:nvSpPr>
        <p:spPr>
          <a:xfrm>
            <a:off x="5783180" y="1475872"/>
            <a:ext cx="2350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3 -1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1101CC-F26D-17AC-31AF-FE18C97CCDAC}"/>
              </a:ext>
            </a:extLst>
          </p:cNvPr>
          <p:cNvSpPr txBox="1"/>
          <p:nvPr/>
        </p:nvSpPr>
        <p:spPr>
          <a:xfrm>
            <a:off x="5959642" y="2727150"/>
            <a:ext cx="2326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3 - 2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7698E-27EB-D04A-6EF2-EB97544F758D}"/>
              </a:ext>
            </a:extLst>
          </p:cNvPr>
          <p:cNvSpPr txBox="1"/>
          <p:nvPr/>
        </p:nvSpPr>
        <p:spPr>
          <a:xfrm>
            <a:off x="5959642" y="4132216"/>
            <a:ext cx="2326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3 - 3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6D0DAF-6353-59BD-323A-483A442B4906}"/>
              </a:ext>
            </a:extLst>
          </p:cNvPr>
          <p:cNvSpPr txBox="1"/>
          <p:nvPr/>
        </p:nvSpPr>
        <p:spPr>
          <a:xfrm>
            <a:off x="6031832" y="5720391"/>
            <a:ext cx="2326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3 - 0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33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57634" cy="800212"/>
          </a:xfrm>
          <a:prstGeom prst="rect">
            <a:avLst/>
          </a:prstGeom>
        </p:spPr>
      </p:pic>
      <p:pic>
        <p:nvPicPr>
          <p:cNvPr id="5" name="Hình ản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6" y="882459"/>
            <a:ext cx="11486144" cy="4631373"/>
          </a:xfrm>
          <a:prstGeom prst="rect">
            <a:avLst/>
          </a:prstGeom>
        </p:spPr>
      </p:pic>
      <p:sp>
        <p:nvSpPr>
          <p:cNvPr id="6" name="Hộp Văn bản 5"/>
          <p:cNvSpPr txBox="1"/>
          <p:nvPr/>
        </p:nvSpPr>
        <p:spPr>
          <a:xfrm>
            <a:off x="2139696" y="2258568"/>
            <a:ext cx="922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5</a:t>
            </a:r>
          </a:p>
        </p:txBody>
      </p:sp>
      <p:sp>
        <p:nvSpPr>
          <p:cNvPr id="7" name="Hộp Văn bản 6"/>
          <p:cNvSpPr txBox="1"/>
          <p:nvPr/>
        </p:nvSpPr>
        <p:spPr>
          <a:xfrm>
            <a:off x="2139695" y="3167640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</a:t>
            </a:r>
          </a:p>
        </p:txBody>
      </p:sp>
      <p:sp>
        <p:nvSpPr>
          <p:cNvPr id="8" name="Hộp Văn bản 7"/>
          <p:cNvSpPr txBox="1"/>
          <p:nvPr/>
        </p:nvSpPr>
        <p:spPr>
          <a:xfrm>
            <a:off x="2139696" y="3988620"/>
            <a:ext cx="922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5</a:t>
            </a:r>
          </a:p>
        </p:txBody>
      </p:sp>
      <p:sp>
        <p:nvSpPr>
          <p:cNvPr id="9" name="Hộp Văn bản 8"/>
          <p:cNvSpPr txBox="1"/>
          <p:nvPr/>
        </p:nvSpPr>
        <p:spPr>
          <a:xfrm>
            <a:off x="5120423" y="2258568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4</a:t>
            </a:r>
          </a:p>
        </p:txBody>
      </p:sp>
      <p:sp>
        <p:nvSpPr>
          <p:cNvPr id="10" name="Hộp Văn bản 9"/>
          <p:cNvSpPr txBox="1"/>
          <p:nvPr/>
        </p:nvSpPr>
        <p:spPr>
          <a:xfrm>
            <a:off x="5184321" y="3079949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</a:t>
            </a:r>
          </a:p>
        </p:txBody>
      </p:sp>
      <p:sp>
        <p:nvSpPr>
          <p:cNvPr id="11" name="Hộp Văn bản 10"/>
          <p:cNvSpPr txBox="1"/>
          <p:nvPr/>
        </p:nvSpPr>
        <p:spPr>
          <a:xfrm>
            <a:off x="5184321" y="4001513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4</a:t>
            </a:r>
          </a:p>
        </p:txBody>
      </p:sp>
      <p:sp>
        <p:nvSpPr>
          <p:cNvPr id="12" name="Hộp Văn bản 11"/>
          <p:cNvSpPr txBox="1"/>
          <p:nvPr/>
        </p:nvSpPr>
        <p:spPr>
          <a:xfrm>
            <a:off x="8102754" y="2238701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3</a:t>
            </a:r>
          </a:p>
        </p:txBody>
      </p:sp>
      <p:sp>
        <p:nvSpPr>
          <p:cNvPr id="13" name="Hộp Văn bản 12"/>
          <p:cNvSpPr txBox="1"/>
          <p:nvPr/>
        </p:nvSpPr>
        <p:spPr>
          <a:xfrm>
            <a:off x="8166651" y="3082741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</a:t>
            </a:r>
          </a:p>
        </p:txBody>
      </p:sp>
      <p:sp>
        <p:nvSpPr>
          <p:cNvPr id="14" name="Hộp Văn bản 13"/>
          <p:cNvSpPr txBox="1"/>
          <p:nvPr/>
        </p:nvSpPr>
        <p:spPr>
          <a:xfrm>
            <a:off x="8137506" y="3988620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3</a:t>
            </a:r>
          </a:p>
        </p:txBody>
      </p:sp>
      <p:sp>
        <p:nvSpPr>
          <p:cNvPr id="15" name="Hộp Văn bản 14"/>
          <p:cNvSpPr txBox="1"/>
          <p:nvPr/>
        </p:nvSpPr>
        <p:spPr>
          <a:xfrm>
            <a:off x="11083481" y="2255775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2</a:t>
            </a:r>
          </a:p>
        </p:txBody>
      </p:sp>
      <p:sp>
        <p:nvSpPr>
          <p:cNvPr id="16" name="Hộp Văn bản 15"/>
          <p:cNvSpPr txBox="1"/>
          <p:nvPr/>
        </p:nvSpPr>
        <p:spPr>
          <a:xfrm>
            <a:off x="11105334" y="3087514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0</a:t>
            </a:r>
          </a:p>
        </p:txBody>
      </p:sp>
      <p:sp>
        <p:nvSpPr>
          <p:cNvPr id="17" name="Hộp Văn bản 16"/>
          <p:cNvSpPr txBox="1"/>
          <p:nvPr/>
        </p:nvSpPr>
        <p:spPr>
          <a:xfrm>
            <a:off x="11105334" y="4002518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=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8766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57634" cy="8002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C67713-A0B0-0E67-789D-C6F662A1D056}"/>
              </a:ext>
            </a:extLst>
          </p:cNvPr>
          <p:cNvSpPr txBox="1"/>
          <p:nvPr/>
        </p:nvSpPr>
        <p:spPr>
          <a:xfrm>
            <a:off x="1403685" y="1347537"/>
            <a:ext cx="10507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 –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 </a:t>
            </a:r>
            <a:r>
              <a:rPr lang="en-US" sz="4000" b="1" dirty="0">
                <a:solidFill>
                  <a:srgbClr val="0070C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4 –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4  </a:t>
            </a:r>
            <a:r>
              <a:rPr lang="en-US" sz="4000" b="1" dirty="0">
                <a:solidFill>
                  <a:srgbClr val="0070C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3 –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</a:t>
            </a:r>
            <a:r>
              <a:rPr lang="en-US" sz="4000" b="1" dirty="0">
                <a:solidFill>
                  <a:srgbClr val="0070C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 2 –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09AB8B-4016-1E1E-0481-31DC41FED79A}"/>
              </a:ext>
            </a:extLst>
          </p:cNvPr>
          <p:cNvSpPr txBox="1"/>
          <p:nvPr/>
        </p:nvSpPr>
        <p:spPr>
          <a:xfrm>
            <a:off x="1371601" y="1331493"/>
            <a:ext cx="1070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 + 0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  </a:t>
            </a:r>
            <a:r>
              <a:rPr lang="en-US" sz="4000" b="1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0 + 4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4</a:t>
            </a:r>
            <a:r>
              <a:rPr lang="en-US" sz="4000" b="1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 3 + 0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 </a:t>
            </a:r>
            <a:r>
              <a:rPr lang="en-US" sz="4000" b="1" dirty="0">
                <a:solidFill>
                  <a:srgbClr val="7030A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 0 + 2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AF2FFD-F3E5-C3A5-55FD-7CAF54F9A18E}"/>
              </a:ext>
            </a:extLst>
          </p:cNvPr>
          <p:cNvSpPr txBox="1"/>
          <p:nvPr/>
        </p:nvSpPr>
        <p:spPr>
          <a:xfrm>
            <a:off x="1483895" y="1381660"/>
            <a:ext cx="10539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6 – 6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7 – 7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4 – 4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    9 – 9 = </a:t>
            </a:r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74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/>
      <p:bldP spid="18" grpId="1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57634" cy="800212"/>
          </a:xfrm>
          <a:prstGeom prst="rect">
            <a:avLst/>
          </a:prstGeom>
        </p:spPr>
      </p:pic>
      <p:pic>
        <p:nvPicPr>
          <p:cNvPr id="5" name="Hình ản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6" y="846885"/>
            <a:ext cx="11904124" cy="5089162"/>
          </a:xfrm>
          <a:prstGeom prst="rect">
            <a:avLst/>
          </a:prstGeom>
        </p:spPr>
      </p:pic>
      <p:sp>
        <p:nvSpPr>
          <p:cNvPr id="7" name="Hình tự do 6"/>
          <p:cNvSpPr/>
          <p:nvPr/>
        </p:nvSpPr>
        <p:spPr>
          <a:xfrm>
            <a:off x="2788920" y="3392424"/>
            <a:ext cx="1287780" cy="1225296"/>
          </a:xfrm>
          <a:custGeom>
            <a:avLst/>
            <a:gdLst>
              <a:gd name="connsiteX0" fmla="*/ 0 w 1289304"/>
              <a:gd name="connsiteY0" fmla="*/ 0 h 1400948"/>
              <a:gd name="connsiteX1" fmla="*/ 45720 w 1289304"/>
              <a:gd name="connsiteY1" fmla="*/ 27432 h 1400948"/>
              <a:gd name="connsiteX2" fmla="*/ 329184 w 1289304"/>
              <a:gd name="connsiteY2" fmla="*/ 118872 h 1400948"/>
              <a:gd name="connsiteX3" fmla="*/ 384048 w 1289304"/>
              <a:gd name="connsiteY3" fmla="*/ 155448 h 1400948"/>
              <a:gd name="connsiteX4" fmla="*/ 420624 w 1289304"/>
              <a:gd name="connsiteY4" fmla="*/ 173736 h 1400948"/>
              <a:gd name="connsiteX5" fmla="*/ 521208 w 1289304"/>
              <a:gd name="connsiteY5" fmla="*/ 237744 h 1400948"/>
              <a:gd name="connsiteX6" fmla="*/ 777240 w 1289304"/>
              <a:gd name="connsiteY6" fmla="*/ 320040 h 1400948"/>
              <a:gd name="connsiteX7" fmla="*/ 886968 w 1289304"/>
              <a:gd name="connsiteY7" fmla="*/ 338328 h 1400948"/>
              <a:gd name="connsiteX8" fmla="*/ 914400 w 1289304"/>
              <a:gd name="connsiteY8" fmla="*/ 347472 h 1400948"/>
              <a:gd name="connsiteX9" fmla="*/ 950976 w 1289304"/>
              <a:gd name="connsiteY9" fmla="*/ 356616 h 1400948"/>
              <a:gd name="connsiteX10" fmla="*/ 1024128 w 1289304"/>
              <a:gd name="connsiteY10" fmla="*/ 411480 h 1400948"/>
              <a:gd name="connsiteX11" fmla="*/ 1115568 w 1289304"/>
              <a:gd name="connsiteY11" fmla="*/ 512064 h 1400948"/>
              <a:gd name="connsiteX12" fmla="*/ 1133856 w 1289304"/>
              <a:gd name="connsiteY12" fmla="*/ 603504 h 1400948"/>
              <a:gd name="connsiteX13" fmla="*/ 1152144 w 1289304"/>
              <a:gd name="connsiteY13" fmla="*/ 649224 h 1400948"/>
              <a:gd name="connsiteX14" fmla="*/ 1179576 w 1289304"/>
              <a:gd name="connsiteY14" fmla="*/ 777240 h 1400948"/>
              <a:gd name="connsiteX15" fmla="*/ 1207008 w 1289304"/>
              <a:gd name="connsiteY15" fmla="*/ 886968 h 1400948"/>
              <a:gd name="connsiteX16" fmla="*/ 1207008 w 1289304"/>
              <a:gd name="connsiteY16" fmla="*/ 1161288 h 1400948"/>
              <a:gd name="connsiteX17" fmla="*/ 1225296 w 1289304"/>
              <a:gd name="connsiteY17" fmla="*/ 1252728 h 1400948"/>
              <a:gd name="connsiteX18" fmla="*/ 1243584 w 1289304"/>
              <a:gd name="connsiteY18" fmla="*/ 1280160 h 1400948"/>
              <a:gd name="connsiteX19" fmla="*/ 1252728 w 1289304"/>
              <a:gd name="connsiteY19" fmla="*/ 1316736 h 1400948"/>
              <a:gd name="connsiteX20" fmla="*/ 1261872 w 1289304"/>
              <a:gd name="connsiteY20" fmla="*/ 1371600 h 1400948"/>
              <a:gd name="connsiteX21" fmla="*/ 1271016 w 1289304"/>
              <a:gd name="connsiteY21" fmla="*/ 1399032 h 1400948"/>
              <a:gd name="connsiteX22" fmla="*/ 1289304 w 1289304"/>
              <a:gd name="connsiteY22" fmla="*/ 1399032 h 140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89304" h="1400948">
                <a:moveTo>
                  <a:pt x="0" y="0"/>
                </a:moveTo>
                <a:cubicBezTo>
                  <a:pt x="15240" y="9144"/>
                  <a:pt x="29178" y="20933"/>
                  <a:pt x="45720" y="27432"/>
                </a:cubicBezTo>
                <a:cubicBezTo>
                  <a:pt x="205994" y="90397"/>
                  <a:pt x="209008" y="88828"/>
                  <a:pt x="329184" y="118872"/>
                </a:cubicBezTo>
                <a:cubicBezTo>
                  <a:pt x="347472" y="131064"/>
                  <a:pt x="365201" y="144140"/>
                  <a:pt x="384048" y="155448"/>
                </a:cubicBezTo>
                <a:cubicBezTo>
                  <a:pt x="395737" y="162461"/>
                  <a:pt x="409065" y="166512"/>
                  <a:pt x="420624" y="173736"/>
                </a:cubicBezTo>
                <a:cubicBezTo>
                  <a:pt x="466798" y="202595"/>
                  <a:pt x="460190" y="215080"/>
                  <a:pt x="521208" y="237744"/>
                </a:cubicBezTo>
                <a:cubicBezTo>
                  <a:pt x="605243" y="268957"/>
                  <a:pt x="688815" y="305303"/>
                  <a:pt x="777240" y="320040"/>
                </a:cubicBezTo>
                <a:cubicBezTo>
                  <a:pt x="813816" y="326136"/>
                  <a:pt x="850608" y="331056"/>
                  <a:pt x="886968" y="338328"/>
                </a:cubicBezTo>
                <a:cubicBezTo>
                  <a:pt x="896419" y="340218"/>
                  <a:pt x="905132" y="344824"/>
                  <a:pt x="914400" y="347472"/>
                </a:cubicBezTo>
                <a:cubicBezTo>
                  <a:pt x="926484" y="350924"/>
                  <a:pt x="938784" y="353568"/>
                  <a:pt x="950976" y="356616"/>
                </a:cubicBezTo>
                <a:cubicBezTo>
                  <a:pt x="975360" y="374904"/>
                  <a:pt x="1005415" y="387421"/>
                  <a:pt x="1024128" y="411480"/>
                </a:cubicBezTo>
                <a:cubicBezTo>
                  <a:pt x="1094883" y="502451"/>
                  <a:pt x="1059220" y="474499"/>
                  <a:pt x="1115568" y="512064"/>
                </a:cubicBezTo>
                <a:cubicBezTo>
                  <a:pt x="1121664" y="542544"/>
                  <a:pt x="1122312" y="574644"/>
                  <a:pt x="1133856" y="603504"/>
                </a:cubicBezTo>
                <a:cubicBezTo>
                  <a:pt x="1139952" y="618744"/>
                  <a:pt x="1147967" y="633350"/>
                  <a:pt x="1152144" y="649224"/>
                </a:cubicBezTo>
                <a:cubicBezTo>
                  <a:pt x="1163250" y="691428"/>
                  <a:pt x="1165776" y="735839"/>
                  <a:pt x="1179576" y="777240"/>
                </a:cubicBezTo>
                <a:cubicBezTo>
                  <a:pt x="1203727" y="849693"/>
                  <a:pt x="1194695" y="813089"/>
                  <a:pt x="1207008" y="886968"/>
                </a:cubicBezTo>
                <a:cubicBezTo>
                  <a:pt x="1194366" y="1026030"/>
                  <a:pt x="1193076" y="987137"/>
                  <a:pt x="1207008" y="1161288"/>
                </a:cubicBezTo>
                <a:cubicBezTo>
                  <a:pt x="1207752" y="1170588"/>
                  <a:pt x="1218750" y="1237453"/>
                  <a:pt x="1225296" y="1252728"/>
                </a:cubicBezTo>
                <a:cubicBezTo>
                  <a:pt x="1229625" y="1262829"/>
                  <a:pt x="1237488" y="1271016"/>
                  <a:pt x="1243584" y="1280160"/>
                </a:cubicBezTo>
                <a:cubicBezTo>
                  <a:pt x="1246632" y="1292352"/>
                  <a:pt x="1250263" y="1304413"/>
                  <a:pt x="1252728" y="1316736"/>
                </a:cubicBezTo>
                <a:cubicBezTo>
                  <a:pt x="1256364" y="1334916"/>
                  <a:pt x="1257850" y="1353501"/>
                  <a:pt x="1261872" y="1371600"/>
                </a:cubicBezTo>
                <a:cubicBezTo>
                  <a:pt x="1263963" y="1381009"/>
                  <a:pt x="1264200" y="1392216"/>
                  <a:pt x="1271016" y="1399032"/>
                </a:cubicBezTo>
                <a:cubicBezTo>
                  <a:pt x="1275327" y="1403343"/>
                  <a:pt x="1283208" y="1399032"/>
                  <a:pt x="1289304" y="139903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ình tự do 7"/>
          <p:cNvSpPr/>
          <p:nvPr/>
        </p:nvSpPr>
        <p:spPr>
          <a:xfrm flipH="1">
            <a:off x="2688336" y="3391466"/>
            <a:ext cx="1746504" cy="1051560"/>
          </a:xfrm>
          <a:custGeom>
            <a:avLst/>
            <a:gdLst>
              <a:gd name="connsiteX0" fmla="*/ 0 w 1289304"/>
              <a:gd name="connsiteY0" fmla="*/ 0 h 1400948"/>
              <a:gd name="connsiteX1" fmla="*/ 45720 w 1289304"/>
              <a:gd name="connsiteY1" fmla="*/ 27432 h 1400948"/>
              <a:gd name="connsiteX2" fmla="*/ 329184 w 1289304"/>
              <a:gd name="connsiteY2" fmla="*/ 118872 h 1400948"/>
              <a:gd name="connsiteX3" fmla="*/ 384048 w 1289304"/>
              <a:gd name="connsiteY3" fmla="*/ 155448 h 1400948"/>
              <a:gd name="connsiteX4" fmla="*/ 420624 w 1289304"/>
              <a:gd name="connsiteY4" fmla="*/ 173736 h 1400948"/>
              <a:gd name="connsiteX5" fmla="*/ 521208 w 1289304"/>
              <a:gd name="connsiteY5" fmla="*/ 237744 h 1400948"/>
              <a:gd name="connsiteX6" fmla="*/ 777240 w 1289304"/>
              <a:gd name="connsiteY6" fmla="*/ 320040 h 1400948"/>
              <a:gd name="connsiteX7" fmla="*/ 886968 w 1289304"/>
              <a:gd name="connsiteY7" fmla="*/ 338328 h 1400948"/>
              <a:gd name="connsiteX8" fmla="*/ 914400 w 1289304"/>
              <a:gd name="connsiteY8" fmla="*/ 347472 h 1400948"/>
              <a:gd name="connsiteX9" fmla="*/ 950976 w 1289304"/>
              <a:gd name="connsiteY9" fmla="*/ 356616 h 1400948"/>
              <a:gd name="connsiteX10" fmla="*/ 1024128 w 1289304"/>
              <a:gd name="connsiteY10" fmla="*/ 411480 h 1400948"/>
              <a:gd name="connsiteX11" fmla="*/ 1115568 w 1289304"/>
              <a:gd name="connsiteY11" fmla="*/ 512064 h 1400948"/>
              <a:gd name="connsiteX12" fmla="*/ 1133856 w 1289304"/>
              <a:gd name="connsiteY12" fmla="*/ 603504 h 1400948"/>
              <a:gd name="connsiteX13" fmla="*/ 1152144 w 1289304"/>
              <a:gd name="connsiteY13" fmla="*/ 649224 h 1400948"/>
              <a:gd name="connsiteX14" fmla="*/ 1179576 w 1289304"/>
              <a:gd name="connsiteY14" fmla="*/ 777240 h 1400948"/>
              <a:gd name="connsiteX15" fmla="*/ 1207008 w 1289304"/>
              <a:gd name="connsiteY15" fmla="*/ 886968 h 1400948"/>
              <a:gd name="connsiteX16" fmla="*/ 1207008 w 1289304"/>
              <a:gd name="connsiteY16" fmla="*/ 1161288 h 1400948"/>
              <a:gd name="connsiteX17" fmla="*/ 1225296 w 1289304"/>
              <a:gd name="connsiteY17" fmla="*/ 1252728 h 1400948"/>
              <a:gd name="connsiteX18" fmla="*/ 1243584 w 1289304"/>
              <a:gd name="connsiteY18" fmla="*/ 1280160 h 1400948"/>
              <a:gd name="connsiteX19" fmla="*/ 1252728 w 1289304"/>
              <a:gd name="connsiteY19" fmla="*/ 1316736 h 1400948"/>
              <a:gd name="connsiteX20" fmla="*/ 1261872 w 1289304"/>
              <a:gd name="connsiteY20" fmla="*/ 1371600 h 1400948"/>
              <a:gd name="connsiteX21" fmla="*/ 1271016 w 1289304"/>
              <a:gd name="connsiteY21" fmla="*/ 1399032 h 1400948"/>
              <a:gd name="connsiteX22" fmla="*/ 1289304 w 1289304"/>
              <a:gd name="connsiteY22" fmla="*/ 1399032 h 140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89304" h="1400948">
                <a:moveTo>
                  <a:pt x="0" y="0"/>
                </a:moveTo>
                <a:cubicBezTo>
                  <a:pt x="15240" y="9144"/>
                  <a:pt x="29178" y="20933"/>
                  <a:pt x="45720" y="27432"/>
                </a:cubicBezTo>
                <a:cubicBezTo>
                  <a:pt x="205994" y="90397"/>
                  <a:pt x="209008" y="88828"/>
                  <a:pt x="329184" y="118872"/>
                </a:cubicBezTo>
                <a:cubicBezTo>
                  <a:pt x="347472" y="131064"/>
                  <a:pt x="365201" y="144140"/>
                  <a:pt x="384048" y="155448"/>
                </a:cubicBezTo>
                <a:cubicBezTo>
                  <a:pt x="395737" y="162461"/>
                  <a:pt x="409065" y="166512"/>
                  <a:pt x="420624" y="173736"/>
                </a:cubicBezTo>
                <a:cubicBezTo>
                  <a:pt x="466798" y="202595"/>
                  <a:pt x="460190" y="215080"/>
                  <a:pt x="521208" y="237744"/>
                </a:cubicBezTo>
                <a:cubicBezTo>
                  <a:pt x="605243" y="268957"/>
                  <a:pt x="688815" y="305303"/>
                  <a:pt x="777240" y="320040"/>
                </a:cubicBezTo>
                <a:cubicBezTo>
                  <a:pt x="813816" y="326136"/>
                  <a:pt x="850608" y="331056"/>
                  <a:pt x="886968" y="338328"/>
                </a:cubicBezTo>
                <a:cubicBezTo>
                  <a:pt x="896419" y="340218"/>
                  <a:pt x="905132" y="344824"/>
                  <a:pt x="914400" y="347472"/>
                </a:cubicBezTo>
                <a:cubicBezTo>
                  <a:pt x="926484" y="350924"/>
                  <a:pt x="938784" y="353568"/>
                  <a:pt x="950976" y="356616"/>
                </a:cubicBezTo>
                <a:cubicBezTo>
                  <a:pt x="975360" y="374904"/>
                  <a:pt x="1005415" y="387421"/>
                  <a:pt x="1024128" y="411480"/>
                </a:cubicBezTo>
                <a:cubicBezTo>
                  <a:pt x="1094883" y="502451"/>
                  <a:pt x="1059220" y="474499"/>
                  <a:pt x="1115568" y="512064"/>
                </a:cubicBezTo>
                <a:cubicBezTo>
                  <a:pt x="1121664" y="542544"/>
                  <a:pt x="1122312" y="574644"/>
                  <a:pt x="1133856" y="603504"/>
                </a:cubicBezTo>
                <a:cubicBezTo>
                  <a:pt x="1139952" y="618744"/>
                  <a:pt x="1147967" y="633350"/>
                  <a:pt x="1152144" y="649224"/>
                </a:cubicBezTo>
                <a:cubicBezTo>
                  <a:pt x="1163250" y="691428"/>
                  <a:pt x="1165776" y="735839"/>
                  <a:pt x="1179576" y="777240"/>
                </a:cubicBezTo>
                <a:cubicBezTo>
                  <a:pt x="1203727" y="849693"/>
                  <a:pt x="1194695" y="813089"/>
                  <a:pt x="1207008" y="886968"/>
                </a:cubicBezTo>
                <a:cubicBezTo>
                  <a:pt x="1194366" y="1026030"/>
                  <a:pt x="1193076" y="987137"/>
                  <a:pt x="1207008" y="1161288"/>
                </a:cubicBezTo>
                <a:cubicBezTo>
                  <a:pt x="1207752" y="1170588"/>
                  <a:pt x="1218750" y="1237453"/>
                  <a:pt x="1225296" y="1252728"/>
                </a:cubicBezTo>
                <a:cubicBezTo>
                  <a:pt x="1229625" y="1262829"/>
                  <a:pt x="1237488" y="1271016"/>
                  <a:pt x="1243584" y="1280160"/>
                </a:cubicBezTo>
                <a:cubicBezTo>
                  <a:pt x="1246632" y="1292352"/>
                  <a:pt x="1250263" y="1304413"/>
                  <a:pt x="1252728" y="1316736"/>
                </a:cubicBezTo>
                <a:cubicBezTo>
                  <a:pt x="1256364" y="1334916"/>
                  <a:pt x="1257850" y="1353501"/>
                  <a:pt x="1261872" y="1371600"/>
                </a:cubicBezTo>
                <a:cubicBezTo>
                  <a:pt x="1263963" y="1381009"/>
                  <a:pt x="1264200" y="1392216"/>
                  <a:pt x="1271016" y="1399032"/>
                </a:cubicBezTo>
                <a:cubicBezTo>
                  <a:pt x="1275327" y="1403343"/>
                  <a:pt x="1283208" y="1399032"/>
                  <a:pt x="1289304" y="1399032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ình tự do 8"/>
          <p:cNvSpPr/>
          <p:nvPr/>
        </p:nvSpPr>
        <p:spPr>
          <a:xfrm rot="865559">
            <a:off x="8586311" y="3562075"/>
            <a:ext cx="1608314" cy="756971"/>
          </a:xfrm>
          <a:custGeom>
            <a:avLst/>
            <a:gdLst>
              <a:gd name="connsiteX0" fmla="*/ 0 w 1289304"/>
              <a:gd name="connsiteY0" fmla="*/ 0 h 1400948"/>
              <a:gd name="connsiteX1" fmla="*/ 45720 w 1289304"/>
              <a:gd name="connsiteY1" fmla="*/ 27432 h 1400948"/>
              <a:gd name="connsiteX2" fmla="*/ 329184 w 1289304"/>
              <a:gd name="connsiteY2" fmla="*/ 118872 h 1400948"/>
              <a:gd name="connsiteX3" fmla="*/ 384048 w 1289304"/>
              <a:gd name="connsiteY3" fmla="*/ 155448 h 1400948"/>
              <a:gd name="connsiteX4" fmla="*/ 420624 w 1289304"/>
              <a:gd name="connsiteY4" fmla="*/ 173736 h 1400948"/>
              <a:gd name="connsiteX5" fmla="*/ 521208 w 1289304"/>
              <a:gd name="connsiteY5" fmla="*/ 237744 h 1400948"/>
              <a:gd name="connsiteX6" fmla="*/ 777240 w 1289304"/>
              <a:gd name="connsiteY6" fmla="*/ 320040 h 1400948"/>
              <a:gd name="connsiteX7" fmla="*/ 886968 w 1289304"/>
              <a:gd name="connsiteY7" fmla="*/ 338328 h 1400948"/>
              <a:gd name="connsiteX8" fmla="*/ 914400 w 1289304"/>
              <a:gd name="connsiteY8" fmla="*/ 347472 h 1400948"/>
              <a:gd name="connsiteX9" fmla="*/ 950976 w 1289304"/>
              <a:gd name="connsiteY9" fmla="*/ 356616 h 1400948"/>
              <a:gd name="connsiteX10" fmla="*/ 1024128 w 1289304"/>
              <a:gd name="connsiteY10" fmla="*/ 411480 h 1400948"/>
              <a:gd name="connsiteX11" fmla="*/ 1115568 w 1289304"/>
              <a:gd name="connsiteY11" fmla="*/ 512064 h 1400948"/>
              <a:gd name="connsiteX12" fmla="*/ 1133856 w 1289304"/>
              <a:gd name="connsiteY12" fmla="*/ 603504 h 1400948"/>
              <a:gd name="connsiteX13" fmla="*/ 1152144 w 1289304"/>
              <a:gd name="connsiteY13" fmla="*/ 649224 h 1400948"/>
              <a:gd name="connsiteX14" fmla="*/ 1179576 w 1289304"/>
              <a:gd name="connsiteY14" fmla="*/ 777240 h 1400948"/>
              <a:gd name="connsiteX15" fmla="*/ 1207008 w 1289304"/>
              <a:gd name="connsiteY15" fmla="*/ 886968 h 1400948"/>
              <a:gd name="connsiteX16" fmla="*/ 1207008 w 1289304"/>
              <a:gd name="connsiteY16" fmla="*/ 1161288 h 1400948"/>
              <a:gd name="connsiteX17" fmla="*/ 1225296 w 1289304"/>
              <a:gd name="connsiteY17" fmla="*/ 1252728 h 1400948"/>
              <a:gd name="connsiteX18" fmla="*/ 1243584 w 1289304"/>
              <a:gd name="connsiteY18" fmla="*/ 1280160 h 1400948"/>
              <a:gd name="connsiteX19" fmla="*/ 1252728 w 1289304"/>
              <a:gd name="connsiteY19" fmla="*/ 1316736 h 1400948"/>
              <a:gd name="connsiteX20" fmla="*/ 1261872 w 1289304"/>
              <a:gd name="connsiteY20" fmla="*/ 1371600 h 1400948"/>
              <a:gd name="connsiteX21" fmla="*/ 1271016 w 1289304"/>
              <a:gd name="connsiteY21" fmla="*/ 1399032 h 1400948"/>
              <a:gd name="connsiteX22" fmla="*/ 1289304 w 1289304"/>
              <a:gd name="connsiteY22" fmla="*/ 1399032 h 140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89304" h="1400948">
                <a:moveTo>
                  <a:pt x="0" y="0"/>
                </a:moveTo>
                <a:cubicBezTo>
                  <a:pt x="15240" y="9144"/>
                  <a:pt x="29178" y="20933"/>
                  <a:pt x="45720" y="27432"/>
                </a:cubicBezTo>
                <a:cubicBezTo>
                  <a:pt x="205994" y="90397"/>
                  <a:pt x="209008" y="88828"/>
                  <a:pt x="329184" y="118872"/>
                </a:cubicBezTo>
                <a:cubicBezTo>
                  <a:pt x="347472" y="131064"/>
                  <a:pt x="365201" y="144140"/>
                  <a:pt x="384048" y="155448"/>
                </a:cubicBezTo>
                <a:cubicBezTo>
                  <a:pt x="395737" y="162461"/>
                  <a:pt x="409065" y="166512"/>
                  <a:pt x="420624" y="173736"/>
                </a:cubicBezTo>
                <a:cubicBezTo>
                  <a:pt x="466798" y="202595"/>
                  <a:pt x="460190" y="215080"/>
                  <a:pt x="521208" y="237744"/>
                </a:cubicBezTo>
                <a:cubicBezTo>
                  <a:pt x="605243" y="268957"/>
                  <a:pt x="688815" y="305303"/>
                  <a:pt x="777240" y="320040"/>
                </a:cubicBezTo>
                <a:cubicBezTo>
                  <a:pt x="813816" y="326136"/>
                  <a:pt x="850608" y="331056"/>
                  <a:pt x="886968" y="338328"/>
                </a:cubicBezTo>
                <a:cubicBezTo>
                  <a:pt x="896419" y="340218"/>
                  <a:pt x="905132" y="344824"/>
                  <a:pt x="914400" y="347472"/>
                </a:cubicBezTo>
                <a:cubicBezTo>
                  <a:pt x="926484" y="350924"/>
                  <a:pt x="938784" y="353568"/>
                  <a:pt x="950976" y="356616"/>
                </a:cubicBezTo>
                <a:cubicBezTo>
                  <a:pt x="975360" y="374904"/>
                  <a:pt x="1005415" y="387421"/>
                  <a:pt x="1024128" y="411480"/>
                </a:cubicBezTo>
                <a:cubicBezTo>
                  <a:pt x="1094883" y="502451"/>
                  <a:pt x="1059220" y="474499"/>
                  <a:pt x="1115568" y="512064"/>
                </a:cubicBezTo>
                <a:cubicBezTo>
                  <a:pt x="1121664" y="542544"/>
                  <a:pt x="1122312" y="574644"/>
                  <a:pt x="1133856" y="603504"/>
                </a:cubicBezTo>
                <a:cubicBezTo>
                  <a:pt x="1139952" y="618744"/>
                  <a:pt x="1147967" y="633350"/>
                  <a:pt x="1152144" y="649224"/>
                </a:cubicBezTo>
                <a:cubicBezTo>
                  <a:pt x="1163250" y="691428"/>
                  <a:pt x="1165776" y="735839"/>
                  <a:pt x="1179576" y="777240"/>
                </a:cubicBezTo>
                <a:cubicBezTo>
                  <a:pt x="1203727" y="849693"/>
                  <a:pt x="1194695" y="813089"/>
                  <a:pt x="1207008" y="886968"/>
                </a:cubicBezTo>
                <a:cubicBezTo>
                  <a:pt x="1194366" y="1026030"/>
                  <a:pt x="1193076" y="987137"/>
                  <a:pt x="1207008" y="1161288"/>
                </a:cubicBezTo>
                <a:cubicBezTo>
                  <a:pt x="1207752" y="1170588"/>
                  <a:pt x="1218750" y="1237453"/>
                  <a:pt x="1225296" y="1252728"/>
                </a:cubicBezTo>
                <a:cubicBezTo>
                  <a:pt x="1229625" y="1262829"/>
                  <a:pt x="1237488" y="1271016"/>
                  <a:pt x="1243584" y="1280160"/>
                </a:cubicBezTo>
                <a:cubicBezTo>
                  <a:pt x="1246632" y="1292352"/>
                  <a:pt x="1250263" y="1304413"/>
                  <a:pt x="1252728" y="1316736"/>
                </a:cubicBezTo>
                <a:cubicBezTo>
                  <a:pt x="1256364" y="1334916"/>
                  <a:pt x="1257850" y="1353501"/>
                  <a:pt x="1261872" y="1371600"/>
                </a:cubicBezTo>
                <a:cubicBezTo>
                  <a:pt x="1263963" y="1381009"/>
                  <a:pt x="1264200" y="1392216"/>
                  <a:pt x="1271016" y="1399032"/>
                </a:cubicBezTo>
                <a:cubicBezTo>
                  <a:pt x="1275327" y="1403343"/>
                  <a:pt x="1283208" y="1399032"/>
                  <a:pt x="1289304" y="1399032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ình tự do 9"/>
          <p:cNvSpPr/>
          <p:nvPr/>
        </p:nvSpPr>
        <p:spPr>
          <a:xfrm rot="1389521" flipH="1">
            <a:off x="8819736" y="3195813"/>
            <a:ext cx="869332" cy="1544824"/>
          </a:xfrm>
          <a:custGeom>
            <a:avLst/>
            <a:gdLst>
              <a:gd name="connsiteX0" fmla="*/ 0 w 1289304"/>
              <a:gd name="connsiteY0" fmla="*/ 0 h 1400948"/>
              <a:gd name="connsiteX1" fmla="*/ 45720 w 1289304"/>
              <a:gd name="connsiteY1" fmla="*/ 27432 h 1400948"/>
              <a:gd name="connsiteX2" fmla="*/ 329184 w 1289304"/>
              <a:gd name="connsiteY2" fmla="*/ 118872 h 1400948"/>
              <a:gd name="connsiteX3" fmla="*/ 384048 w 1289304"/>
              <a:gd name="connsiteY3" fmla="*/ 155448 h 1400948"/>
              <a:gd name="connsiteX4" fmla="*/ 420624 w 1289304"/>
              <a:gd name="connsiteY4" fmla="*/ 173736 h 1400948"/>
              <a:gd name="connsiteX5" fmla="*/ 521208 w 1289304"/>
              <a:gd name="connsiteY5" fmla="*/ 237744 h 1400948"/>
              <a:gd name="connsiteX6" fmla="*/ 777240 w 1289304"/>
              <a:gd name="connsiteY6" fmla="*/ 320040 h 1400948"/>
              <a:gd name="connsiteX7" fmla="*/ 886968 w 1289304"/>
              <a:gd name="connsiteY7" fmla="*/ 338328 h 1400948"/>
              <a:gd name="connsiteX8" fmla="*/ 914400 w 1289304"/>
              <a:gd name="connsiteY8" fmla="*/ 347472 h 1400948"/>
              <a:gd name="connsiteX9" fmla="*/ 950976 w 1289304"/>
              <a:gd name="connsiteY9" fmla="*/ 356616 h 1400948"/>
              <a:gd name="connsiteX10" fmla="*/ 1024128 w 1289304"/>
              <a:gd name="connsiteY10" fmla="*/ 411480 h 1400948"/>
              <a:gd name="connsiteX11" fmla="*/ 1115568 w 1289304"/>
              <a:gd name="connsiteY11" fmla="*/ 512064 h 1400948"/>
              <a:gd name="connsiteX12" fmla="*/ 1133856 w 1289304"/>
              <a:gd name="connsiteY12" fmla="*/ 603504 h 1400948"/>
              <a:gd name="connsiteX13" fmla="*/ 1152144 w 1289304"/>
              <a:gd name="connsiteY13" fmla="*/ 649224 h 1400948"/>
              <a:gd name="connsiteX14" fmla="*/ 1179576 w 1289304"/>
              <a:gd name="connsiteY14" fmla="*/ 777240 h 1400948"/>
              <a:gd name="connsiteX15" fmla="*/ 1207008 w 1289304"/>
              <a:gd name="connsiteY15" fmla="*/ 886968 h 1400948"/>
              <a:gd name="connsiteX16" fmla="*/ 1207008 w 1289304"/>
              <a:gd name="connsiteY16" fmla="*/ 1161288 h 1400948"/>
              <a:gd name="connsiteX17" fmla="*/ 1225296 w 1289304"/>
              <a:gd name="connsiteY17" fmla="*/ 1252728 h 1400948"/>
              <a:gd name="connsiteX18" fmla="*/ 1243584 w 1289304"/>
              <a:gd name="connsiteY18" fmla="*/ 1280160 h 1400948"/>
              <a:gd name="connsiteX19" fmla="*/ 1252728 w 1289304"/>
              <a:gd name="connsiteY19" fmla="*/ 1316736 h 1400948"/>
              <a:gd name="connsiteX20" fmla="*/ 1261872 w 1289304"/>
              <a:gd name="connsiteY20" fmla="*/ 1371600 h 1400948"/>
              <a:gd name="connsiteX21" fmla="*/ 1271016 w 1289304"/>
              <a:gd name="connsiteY21" fmla="*/ 1399032 h 1400948"/>
              <a:gd name="connsiteX22" fmla="*/ 1289304 w 1289304"/>
              <a:gd name="connsiteY22" fmla="*/ 1399032 h 140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89304" h="1400948">
                <a:moveTo>
                  <a:pt x="0" y="0"/>
                </a:moveTo>
                <a:cubicBezTo>
                  <a:pt x="15240" y="9144"/>
                  <a:pt x="29178" y="20933"/>
                  <a:pt x="45720" y="27432"/>
                </a:cubicBezTo>
                <a:cubicBezTo>
                  <a:pt x="205994" y="90397"/>
                  <a:pt x="209008" y="88828"/>
                  <a:pt x="329184" y="118872"/>
                </a:cubicBezTo>
                <a:cubicBezTo>
                  <a:pt x="347472" y="131064"/>
                  <a:pt x="365201" y="144140"/>
                  <a:pt x="384048" y="155448"/>
                </a:cubicBezTo>
                <a:cubicBezTo>
                  <a:pt x="395737" y="162461"/>
                  <a:pt x="409065" y="166512"/>
                  <a:pt x="420624" y="173736"/>
                </a:cubicBezTo>
                <a:cubicBezTo>
                  <a:pt x="466798" y="202595"/>
                  <a:pt x="460190" y="215080"/>
                  <a:pt x="521208" y="237744"/>
                </a:cubicBezTo>
                <a:cubicBezTo>
                  <a:pt x="605243" y="268957"/>
                  <a:pt x="688815" y="305303"/>
                  <a:pt x="777240" y="320040"/>
                </a:cubicBezTo>
                <a:cubicBezTo>
                  <a:pt x="813816" y="326136"/>
                  <a:pt x="850608" y="331056"/>
                  <a:pt x="886968" y="338328"/>
                </a:cubicBezTo>
                <a:cubicBezTo>
                  <a:pt x="896419" y="340218"/>
                  <a:pt x="905132" y="344824"/>
                  <a:pt x="914400" y="347472"/>
                </a:cubicBezTo>
                <a:cubicBezTo>
                  <a:pt x="926484" y="350924"/>
                  <a:pt x="938784" y="353568"/>
                  <a:pt x="950976" y="356616"/>
                </a:cubicBezTo>
                <a:cubicBezTo>
                  <a:pt x="975360" y="374904"/>
                  <a:pt x="1005415" y="387421"/>
                  <a:pt x="1024128" y="411480"/>
                </a:cubicBezTo>
                <a:cubicBezTo>
                  <a:pt x="1094883" y="502451"/>
                  <a:pt x="1059220" y="474499"/>
                  <a:pt x="1115568" y="512064"/>
                </a:cubicBezTo>
                <a:cubicBezTo>
                  <a:pt x="1121664" y="542544"/>
                  <a:pt x="1122312" y="574644"/>
                  <a:pt x="1133856" y="603504"/>
                </a:cubicBezTo>
                <a:cubicBezTo>
                  <a:pt x="1139952" y="618744"/>
                  <a:pt x="1147967" y="633350"/>
                  <a:pt x="1152144" y="649224"/>
                </a:cubicBezTo>
                <a:cubicBezTo>
                  <a:pt x="1163250" y="691428"/>
                  <a:pt x="1165776" y="735839"/>
                  <a:pt x="1179576" y="777240"/>
                </a:cubicBezTo>
                <a:cubicBezTo>
                  <a:pt x="1203727" y="849693"/>
                  <a:pt x="1194695" y="813089"/>
                  <a:pt x="1207008" y="886968"/>
                </a:cubicBezTo>
                <a:cubicBezTo>
                  <a:pt x="1194366" y="1026030"/>
                  <a:pt x="1193076" y="987137"/>
                  <a:pt x="1207008" y="1161288"/>
                </a:cubicBezTo>
                <a:cubicBezTo>
                  <a:pt x="1207752" y="1170588"/>
                  <a:pt x="1218750" y="1237453"/>
                  <a:pt x="1225296" y="1252728"/>
                </a:cubicBezTo>
                <a:cubicBezTo>
                  <a:pt x="1229625" y="1262829"/>
                  <a:pt x="1237488" y="1271016"/>
                  <a:pt x="1243584" y="1280160"/>
                </a:cubicBezTo>
                <a:cubicBezTo>
                  <a:pt x="1246632" y="1292352"/>
                  <a:pt x="1250263" y="1304413"/>
                  <a:pt x="1252728" y="1316736"/>
                </a:cubicBezTo>
                <a:cubicBezTo>
                  <a:pt x="1256364" y="1334916"/>
                  <a:pt x="1257850" y="1353501"/>
                  <a:pt x="1261872" y="1371600"/>
                </a:cubicBezTo>
                <a:cubicBezTo>
                  <a:pt x="1263963" y="1381009"/>
                  <a:pt x="1264200" y="1392216"/>
                  <a:pt x="1271016" y="1399032"/>
                </a:cubicBezTo>
                <a:cubicBezTo>
                  <a:pt x="1275327" y="1403343"/>
                  <a:pt x="1283208" y="1399032"/>
                  <a:pt x="1289304" y="1399032"/>
                </a:cubicBezTo>
              </a:path>
            </a:pathLst>
          </a:custGeom>
          <a:noFill/>
          <a:ln w="381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08A2E19E-6763-48B4-2001-DCE24ED35ED1}"/>
              </a:ext>
            </a:extLst>
          </p:cNvPr>
          <p:cNvSpPr/>
          <p:nvPr/>
        </p:nvSpPr>
        <p:spPr>
          <a:xfrm rot="16200000">
            <a:off x="1937353" y="4913267"/>
            <a:ext cx="221367" cy="877824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4604FDE8-B446-A78E-D148-72C4DD228B40}"/>
              </a:ext>
            </a:extLst>
          </p:cNvPr>
          <p:cNvSpPr/>
          <p:nvPr/>
        </p:nvSpPr>
        <p:spPr>
          <a:xfrm rot="16200000">
            <a:off x="4939203" y="2785252"/>
            <a:ext cx="221367" cy="877824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FAF3FCA3-F790-A622-9437-AC2ED8F4CE14}"/>
              </a:ext>
            </a:extLst>
          </p:cNvPr>
          <p:cNvSpPr/>
          <p:nvPr/>
        </p:nvSpPr>
        <p:spPr>
          <a:xfrm rot="16200000">
            <a:off x="1949547" y="2758796"/>
            <a:ext cx="221367" cy="877824"/>
          </a:xfrm>
          <a:prstGeom prst="leftBrace">
            <a:avLst>
              <a:gd name="adj1" fmla="val 8333"/>
              <a:gd name="adj2" fmla="val 45833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C64826A4-B17A-4962-A93A-4B37E7CDB4ED}"/>
              </a:ext>
            </a:extLst>
          </p:cNvPr>
          <p:cNvSpPr/>
          <p:nvPr/>
        </p:nvSpPr>
        <p:spPr>
          <a:xfrm rot="16200000">
            <a:off x="4975047" y="4943995"/>
            <a:ext cx="180969" cy="877825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4CBFDAED-FF2C-8747-3C1A-A330BA7828B7}"/>
              </a:ext>
            </a:extLst>
          </p:cNvPr>
          <p:cNvSpPr/>
          <p:nvPr/>
        </p:nvSpPr>
        <p:spPr>
          <a:xfrm rot="16200000">
            <a:off x="7821562" y="2765052"/>
            <a:ext cx="180969" cy="877825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D1C38C0C-6801-17C2-B136-3FDD9975AC23}"/>
              </a:ext>
            </a:extLst>
          </p:cNvPr>
          <p:cNvSpPr/>
          <p:nvPr/>
        </p:nvSpPr>
        <p:spPr>
          <a:xfrm rot="16200000">
            <a:off x="7840027" y="4898382"/>
            <a:ext cx="180969" cy="877825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837A3F1-41D7-F2B0-5F9A-D7F0A53E5614}"/>
              </a:ext>
            </a:extLst>
          </p:cNvPr>
          <p:cNvSpPr/>
          <p:nvPr/>
        </p:nvSpPr>
        <p:spPr>
          <a:xfrm rot="16200000">
            <a:off x="10683073" y="4988867"/>
            <a:ext cx="180970" cy="877825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63AF5E1-C424-F48D-421B-B208B762E285}"/>
              </a:ext>
            </a:extLst>
          </p:cNvPr>
          <p:cNvSpPr/>
          <p:nvPr/>
        </p:nvSpPr>
        <p:spPr>
          <a:xfrm rot="16200000">
            <a:off x="10659270" y="2776426"/>
            <a:ext cx="228573" cy="877825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506BE5-584D-0E89-45A3-F899013F73F0}"/>
              </a:ext>
            </a:extLst>
          </p:cNvPr>
          <p:cNvSpPr/>
          <p:nvPr/>
        </p:nvSpPr>
        <p:spPr>
          <a:xfrm rot="10800000" flipH="1" flipV="1">
            <a:off x="10453742" y="5368517"/>
            <a:ext cx="639631" cy="561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671DEB-136E-00B8-6304-5A3D26C262F9}"/>
              </a:ext>
            </a:extLst>
          </p:cNvPr>
          <p:cNvSpPr/>
          <p:nvPr/>
        </p:nvSpPr>
        <p:spPr>
          <a:xfrm>
            <a:off x="1763105" y="5383343"/>
            <a:ext cx="566928" cy="484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3F4886-7C2B-DB0F-F70C-5F87718BB8D4}"/>
              </a:ext>
            </a:extLst>
          </p:cNvPr>
          <p:cNvSpPr/>
          <p:nvPr/>
        </p:nvSpPr>
        <p:spPr>
          <a:xfrm>
            <a:off x="4764184" y="3238939"/>
            <a:ext cx="566928" cy="45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4562F2-C02D-7AC8-2DA1-8DFE2C85231D}"/>
              </a:ext>
            </a:extLst>
          </p:cNvPr>
          <p:cNvSpPr/>
          <p:nvPr/>
        </p:nvSpPr>
        <p:spPr>
          <a:xfrm>
            <a:off x="4793224" y="5477219"/>
            <a:ext cx="566928" cy="484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4E6EEA-7A61-B443-B253-2DA183762E6A}"/>
              </a:ext>
            </a:extLst>
          </p:cNvPr>
          <p:cNvSpPr/>
          <p:nvPr/>
        </p:nvSpPr>
        <p:spPr>
          <a:xfrm>
            <a:off x="1711523" y="3283308"/>
            <a:ext cx="557788" cy="45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D1BAAF-A7B1-C1B5-C8A8-204CF9045B10}"/>
              </a:ext>
            </a:extLst>
          </p:cNvPr>
          <p:cNvSpPr/>
          <p:nvPr/>
        </p:nvSpPr>
        <p:spPr>
          <a:xfrm rot="10800000" flipV="1">
            <a:off x="7631930" y="3205297"/>
            <a:ext cx="571112" cy="45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A02AB7-6272-BB0F-2C6C-818F6E907AF4}"/>
              </a:ext>
            </a:extLst>
          </p:cNvPr>
          <p:cNvSpPr/>
          <p:nvPr/>
        </p:nvSpPr>
        <p:spPr>
          <a:xfrm>
            <a:off x="7671581" y="5459401"/>
            <a:ext cx="495926" cy="430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73B19D-BBC9-3EE5-54A5-8D65CA2CBA26}"/>
              </a:ext>
            </a:extLst>
          </p:cNvPr>
          <p:cNvSpPr/>
          <p:nvPr/>
        </p:nvSpPr>
        <p:spPr>
          <a:xfrm>
            <a:off x="10509024" y="3259688"/>
            <a:ext cx="495926" cy="430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0538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" grpId="0" animBg="1"/>
      <p:bldP spid="3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/>
      <p:bldP spid="21" grpId="0"/>
      <p:bldP spid="22" grpId="0"/>
      <p:bldP spid="23" grpId="0"/>
      <p:bldP spid="24" grpId="0"/>
      <p:bldP spid="2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" y="939171"/>
            <a:ext cx="12127992" cy="5918829"/>
          </a:xfrm>
          <a:prstGeom prst="rect">
            <a:avLst/>
          </a:prstGeom>
        </p:spPr>
      </p:pic>
      <p:pic>
        <p:nvPicPr>
          <p:cNvPr id="5" name="Hình ản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57634" cy="800212"/>
          </a:xfrm>
          <a:prstGeom prst="rect">
            <a:avLst/>
          </a:prstGeom>
        </p:spPr>
      </p:pic>
      <p:sp>
        <p:nvSpPr>
          <p:cNvPr id="6" name="Hình Chữ nhật Góc tròn 5"/>
          <p:cNvSpPr/>
          <p:nvPr/>
        </p:nvSpPr>
        <p:spPr>
          <a:xfrm>
            <a:off x="6464808" y="5715000"/>
            <a:ext cx="804672" cy="704088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271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291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.VnCooperH</vt:lpstr>
      <vt:lpstr>.VnTime</vt:lpstr>
      <vt:lpstr>Amazone</vt:lpstr>
      <vt:lpstr>Arial</vt:lpstr>
      <vt:lpstr>Ariston</vt:lpstr>
      <vt:lpstr>AvantGarde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Administrator</dc:creator>
  <cp:lastModifiedBy>Admin</cp:lastModifiedBy>
  <cp:revision>13</cp:revision>
  <dcterms:created xsi:type="dcterms:W3CDTF">2022-11-20T21:03:50Z</dcterms:created>
  <dcterms:modified xsi:type="dcterms:W3CDTF">2023-11-21T14:46:17Z</dcterms:modified>
</cp:coreProperties>
</file>