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361" r:id="rId3"/>
    <p:sldId id="893" r:id="rId4"/>
    <p:sldId id="884" r:id="rId5"/>
    <p:sldId id="358" r:id="rId6"/>
    <p:sldId id="268" r:id="rId7"/>
    <p:sldId id="269" r:id="rId8"/>
    <p:sldId id="270" r:id="rId9"/>
    <p:sldId id="887" r:id="rId10"/>
    <p:sldId id="256" r:id="rId11"/>
    <p:sldId id="257" r:id="rId12"/>
    <p:sldId id="889" r:id="rId13"/>
    <p:sldId id="888" r:id="rId14"/>
    <p:sldId id="892" r:id="rId15"/>
    <p:sldId id="891" r:id="rId16"/>
    <p:sldId id="890" r:id="rId17"/>
    <p:sldId id="4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FC"/>
    <a:srgbClr val="206316"/>
    <a:srgbClr val="04B4D3"/>
    <a:srgbClr val="004042"/>
    <a:srgbClr val="DDB901"/>
    <a:srgbClr val="FFFFFF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57EB-584F-402B-A78F-19C63D850A9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8AA4E-F91F-4DED-A5F3-CB07EF5D7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A7BA-67BA-42A1-8470-181ACB50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60C79-AC8C-45D0-AB2E-1173F0E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962D-5C9F-4B11-AE9E-244BF455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06CC-DF96-46A1-A865-3F7232B420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68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F5DC-A047-4844-970D-80C5E5F3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5DF5-0DBF-4352-BA8B-C65C906E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09D3-4834-48EC-AD1E-3C42E84E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87A3-975E-4079-9CDA-93083D037D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1F06-FCCD-494C-AE8D-D5C69743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66A4-A999-4DDE-A4B0-6E242C43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8EE7-AAD2-4268-9C0D-8C3EC7AF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DDD8-30E9-4929-BCC7-EEA236708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217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49BA-2F41-47E4-BCA0-A15B323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B3643-2A4A-4D92-A30B-EF65A1E57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38789-83A1-44EF-B207-9AFA6A2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DA53-2E39-48DC-BC5A-4FA51B5D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9B04-5B95-42B5-8AE5-8C192D50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A2C6-B3C3-4D79-90EF-B137A46A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634B-5EA0-4CE5-B7B6-55B8F6AF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C108E-4930-4D04-A576-2FE8AF3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ACBE-5A4B-45B4-BF86-CE43F8B0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D50CD-B877-44D9-9EE4-70DAF878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89BF-A529-4B9E-A079-CCA50EE4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7944A-CDFA-4411-855A-238283F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D8456-F617-43C4-BE98-53693881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E37CC-6974-4B09-8D8C-449CB6E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55F9-A83B-4650-B8CD-44D32C1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52D4-B5AF-485E-B180-6A56EF25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CE20-D6BF-44EE-9D72-27D97E48D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123CD-78C1-4861-BB5E-B3BA837F3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794AC-6EE1-4B34-A6BA-617BEEEA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F764B-8B9B-4E52-B04F-AEABDE99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FE20-4618-46F1-A453-17E7B508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76DE-AFEE-4A59-963E-1A2B6B23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F029C-1A76-4D3E-A941-42E29442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1049E-8364-45D3-B28E-995645BDC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37CB0-D845-4CFA-AC5B-B1807A7C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EAC23-9623-4170-9F2C-519AC3E5B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A4ADF-922D-4E44-8B66-F7A7DD06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C07EE-8380-458F-8A3C-44FA5794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E4CF4-ED70-4EA7-9D56-CCC45910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AD97-99DC-46B7-ACCA-1DECCB1E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3B5B2-E506-4649-9132-145D83A2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E1459-8197-4AC9-97D2-26784396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600C4-60D5-4B39-B6F3-41112B67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75DB6-367D-4555-9475-8AC63B30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B3DA0-37D1-47C8-8205-E41B98E9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CBFA-54CA-411E-9553-34545E9C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1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C0C6-6712-4B44-9E01-AD8F9713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CE95-7725-42B8-BC4B-729FA5B9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5F0BC-8B70-4929-876B-F8D44E05E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7DFF-AEC8-47B7-8AB1-598F8CE1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8AB70-DCB8-4FB6-84AB-AA83523B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0297D-9C41-4F66-9361-58BB68D8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0339-3E41-4E0B-ADA6-B4C0FCD5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D4D81-6259-4215-8BF0-4918F7CA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585B0-4650-427D-9EC6-815C4ACF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8CA3-CA35-4E53-BC25-6DC6AA64F7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174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2D9-459B-4AB6-8CAC-A8C1239C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0167E-0139-4969-BE0B-5B5FCCDEA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AFF67-92CB-4924-A2C0-13284989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378B5-1116-413F-9522-91D4A8A5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D452-6401-4F05-9F1F-A5ACE481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92064-7BE7-4401-9803-5B3B9BBB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3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58EE-F55F-4113-8FC4-B2BCC8BB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39F83-81A8-43B9-A052-3FE136FB6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469D-218A-454D-A8E8-81F75AED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FD52-0489-4C4B-BA11-95D7CF60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1D76-AC73-4E41-A523-A4C12875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DDA68-9C8B-4047-ACBA-4B9C10D1E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4B1C8-6B9D-4170-9703-30D9BC94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4AD1-3AAC-46DA-A6CB-83758734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806F-A575-463A-890E-3E7EB0C3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6E2E-ECBB-4D55-889B-F2534FAC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8C4E6-CB06-43AD-B887-FF139F81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49844-A682-4340-A9BB-66A29B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EEB64-6072-4BA4-80AA-747319A6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A955-B5F2-47FC-81F9-D2D3A4D06F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73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9AD15-046A-4834-86D4-B5F71935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97454-2564-4F7D-A870-343196A9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CBAB6-6A6F-448B-93BE-16D3C58C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396F-A3AE-40DA-A43C-C3BC0E9705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9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F86AEB-3C6E-40EF-A19E-0049838C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8BC535-C23F-493B-89BF-971A2B9A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873590-C77B-4695-A2F1-0389C188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3FCD-C120-4E29-9C7D-3A3D929698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122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BB2B38-D583-4E6C-87F0-DA014618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4F14B0-0E5E-4CF0-A484-5D900552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869907-7EDD-466E-A5FB-FA0A3803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97837-9ABE-4E20-B1CD-19A4B153F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264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8BBF96-F7AC-4283-B97C-99D89C47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E5D6B5-4105-4E51-8D69-5D29CABF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AF8219-874A-49DC-8AFA-3F383A39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068C-3BC1-44A1-BEE6-CEFC57294C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176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567A80-E1CE-463F-A976-8554DBF2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BA2ADC-84D8-470D-A134-9F9F05CB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593CD4-EF9F-460F-B219-AEBF55A2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74C7-B552-4D01-961D-3088EDE085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36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ECD329-0E2C-4A7F-B8F5-EC384406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5473A-7FA0-4BB7-A61D-1B07BCF5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F9D3E7-09FA-4AEF-8FDC-AF5E834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31165-D6A0-48A5-963E-5CBFF82EF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48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ED0D50-0625-4912-B98D-8FB16D73FF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EA9522-AA85-4F7D-9BED-4C80AC19A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12F0-A6AC-48E9-A070-A7B38A8E3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A28A9-6CBE-4950-A702-EA1AE9BF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BB01B-E30D-43DD-8DA5-E665B9FB7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2A08B5-0914-4688-BE43-5213817B00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92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CD631-B1F7-48E6-9417-BC1AB7F5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9B97F-FE2C-4F05-9CF6-606EAEDC9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1F467-2931-4BF4-9939-F695AD2D1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3BFF-C11F-462F-8FE2-A834EF061F9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639E-13C5-43DE-9A78-81B9485C6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5F40-9500-414A-B2F6-ACB1FE172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A97E-E7F2-4640-B8D9-2271AF63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>
            <a:extLst>
              <a:ext uri="{FF2B5EF4-FFF2-40B4-BE49-F238E27FC236}">
                <a16:creationId xmlns:a16="http://schemas.microsoft.com/office/drawing/2014/main" id="{D427BBE5-BF66-412C-AAD3-0DC00CF5E59C}"/>
              </a:ext>
            </a:extLst>
          </p:cNvPr>
          <p:cNvGrpSpPr>
            <a:grpSpLocks/>
          </p:cNvGrpSpPr>
          <p:nvPr/>
        </p:nvGrpSpPr>
        <p:grpSpPr bwMode="auto">
          <a:xfrm>
            <a:off x="1278384" y="1736726"/>
            <a:ext cx="9866678" cy="2667000"/>
            <a:chOff x="1008" y="912"/>
            <a:chExt cx="4111" cy="2160"/>
          </a:xfrm>
        </p:grpSpPr>
        <p:sp>
          <p:nvSpPr>
            <p:cNvPr id="3086" name="WordArt 3">
              <a:extLst>
                <a:ext uri="{FF2B5EF4-FFF2-40B4-BE49-F238E27FC236}">
                  <a16:creationId xmlns:a16="http://schemas.microsoft.com/office/drawing/2014/main" id="{86A18A8E-F620-438B-B9F9-64164A8A49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08" y="912"/>
              <a:ext cx="4080" cy="21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59181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0" dirty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CÁC THẦY CÔ GIÁO</a:t>
              </a:r>
            </a:p>
          </p:txBody>
        </p:sp>
        <p:sp>
          <p:nvSpPr>
            <p:cNvPr id="3087" name="WordArt 4">
              <a:extLst>
                <a:ext uri="{FF2B5EF4-FFF2-40B4-BE49-F238E27FC236}">
                  <a16:creationId xmlns:a16="http://schemas.microsoft.com/office/drawing/2014/main" id="{B7BB8F95-8E91-4283-BC5E-04A51A4FC2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39" y="2479"/>
              <a:ext cx="408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0" dirty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DỰ GIỜ THĂM LỚP 5D</a:t>
              </a:r>
            </a:p>
          </p:txBody>
        </p:sp>
      </p:grpSp>
      <p:graphicFrame>
        <p:nvGraphicFramePr>
          <p:cNvPr id="3076" name="Object 5">
            <a:extLst>
              <a:ext uri="{FF2B5EF4-FFF2-40B4-BE49-F238E27FC236}">
                <a16:creationId xmlns:a16="http://schemas.microsoft.com/office/drawing/2014/main" id="{BE19BFF2-E51B-4C4F-9566-09DBDF61C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94417"/>
              </p:ext>
            </p:extLst>
          </p:nvPr>
        </p:nvGraphicFramePr>
        <p:xfrm>
          <a:off x="-98424" y="4953000"/>
          <a:ext cx="15462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5680" imgH="4450080" progId="MS_ClipArt_Gallery.2">
                  <p:embed/>
                </p:oleObj>
              </mc:Choice>
              <mc:Fallback>
                <p:oleObj name="Clip" r:id="rId2" imgW="3535680" imgH="4450080" progId="MS_ClipArt_Gallery.2">
                  <p:embed/>
                  <p:pic>
                    <p:nvPicPr>
                      <p:cNvPr id="3076" name="Object 5">
                        <a:extLst>
                          <a:ext uri="{FF2B5EF4-FFF2-40B4-BE49-F238E27FC236}">
                            <a16:creationId xmlns:a16="http://schemas.microsoft.com/office/drawing/2014/main" id="{BE19BFF2-E51B-4C4F-9566-09DBDF61C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424" y="4953000"/>
                        <a:ext cx="15462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7">
            <a:extLst>
              <a:ext uri="{FF2B5EF4-FFF2-40B4-BE49-F238E27FC236}">
                <a16:creationId xmlns:a16="http://schemas.microsoft.com/office/drawing/2014/main" id="{7B80B82B-DBEB-4079-8333-3406E5A6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0050"/>
              </p:ext>
            </p:extLst>
          </p:nvPr>
        </p:nvGraphicFramePr>
        <p:xfrm>
          <a:off x="511176" y="4953000"/>
          <a:ext cx="15462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535680" imgH="4450080" progId="MS_ClipArt_Gallery.2">
                  <p:embed/>
                </p:oleObj>
              </mc:Choice>
              <mc:Fallback>
                <p:oleObj name="Clip" r:id="rId4" imgW="3535680" imgH="4450080" progId="MS_ClipArt_Gallery.2">
                  <p:embed/>
                  <p:pic>
                    <p:nvPicPr>
                      <p:cNvPr id="3078" name="Object 7">
                        <a:extLst>
                          <a:ext uri="{FF2B5EF4-FFF2-40B4-BE49-F238E27FC236}">
                            <a16:creationId xmlns:a16="http://schemas.microsoft.com/office/drawing/2014/main" id="{7B80B82B-DBEB-4079-8333-3406E5A6A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6" y="4953000"/>
                        <a:ext cx="15462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8" descr="J0124039">
            <a:extLst>
              <a:ext uri="{FF2B5EF4-FFF2-40B4-BE49-F238E27FC236}">
                <a16:creationId xmlns:a16="http://schemas.microsoft.com/office/drawing/2014/main" id="{DDF98097-9CEB-4602-858D-752D0E78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31776" y="372759"/>
            <a:ext cx="2032986" cy="12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Copy of Sach_lat">
            <a:extLst>
              <a:ext uri="{FF2B5EF4-FFF2-40B4-BE49-F238E27FC236}">
                <a16:creationId xmlns:a16="http://schemas.microsoft.com/office/drawing/2014/main" id="{AE6AAAD6-F382-44BF-AF9A-D8EB17F6A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2" y="2215321"/>
            <a:ext cx="12192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1">
            <a:extLst>
              <a:ext uri="{FF2B5EF4-FFF2-40B4-BE49-F238E27FC236}">
                <a16:creationId xmlns:a16="http://schemas.microsoft.com/office/drawing/2014/main" id="{10C2E7F1-DCD9-445F-A03F-739B7E080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9355" y="4617243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TOÁN</a:t>
            </a:r>
          </a:p>
        </p:txBody>
      </p:sp>
      <p:sp>
        <p:nvSpPr>
          <p:cNvPr id="3083" name="Text Box 12">
            <a:extLst>
              <a:ext uri="{FF2B5EF4-FFF2-40B4-BE49-F238E27FC236}">
                <a16:creationId xmlns:a16="http://schemas.microsoft.com/office/drawing/2014/main" id="{E9940273-2870-43D4-836A-826C66B8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640451"/>
            <a:ext cx="7239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ĐẠI ĐỒNG</a:t>
            </a:r>
          </a:p>
        </p:txBody>
      </p:sp>
      <p:pic>
        <p:nvPicPr>
          <p:cNvPr id="3084" name="Picture 14" descr="J0124039">
            <a:extLst>
              <a:ext uri="{FF2B5EF4-FFF2-40B4-BE49-F238E27FC236}">
                <a16:creationId xmlns:a16="http://schemas.microsoft.com/office/drawing/2014/main" id="{B83C18FE-265C-498C-A334-C179741A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8265" y="65972"/>
            <a:ext cx="1123583" cy="22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5">
            <a:extLst>
              <a:ext uri="{FF2B5EF4-FFF2-40B4-BE49-F238E27FC236}">
                <a16:creationId xmlns:a16="http://schemas.microsoft.com/office/drawing/2014/main" id="{DBFE7F26-8BD0-4B7D-98F8-E731BD79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9" y="6202361"/>
            <a:ext cx="49893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Võ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pic>
        <p:nvPicPr>
          <p:cNvPr id="17" name="Picture 21" descr="Firewrk8">
            <a:extLst>
              <a:ext uri="{FF2B5EF4-FFF2-40B4-BE49-F238E27FC236}">
                <a16:creationId xmlns:a16="http://schemas.microsoft.com/office/drawing/2014/main" id="{8137E6AB-3963-4941-AA5B-5E924B1B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92" y="2360009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Firewrk8">
            <a:extLst>
              <a:ext uri="{FF2B5EF4-FFF2-40B4-BE49-F238E27FC236}">
                <a16:creationId xmlns:a16="http://schemas.microsoft.com/office/drawing/2014/main" id="{830B9315-7F42-4C9B-B53E-0B9B397C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92" y="2032984"/>
            <a:ext cx="30829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tree">
            <a:extLst>
              <a:ext uri="{FF2B5EF4-FFF2-40B4-BE49-F238E27FC236}">
                <a16:creationId xmlns:a16="http://schemas.microsoft.com/office/drawing/2014/main" id="{8B654EAB-B6FC-43BC-B2B8-10EEB1A32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141" y="3524436"/>
            <a:ext cx="2290615" cy="32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62050" y="291822"/>
                <a:ext cx="10972800" cy="777875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</a:pP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7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192.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2050" y="291822"/>
                <a:ext cx="10972800" cy="777875"/>
              </a:xfrm>
              <a:blipFill>
                <a:blip r:embed="rId3"/>
                <a:stretch>
                  <a:fillRect l="-1056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96000" y="1600200"/>
            <a:ext cx="1752600" cy="228600"/>
            <a:chOff x="2256" y="1008"/>
            <a:chExt cx="864" cy="96"/>
          </a:xfrm>
        </p:grpSpPr>
        <p:sp>
          <p:nvSpPr>
            <p:cNvPr id="4125" name="Line 9"/>
            <p:cNvSpPr>
              <a:spLocks noChangeShapeType="1"/>
            </p:cNvSpPr>
            <p:nvPr/>
          </p:nvSpPr>
          <p:spPr bwMode="auto">
            <a:xfrm>
              <a:off x="2256" y="10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0"/>
            <p:cNvSpPr>
              <a:spLocks noChangeShapeType="1"/>
            </p:cNvSpPr>
            <p:nvPr/>
          </p:nvSpPr>
          <p:spPr bwMode="auto">
            <a:xfrm>
              <a:off x="2256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1"/>
            <p:cNvSpPr>
              <a:spLocks noChangeShapeType="1"/>
            </p:cNvSpPr>
            <p:nvPr/>
          </p:nvSpPr>
          <p:spPr bwMode="auto">
            <a:xfrm>
              <a:off x="2544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2"/>
            <p:cNvSpPr>
              <a:spLocks noChangeShapeType="1"/>
            </p:cNvSpPr>
            <p:nvPr/>
          </p:nvSpPr>
          <p:spPr bwMode="auto">
            <a:xfrm>
              <a:off x="2832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3"/>
            <p:cNvSpPr>
              <a:spLocks noChangeShapeType="1"/>
            </p:cNvSpPr>
            <p:nvPr/>
          </p:nvSpPr>
          <p:spPr bwMode="auto">
            <a:xfrm>
              <a:off x="3120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096000" y="2209800"/>
            <a:ext cx="2895600" cy="228600"/>
            <a:chOff x="2112" y="1728"/>
            <a:chExt cx="1440" cy="96"/>
          </a:xfrm>
        </p:grpSpPr>
        <p:sp>
          <p:nvSpPr>
            <p:cNvPr id="4118" name="Line 17"/>
            <p:cNvSpPr>
              <a:spLocks noChangeShapeType="1"/>
            </p:cNvSpPr>
            <p:nvPr/>
          </p:nvSpPr>
          <p:spPr bwMode="auto">
            <a:xfrm>
              <a:off x="2112" y="177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8"/>
            <p:cNvSpPr>
              <a:spLocks noChangeShapeType="1"/>
            </p:cNvSpPr>
            <p:nvPr/>
          </p:nvSpPr>
          <p:spPr bwMode="auto">
            <a:xfrm>
              <a:off x="2112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9"/>
            <p:cNvSpPr>
              <a:spLocks noChangeShapeType="1"/>
            </p:cNvSpPr>
            <p:nvPr/>
          </p:nvSpPr>
          <p:spPr bwMode="auto">
            <a:xfrm>
              <a:off x="2400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0"/>
            <p:cNvSpPr>
              <a:spLocks noChangeShapeType="1"/>
            </p:cNvSpPr>
            <p:nvPr/>
          </p:nvSpPr>
          <p:spPr bwMode="auto">
            <a:xfrm>
              <a:off x="2688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1"/>
            <p:cNvSpPr>
              <a:spLocks noChangeShapeType="1"/>
            </p:cNvSpPr>
            <p:nvPr/>
          </p:nvSpPr>
          <p:spPr bwMode="auto">
            <a:xfrm>
              <a:off x="297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2"/>
            <p:cNvSpPr>
              <a:spLocks noChangeShapeType="1"/>
            </p:cNvSpPr>
            <p:nvPr/>
          </p:nvSpPr>
          <p:spPr bwMode="auto">
            <a:xfrm>
              <a:off x="3264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3"/>
            <p:cNvSpPr>
              <a:spLocks noChangeShapeType="1"/>
            </p:cNvSpPr>
            <p:nvPr/>
          </p:nvSpPr>
          <p:spPr bwMode="auto">
            <a:xfrm>
              <a:off x="3552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895850" y="1447801"/>
            <a:ext cx="1371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895850" y="2133601"/>
            <a:ext cx="1371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457450" y="1371600"/>
            <a:ext cx="2819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03" name="AutoShape 31"/>
          <p:cNvSpPr>
            <a:spLocks/>
          </p:cNvSpPr>
          <p:nvPr/>
        </p:nvSpPr>
        <p:spPr bwMode="auto">
          <a:xfrm rot="5400000">
            <a:off x="6896100" y="571500"/>
            <a:ext cx="152400" cy="1752600"/>
          </a:xfrm>
          <a:prstGeom prst="leftBrace">
            <a:avLst>
              <a:gd name="adj1" fmla="val 95833"/>
              <a:gd name="adj2" fmla="val 4915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04" name="AutoShape 32"/>
          <p:cNvSpPr>
            <a:spLocks/>
          </p:cNvSpPr>
          <p:nvPr/>
        </p:nvSpPr>
        <p:spPr bwMode="auto">
          <a:xfrm rot="16200000">
            <a:off x="7467600" y="1143000"/>
            <a:ext cx="152400" cy="2895600"/>
          </a:xfrm>
          <a:prstGeom prst="leftBrace">
            <a:avLst>
              <a:gd name="adj1" fmla="val 158333"/>
              <a:gd name="adj2" fmla="val 4915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05" name="AutoShape 33"/>
          <p:cNvSpPr>
            <a:spLocks/>
          </p:cNvSpPr>
          <p:nvPr/>
        </p:nvSpPr>
        <p:spPr bwMode="auto">
          <a:xfrm rot="16200000">
            <a:off x="8343900" y="14859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8248650" y="1600201"/>
            <a:ext cx="914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6858000" y="990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7391400" y="2667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60960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78486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B21B0FD4-DD2F-4894-ABD9-8FA92BD0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6ECC1928-11A6-4028-ACDF-3D4472DE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B32E6135-9D6E-45B3-AC7A-8DDEB118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F76EAE40-4582-41A4-8B5D-73632B82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EB09D6-4F32-439D-AE82-6A0A6E6848D3}"/>
              </a:ext>
            </a:extLst>
          </p:cNvPr>
          <p:cNvSpPr txBox="1"/>
          <p:nvPr/>
        </p:nvSpPr>
        <p:spPr>
          <a:xfrm>
            <a:off x="1410514" y="2990664"/>
            <a:ext cx="58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s</a:t>
            </a: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654E38-95A6-4534-8AA1-BB6EEECFBED8}"/>
              </a:ext>
            </a:extLst>
          </p:cNvPr>
          <p:cNvSpPr txBox="1"/>
          <p:nvPr/>
        </p:nvSpPr>
        <p:spPr>
          <a:xfrm>
            <a:off x="2375036" y="3581162"/>
            <a:ext cx="55503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0AAF59-E7E9-4088-BA27-00D60FDE0294}"/>
              </a:ext>
            </a:extLst>
          </p:cNvPr>
          <p:cNvSpPr txBox="1"/>
          <p:nvPr/>
        </p:nvSpPr>
        <p:spPr>
          <a:xfrm>
            <a:off x="2144050" y="4114562"/>
            <a:ext cx="210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06C031-B229-4598-BE1D-BE7D9294DF56}"/>
              </a:ext>
            </a:extLst>
          </p:cNvPr>
          <p:cNvSpPr txBox="1"/>
          <p:nvPr/>
        </p:nvSpPr>
        <p:spPr>
          <a:xfrm>
            <a:off x="3637717" y="4121592"/>
            <a:ext cx="2995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: 2 x 5 = 480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8163A-6CB2-4BE5-952F-9D956E41E278}"/>
              </a:ext>
            </a:extLst>
          </p:cNvPr>
          <p:cNvSpPr txBox="1"/>
          <p:nvPr/>
        </p:nvSpPr>
        <p:spPr>
          <a:xfrm>
            <a:off x="2144050" y="4835566"/>
            <a:ext cx="210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D93AFA-7201-42A9-A961-9DA83F6DBD61}"/>
              </a:ext>
            </a:extLst>
          </p:cNvPr>
          <p:cNvSpPr txBox="1"/>
          <p:nvPr/>
        </p:nvSpPr>
        <p:spPr>
          <a:xfrm>
            <a:off x="3637717" y="4842596"/>
            <a:ext cx="2995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480 - 192 = 288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F97B0E-29F0-4962-821F-3EAA61EE1E38}"/>
              </a:ext>
            </a:extLst>
          </p:cNvPr>
          <p:cNvSpPr txBox="1"/>
          <p:nvPr/>
        </p:nvSpPr>
        <p:spPr>
          <a:xfrm>
            <a:off x="3829355" y="5513582"/>
            <a:ext cx="2995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480; 288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5DA6142-5055-4AF8-BD4C-F5BCE11E67DB}"/>
              </a:ext>
            </a:extLst>
          </p:cNvPr>
          <p:cNvSpPr/>
          <p:nvPr/>
        </p:nvSpPr>
        <p:spPr>
          <a:xfrm>
            <a:off x="7049610" y="3219265"/>
            <a:ext cx="3831891" cy="165752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97" grpId="0"/>
      <p:bldP spid="3098" grpId="0"/>
      <p:bldP spid="3101" grpId="0"/>
      <p:bldP spid="3103" grpId="0" animBg="1"/>
      <p:bldP spid="3104" grpId="0" animBg="1"/>
      <p:bldP spid="3105" grpId="0" animBg="1"/>
      <p:bldP spid="3106" grpId="0"/>
      <p:bldP spid="3107" grpId="0"/>
      <p:bldP spid="3108" grpId="0"/>
      <p:bldP spid="3109" grpId="0" animBg="1"/>
      <p:bldP spid="3110" grpId="0" animBg="1"/>
      <p:bldP spid="7" grpId="0"/>
      <p:bldP spid="43" grpId="0"/>
      <p:bldP spid="44" grpId="0"/>
      <p:bldP spid="45" grpId="0"/>
      <p:bldP spid="46" grpId="0"/>
      <p:bldP spid="47" grpId="0"/>
      <p:bldP spid="48" grpId="0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0AFA98C-37EC-41A7-94C1-441869326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85" y="1834754"/>
            <a:ext cx="1466481" cy="517829"/>
          </a:xfrm>
          <a:ln>
            <a:prstDash val="dash"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9ED4AA9-371B-494B-AB95-4BFB731E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242" y="2352583"/>
            <a:ext cx="8226894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F6FB384-F1CA-4786-AC4B-3F5E3C77C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242" y="3047908"/>
            <a:ext cx="1759999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673AD89-4AD5-4D1D-BE12-88A5B73C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41" y="3047908"/>
            <a:ext cx="34385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: ( 9 + 7 ) x 9 = 45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58E071C-25E1-42BC-8F77-678BC9E1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242" y="3817606"/>
            <a:ext cx="1759999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061FDAE-7898-49D4-B4B8-E04D8D29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817606"/>
            <a:ext cx="34385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80 - 45 = 35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8C6682B-3690-436A-825C-2BBB6526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594" y="5043746"/>
            <a:ext cx="34385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45; 35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D332D84-3DC6-49BE-8D15-D6561B50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135" y="4423477"/>
            <a:ext cx="4176667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: ( 9 + 7) x 7= 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FA46989-78A7-4599-9D1E-E7AF8A0B8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85" y="1834754"/>
            <a:ext cx="1466481" cy="517829"/>
          </a:xfrm>
          <a:ln>
            <a:prstDash val="dash"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700" b="1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</a:t>
            </a:r>
            <a:endParaRPr lang="en-US" sz="2700" dirty="0">
              <a:solidFill>
                <a:srgbClr val="206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D7270C0-2EA2-4494-8776-A3E2EEFA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242" y="2352583"/>
            <a:ext cx="9091383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700" dirty="0">
              <a:solidFill>
                <a:srgbClr val="206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69C36CA-D33F-411D-982F-14E8AA08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221" y="3021252"/>
            <a:ext cx="2574616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4F2F59D-369A-4513-89AA-4EC856F57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41" y="3047908"/>
            <a:ext cx="34385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: ( 9 - 4 ) x 9 = 99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CEED100-C2C7-45C2-B580-84E1BDEC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508" y="3817606"/>
            <a:ext cx="2375733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07F155B-20EC-4480-A858-0F8A9B39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817606"/>
            <a:ext cx="34385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99 - 55 = 44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B8CB38F-8EBB-47FF-872F-7FF3B0D2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4415047"/>
            <a:ext cx="434682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: ( 9 - 4) x 4 = 44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38653BE-C71A-4172-9B96-C24D175F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354" y="5012490"/>
            <a:ext cx="434682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206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99; 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2BB9564-0869-4587-BC63-0171AC397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589" y="1834754"/>
            <a:ext cx="1466481" cy="517829"/>
          </a:xfrm>
          <a:ln>
            <a:prstDash val="dash"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333C182-EBB6-4E82-89C6-DD9182E61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983" y="2900313"/>
            <a:ext cx="9914625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7C6E49F-8F29-40E3-8624-88E09D9B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62" y="3568982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4E1FE9C-AAA5-4F4D-BDA3-7B8106E5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94" y="3568982"/>
            <a:ext cx="4081446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( 5 + 7 ) x 5 = 25 (m)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C76439E-D216-4476-AE6B-68CB6198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51" y="2231644"/>
            <a:ext cx="4144761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8B6AA3B-358F-4B3A-88CC-F6A44886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834" y="2231643"/>
            <a:ext cx="4144761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2 = 60 (m)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56ACD567-5B28-4614-BF3B-6AC4DD9E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62" y="4172971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F07B50F-D436-4DAB-BB56-31758056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90" y="4172971"/>
            <a:ext cx="4081446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– 25 = 35 (m)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32CE3280-AFBF-4F7E-88FA-7FF5C8E15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58" y="4880590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BB5D0F57-14DE-49AA-A29F-DC7391431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050" y="4880590"/>
                <a:ext cx="4081446" cy="517829"/>
              </a:xfrm>
              <a:prstGeom prst="rect">
                <a:avLst/>
              </a:prstGeom>
              <a:noFill/>
              <a:ln>
                <a:noFill/>
                <a:prstDash val="dash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</a:pP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x 35 = 875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BB5D0F57-14DE-49AA-A29F-DC7391431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050" y="4880590"/>
                <a:ext cx="4081446" cy="517829"/>
              </a:xfrm>
              <a:prstGeom prst="rect">
                <a:avLst/>
              </a:prstGeom>
              <a:blipFill>
                <a:blip r:embed="rId5"/>
                <a:stretch>
                  <a:fillRect l="-2836" t="-9412" b="-30588"/>
                </a:stretch>
              </a:blipFill>
              <a:ln>
                <a:noFill/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D6530800-BC9A-4133-BEEA-A7A17E88D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62" y="5513009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">
                <a:extLst>
                  <a:ext uri="{FF2B5EF4-FFF2-40B4-BE49-F238E27FC236}">
                    <a16:creationId xmlns:a16="http://schemas.microsoft.com/office/drawing/2014/main" id="{B6AA0C8D-3FD5-477D-9CD5-1DF7EA9B1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7482" y="5504426"/>
                <a:ext cx="4081446" cy="517829"/>
              </a:xfrm>
              <a:prstGeom prst="rect">
                <a:avLst/>
              </a:prstGeom>
              <a:noFill/>
              <a:ln>
                <a:noFill/>
                <a:prstDash val="dash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</a:pP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3" name="Rectangle 2">
                <a:extLst>
                  <a:ext uri="{FF2B5EF4-FFF2-40B4-BE49-F238E27FC236}">
                    <a16:creationId xmlns:a16="http://schemas.microsoft.com/office/drawing/2014/main" id="{B6AA0C8D-3FD5-477D-9CD5-1DF7EA9B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7482" y="5504426"/>
                <a:ext cx="4081446" cy="517829"/>
              </a:xfrm>
              <a:prstGeom prst="rect">
                <a:avLst/>
              </a:prstGeom>
              <a:blipFill>
                <a:blip r:embed="rId6"/>
                <a:stretch>
                  <a:fillRect l="-2836" t="-4706" b="-34118"/>
                </a:stretch>
              </a:blipFill>
              <a:ln>
                <a:noFill/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B29C6AC9-65C2-4F88-957E-032424F37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1811" y="6173095"/>
                <a:ext cx="4916598" cy="517829"/>
              </a:xfrm>
              <a:prstGeom prst="rect">
                <a:avLst/>
              </a:prstGeom>
              <a:noFill/>
              <a:ln>
                <a:noFill/>
                <a:prstDash val="dash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</a:pPr>
                <a:r>
                  <a:rPr lang="en-US" sz="27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25m; 35m; 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700" b="0" i="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B29C6AC9-65C2-4F88-957E-032424F3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811" y="6173095"/>
                <a:ext cx="4916598" cy="517829"/>
              </a:xfrm>
              <a:prstGeom prst="rect">
                <a:avLst/>
              </a:prstGeom>
              <a:blipFill>
                <a:blip r:embed="rId7"/>
                <a:stretch>
                  <a:fillRect l="-2357" t="-9412" b="-30588"/>
                </a:stretch>
              </a:blipFill>
              <a:ln>
                <a:noFill/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D56259F-A8DA-419F-8E59-CDDCF4C41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589" y="1834754"/>
            <a:ext cx="1466481" cy="517829"/>
          </a:xfrm>
          <a:ln>
            <a:prstDash val="dash"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C8F8B28-EC7C-4BE5-8695-E06076E8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47" y="2478394"/>
            <a:ext cx="11447843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DACE14D-1872-4328-ADB5-CF4E04B7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62" y="3270416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69DFB18-47EF-43AA-B9EC-78F5CBD2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90" y="3270416"/>
            <a:ext cx="4081446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( 3 - 1 ) x 3 = 18 (l)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A762581-D47D-474A-90F3-E5A3FE31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62" y="4172971"/>
            <a:ext cx="3955342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5F66D3D-B698-495B-8253-AC6D6FD7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90" y="4172971"/>
            <a:ext cx="4081446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18 - 12 = 6 (l)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17DFFBB-076B-4B97-859D-750A7038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89" y="4851645"/>
            <a:ext cx="4346623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( 3 - 1 ) x 1= 6 (l)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BE7A9B1E-CF06-4919-921A-56E4864D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569" y="5530319"/>
            <a:ext cx="4346623" cy="517829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18 </a:t>
            </a:r>
            <a:r>
              <a:rPr lang="en-US" sz="27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allpaper greens, leaves, branches, white background, closeup images for  desktop, section природа - download">
            <a:extLst>
              <a:ext uri="{FF2B5EF4-FFF2-40B4-BE49-F238E27FC236}">
                <a16:creationId xmlns:a16="http://schemas.microsoft.com/office/drawing/2014/main" id="{E0882C96-14FD-4745-B967-A149F4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" y="-9144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8">
            <a:extLst>
              <a:ext uri="{FF2B5EF4-FFF2-40B4-BE49-F238E27FC236}">
                <a16:creationId xmlns:a16="http://schemas.microsoft.com/office/drawing/2014/main" id="{92C7757A-AE1C-4760-BDE0-BD72A81C92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6968" y="1371600"/>
            <a:ext cx="8714232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CHÀO THẦY CÔ VÀ CÁC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alibri" panose="020F0502020204030204"/>
                <a:cs typeface="Arial" panose="020B0604020202020204" pitchFamily="34" charset="0"/>
              </a:rPr>
              <a:t>EM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4580" name="Picture 2" descr="15">
            <a:extLst>
              <a:ext uri="{FF2B5EF4-FFF2-40B4-BE49-F238E27FC236}">
                <a16:creationId xmlns:a16="http://schemas.microsoft.com/office/drawing/2014/main" id="{0722AB84-0274-49D0-A93D-17750D6E9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" y="91441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0" descr="blumen-pflanzen042">
            <a:extLst>
              <a:ext uri="{FF2B5EF4-FFF2-40B4-BE49-F238E27FC236}">
                <a16:creationId xmlns:a16="http://schemas.microsoft.com/office/drawing/2014/main" id="{C6BF7285-09F3-4478-98FC-E1DB4180D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5">
            <a:off x="4849720" y="3661158"/>
            <a:ext cx="33829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0" descr="blumen-pflanzen042">
            <a:extLst>
              <a:ext uri="{FF2B5EF4-FFF2-40B4-BE49-F238E27FC236}">
                <a16:creationId xmlns:a16="http://schemas.microsoft.com/office/drawing/2014/main" id="{03DE818B-7789-468B-A815-1571E0CDE8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52" y="3429000"/>
            <a:ext cx="4724971" cy="35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blumen-pflanzen042">
            <a:extLst>
              <a:ext uri="{FF2B5EF4-FFF2-40B4-BE49-F238E27FC236}">
                <a16:creationId xmlns:a16="http://schemas.microsoft.com/office/drawing/2014/main" id="{87C39412-EF63-4D1D-A67A-997C92D12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5">
            <a:off x="8210369" y="3287588"/>
            <a:ext cx="1989186" cy="14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727786" y="268643"/>
            <a:ext cx="6982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0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CC58E32-B946-4ACB-94A7-14789681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611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DCCD75-57F6-4E42-828D-5F9323E9CDEF}"/>
              </a:ext>
            </a:extLst>
          </p:cNvPr>
          <p:cNvSpPr/>
          <p:nvPr/>
        </p:nvSpPr>
        <p:spPr>
          <a:xfrm>
            <a:off x="4648200" y="2133600"/>
            <a:ext cx="5257800" cy="29718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vi-VN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 ĐỘNG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0E2585F-F3A6-4282-881E-A89B72B5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204186"/>
            <a:ext cx="11780668" cy="65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hinh">
            <a:extLst>
              <a:ext uri="{FF2B5EF4-FFF2-40B4-BE49-F238E27FC236}">
                <a16:creationId xmlns:a16="http://schemas.microsoft.com/office/drawing/2014/main" id="{9667885F-E532-4C28-BA83-490ADAC3B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56" y="1813560"/>
            <a:ext cx="8305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>
            <a:extLst>
              <a:ext uri="{FF2B5EF4-FFF2-40B4-BE49-F238E27FC236}">
                <a16:creationId xmlns:a16="http://schemas.microsoft.com/office/drawing/2014/main" id="{611E5B89-346E-4EFC-BE30-4E6B626B15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8056" y="2270760"/>
            <a:ext cx="4840224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54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54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it-IT" sz="54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54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- ai đúng</a:t>
            </a:r>
            <a:endParaRPr lang="en-US" sz="54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1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C677C488-CEA5-4D38-A515-26FF23F1686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"/>
            <a:ext cx="9144000" cy="6553200"/>
            <a:chOff x="0" y="0"/>
            <a:chExt cx="5760" cy="4128"/>
          </a:xfrm>
        </p:grpSpPr>
        <p:grpSp>
          <p:nvGrpSpPr>
            <p:cNvPr id="13348" name="Group 3">
              <a:extLst>
                <a:ext uri="{FF2B5EF4-FFF2-40B4-BE49-F238E27FC236}">
                  <a16:creationId xmlns:a16="http://schemas.microsoft.com/office/drawing/2014/main" id="{CC040269-8E3A-4A03-9D5B-24E585E45B5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768" y="2544"/>
              <a:ext cx="3024" cy="144"/>
              <a:chOff x="0" y="1824"/>
              <a:chExt cx="5760" cy="90"/>
            </a:xfrm>
          </p:grpSpPr>
          <p:sp>
            <p:nvSpPr>
              <p:cNvPr id="13353" name="Rectangle 4">
                <a:extLst>
                  <a:ext uri="{FF2B5EF4-FFF2-40B4-BE49-F238E27FC236}">
                    <a16:creationId xmlns:a16="http://schemas.microsoft.com/office/drawing/2014/main" id="{CB9B970D-0ECB-476C-BCD8-F940434C13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24"/>
                <a:ext cx="5760" cy="90"/>
              </a:xfrm>
              <a:prstGeom prst="rect">
                <a:avLst/>
              </a:prstGeom>
              <a:gradFill rotWithShape="1">
                <a:gsLst>
                  <a:gs pos="0">
                    <a:srgbClr val="5F5F5F"/>
                  </a:gs>
                  <a:gs pos="50000">
                    <a:srgbClr val="B6B6B6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Rectangle 5">
                <a:extLst>
                  <a:ext uri="{FF2B5EF4-FFF2-40B4-BE49-F238E27FC236}">
                    <a16:creationId xmlns:a16="http://schemas.microsoft.com/office/drawing/2014/main" id="{8F0EE6EB-3625-476E-BCA1-B9F0B9EE53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72"/>
                <a:ext cx="5760" cy="34"/>
              </a:xfrm>
              <a:prstGeom prst="rect">
                <a:avLst/>
              </a:prstGeom>
              <a:gradFill rotWithShape="1">
                <a:gsLst>
                  <a:gs pos="0">
                    <a:srgbClr val="D9D9D9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49" name="Group 6">
              <a:extLst>
                <a:ext uri="{FF2B5EF4-FFF2-40B4-BE49-F238E27FC236}">
                  <a16:creationId xmlns:a16="http://schemas.microsoft.com/office/drawing/2014/main" id="{0864C92D-74CF-4CEC-87E1-9585EDDECBE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256" y="-2256"/>
              <a:ext cx="1248" cy="5760"/>
              <a:chOff x="144" y="1104"/>
              <a:chExt cx="1248" cy="2976"/>
            </a:xfrm>
          </p:grpSpPr>
          <p:sp>
            <p:nvSpPr>
              <p:cNvPr id="13350" name="Rectangle 7">
                <a:extLst>
                  <a:ext uri="{FF2B5EF4-FFF2-40B4-BE49-F238E27FC236}">
                    <a16:creationId xmlns:a16="http://schemas.microsoft.com/office/drawing/2014/main" id="{B08481B2-C951-47EE-A18B-CF3487C08A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392"/>
                <a:ext cx="1152" cy="2400"/>
              </a:xfrm>
              <a:prstGeom prst="rect">
                <a:avLst/>
              </a:prstGeom>
              <a:solidFill>
                <a:schemeClr val="tx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Câu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1</a:t>
                </a:r>
                <a:r>
                  <a:rPr lang="en-US" altLang="en-US" sz="2800" i="1">
                    <a:solidFill>
                      <a:srgbClr val="FFFFFF"/>
                    </a:solidFill>
                  </a:rPr>
                  <a:t>: </a:t>
                </a:r>
                <a:endParaRPr lang="en-US" altLang="en-US" sz="2800" i="1" dirty="0">
                  <a:solidFill>
                    <a:srgbClr val="FFFFFF"/>
                  </a:solidFill>
                </a:endParaRP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</a:rPr>
                  <a:t>43m 57cm = …..cm</a:t>
                </a:r>
              </a:p>
            </p:txBody>
          </p:sp>
          <p:sp>
            <p:nvSpPr>
              <p:cNvPr id="13351" name="AutoShape 8">
                <a:extLst>
                  <a:ext uri="{FF2B5EF4-FFF2-40B4-BE49-F238E27FC236}">
                    <a16:creationId xmlns:a16="http://schemas.microsoft.com/office/drawing/2014/main" id="{4B845880-174E-42DF-AAFF-800F175544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>
                <a:off x="144" y="1104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AutoShape 9">
                <a:extLst>
                  <a:ext uri="{FF2B5EF4-FFF2-40B4-BE49-F238E27FC236}">
                    <a16:creationId xmlns:a16="http://schemas.microsoft.com/office/drawing/2014/main" id="{60AF022C-BB0A-487E-AD96-3D295A9DD8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" y="3648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4000" b="1">
                  <a:solidFill>
                    <a:srgbClr val="000000"/>
                  </a:solidFill>
                  <a:latin typeface="VNI-Bodon-Poster" pitchFamily="2" charset="0"/>
                </a:endParaRPr>
              </a:p>
            </p:txBody>
          </p:sp>
        </p:grpSp>
      </p:grpSp>
      <p:grpSp>
        <p:nvGrpSpPr>
          <p:cNvPr id="32778" name="Group 10">
            <a:extLst>
              <a:ext uri="{FF2B5EF4-FFF2-40B4-BE49-F238E27FC236}">
                <a16:creationId xmlns:a16="http://schemas.microsoft.com/office/drawing/2014/main" id="{DE80F63F-3F52-4421-8D85-F380637D648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362201"/>
            <a:ext cx="7620000" cy="741363"/>
            <a:chOff x="288" y="3024"/>
            <a:chExt cx="4800" cy="467"/>
          </a:xfrm>
        </p:grpSpPr>
        <p:sp>
          <p:nvSpPr>
            <p:cNvPr id="13345" name="Rectangle 11">
              <a:extLst>
                <a:ext uri="{FF2B5EF4-FFF2-40B4-BE49-F238E27FC236}">
                  <a16:creationId xmlns:a16="http://schemas.microsoft.com/office/drawing/2014/main" id="{7E4EBBB7-2BF0-4166-A2F4-FF27625DBC4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92" y="3020"/>
              <a:ext cx="467" cy="475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  <a:contourClr>
                <a:srgbClr val="FF00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00"/>
                  </a:solidFill>
                  <a:latin typeface="VNI-Bodon-Poster" pitchFamily="2" charset="0"/>
                </a:rPr>
                <a:t>A</a:t>
              </a:r>
            </a:p>
          </p:txBody>
        </p:sp>
        <p:sp>
          <p:nvSpPr>
            <p:cNvPr id="13346" name="Text Box 12">
              <a:extLst>
                <a:ext uri="{FF2B5EF4-FFF2-40B4-BE49-F238E27FC236}">
                  <a16:creationId xmlns:a16="http://schemas.microsoft.com/office/drawing/2014/main" id="{50FCA1C8-441A-486B-8E9A-825F32981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089"/>
              <a:ext cx="40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43057</a:t>
              </a:r>
            </a:p>
          </p:txBody>
        </p:sp>
        <p:sp>
          <p:nvSpPr>
            <p:cNvPr id="13347" name="Text Box 13">
              <a:extLst>
                <a:ext uri="{FF2B5EF4-FFF2-40B4-BE49-F238E27FC236}">
                  <a16:creationId xmlns:a16="http://schemas.microsoft.com/office/drawing/2014/main" id="{8AFA3B64-82C0-4280-8149-B9B219EE244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3" y="304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2782" name="Group 14">
            <a:extLst>
              <a:ext uri="{FF2B5EF4-FFF2-40B4-BE49-F238E27FC236}">
                <a16:creationId xmlns:a16="http://schemas.microsoft.com/office/drawing/2014/main" id="{58318FCB-847A-499D-A808-D446300AA39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505326"/>
            <a:ext cx="8229600" cy="828675"/>
            <a:chOff x="381" y="3012"/>
            <a:chExt cx="5604" cy="522"/>
          </a:xfrm>
        </p:grpSpPr>
        <p:grpSp>
          <p:nvGrpSpPr>
            <p:cNvPr id="13339" name="Group 15">
              <a:extLst>
                <a:ext uri="{FF2B5EF4-FFF2-40B4-BE49-F238E27FC236}">
                  <a16:creationId xmlns:a16="http://schemas.microsoft.com/office/drawing/2014/main" id="{1CC06FE5-6F5B-4FC8-9DD0-D4E572935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3012"/>
              <a:ext cx="4656" cy="522"/>
              <a:chOff x="1248" y="2701"/>
              <a:chExt cx="3216" cy="371"/>
            </a:xfrm>
          </p:grpSpPr>
          <p:sp>
            <p:nvSpPr>
              <p:cNvPr id="13341" name="Line 16">
                <a:extLst>
                  <a:ext uri="{FF2B5EF4-FFF2-40B4-BE49-F238E27FC236}">
                    <a16:creationId xmlns:a16="http://schemas.microsoft.com/office/drawing/2014/main" id="{E6B430A2-042E-4891-9C8E-134359792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30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Rectangle 17">
                <a:extLst>
                  <a:ext uri="{FF2B5EF4-FFF2-40B4-BE49-F238E27FC236}">
                    <a16:creationId xmlns:a16="http://schemas.microsoft.com/office/drawing/2014/main" id="{FD12E6AE-D589-4CAE-9525-AD5F3994CE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709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28A5C"/>
                  </a:gs>
                  <a:gs pos="100000">
                    <a:srgbClr val="70402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8A5C"/>
                </a:extrusionClr>
                <a:contourClr>
                  <a:srgbClr val="F28A5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C</a:t>
                </a:r>
              </a:p>
            </p:txBody>
          </p:sp>
          <p:sp>
            <p:nvSpPr>
              <p:cNvPr id="13343" name="Text Box 18">
                <a:extLst>
                  <a:ext uri="{FF2B5EF4-FFF2-40B4-BE49-F238E27FC236}">
                    <a16:creationId xmlns:a16="http://schemas.microsoft.com/office/drawing/2014/main" id="{B08497B1-BABE-4306-9959-53F466C9E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701"/>
                <a:ext cx="8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400" b="1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3344" name="Text Box 19">
                <a:extLst>
                  <a:ext uri="{FF2B5EF4-FFF2-40B4-BE49-F238E27FC236}">
                    <a16:creationId xmlns:a16="http://schemas.microsoft.com/office/drawing/2014/main" id="{6C4E5F30-8C77-4A13-9C22-01A9F4AB009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64" y="2736"/>
                <a:ext cx="8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40" name="Rectangle 20">
              <a:extLst>
                <a:ext uri="{FF2B5EF4-FFF2-40B4-BE49-F238E27FC236}">
                  <a16:creationId xmlns:a16="http://schemas.microsoft.com/office/drawing/2014/main" id="{4C7893F4-2E59-4432-8A5A-79DBFF0E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28"/>
              <a:ext cx="4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4357</a:t>
              </a:r>
            </a:p>
          </p:txBody>
        </p:sp>
      </p:grpSp>
      <p:grpSp>
        <p:nvGrpSpPr>
          <p:cNvPr id="32789" name="Group 21">
            <a:extLst>
              <a:ext uri="{FF2B5EF4-FFF2-40B4-BE49-F238E27FC236}">
                <a16:creationId xmlns:a16="http://schemas.microsoft.com/office/drawing/2014/main" id="{0A916514-EC9A-4455-93BB-4E65E015A27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352800"/>
            <a:ext cx="7812088" cy="903288"/>
            <a:chOff x="359" y="2245"/>
            <a:chExt cx="4704" cy="569"/>
          </a:xfrm>
        </p:grpSpPr>
        <p:sp>
          <p:nvSpPr>
            <p:cNvPr id="13334" name="Rectangle 22">
              <a:extLst>
                <a:ext uri="{FF2B5EF4-FFF2-40B4-BE49-F238E27FC236}">
                  <a16:creationId xmlns:a16="http://schemas.microsoft.com/office/drawing/2014/main" id="{D9BC94C7-2BBC-4F1C-8545-4350F35942B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386" y="2293"/>
              <a:ext cx="426" cy="480"/>
            </a:xfrm>
            <a:prstGeom prst="rect">
              <a:avLst/>
            </a:prstGeom>
            <a:gradFill rotWithShape="1">
              <a:gsLst>
                <a:gs pos="0">
                  <a:srgbClr val="4383E1"/>
                </a:gs>
                <a:gs pos="100000">
                  <a:srgbClr val="1F3D6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4383E1"/>
              </a:extrusionClr>
              <a:contourClr>
                <a:srgbClr val="4383E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00"/>
                  </a:solidFill>
                  <a:latin typeface="VNI-Bodon-Poster" pitchFamily="2" charset="0"/>
                </a:rPr>
                <a:t>B</a:t>
              </a:r>
            </a:p>
          </p:txBody>
        </p:sp>
        <p:sp>
          <p:nvSpPr>
            <p:cNvPr id="13335" name="Text Box 23">
              <a:extLst>
                <a:ext uri="{FF2B5EF4-FFF2-40B4-BE49-F238E27FC236}">
                  <a16:creationId xmlns:a16="http://schemas.microsoft.com/office/drawing/2014/main" id="{4495B88B-8C9E-4C16-912F-D7508CD3D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45"/>
              <a:ext cx="39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100</a:t>
              </a:r>
            </a:p>
          </p:txBody>
        </p:sp>
        <p:grpSp>
          <p:nvGrpSpPr>
            <p:cNvPr id="13336" name="Group 24">
              <a:extLst>
                <a:ext uri="{FF2B5EF4-FFF2-40B4-BE49-F238E27FC236}">
                  <a16:creationId xmlns:a16="http://schemas.microsoft.com/office/drawing/2014/main" id="{643013F2-37F2-4ACE-8B0C-5B6222F00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2272"/>
              <a:ext cx="4528" cy="542"/>
              <a:chOff x="535" y="2272"/>
              <a:chExt cx="4528" cy="542"/>
            </a:xfrm>
          </p:grpSpPr>
          <p:sp>
            <p:nvSpPr>
              <p:cNvPr id="13337" name="Line 25">
                <a:extLst>
                  <a:ext uri="{FF2B5EF4-FFF2-40B4-BE49-F238E27FC236}">
                    <a16:creationId xmlns:a16="http://schemas.microsoft.com/office/drawing/2014/main" id="{63257FC8-025D-44DF-BF62-DA7D40610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2814"/>
                <a:ext cx="442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8" name="Text Box 26">
                <a:extLst>
                  <a:ext uri="{FF2B5EF4-FFF2-40B4-BE49-F238E27FC236}">
                    <a16:creationId xmlns:a16="http://schemas.microsoft.com/office/drawing/2014/main" id="{437EE24C-3E05-450B-9760-E9675BDC065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35" y="2272"/>
                <a:ext cx="11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>
                  <a:solidFill>
                    <a:srgbClr val="FFFFFF"/>
                  </a:solidFill>
                  <a:latin typeface="VNI-Bodon-Poster" pitchFamily="2" charset="0"/>
                </a:endParaRPr>
              </a:p>
            </p:txBody>
          </p:sp>
        </p:grpSp>
      </p:grpSp>
      <p:sp>
        <p:nvSpPr>
          <p:cNvPr id="32795" name="Oval 27">
            <a:extLst>
              <a:ext uri="{FF2B5EF4-FFF2-40B4-BE49-F238E27FC236}">
                <a16:creationId xmlns:a16="http://schemas.microsoft.com/office/drawing/2014/main" id="{7543D178-F969-42CF-9808-FCB2D3967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109" y="4419600"/>
            <a:ext cx="1694322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37F5E64A-2972-4ECB-AD42-91658409760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572126"/>
            <a:ext cx="8229600" cy="828675"/>
            <a:chOff x="381" y="3012"/>
            <a:chExt cx="5604" cy="522"/>
          </a:xfrm>
        </p:grpSpPr>
        <p:grpSp>
          <p:nvGrpSpPr>
            <p:cNvPr id="13328" name="Group 29">
              <a:extLst>
                <a:ext uri="{FF2B5EF4-FFF2-40B4-BE49-F238E27FC236}">
                  <a16:creationId xmlns:a16="http://schemas.microsoft.com/office/drawing/2014/main" id="{49E59C61-9F3B-4FCB-B423-095D1CE7F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3012"/>
              <a:ext cx="4656" cy="522"/>
              <a:chOff x="1248" y="2701"/>
              <a:chExt cx="3216" cy="371"/>
            </a:xfrm>
          </p:grpSpPr>
          <p:sp>
            <p:nvSpPr>
              <p:cNvPr id="13330" name="Line 30">
                <a:extLst>
                  <a:ext uri="{FF2B5EF4-FFF2-40B4-BE49-F238E27FC236}">
                    <a16:creationId xmlns:a16="http://schemas.microsoft.com/office/drawing/2014/main" id="{6D111305-0E12-4E21-8A95-FBCD1011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30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1" name="Rectangle 31">
                <a:extLst>
                  <a:ext uri="{FF2B5EF4-FFF2-40B4-BE49-F238E27FC236}">
                    <a16:creationId xmlns:a16="http://schemas.microsoft.com/office/drawing/2014/main" id="{0480AD65-DAB6-49AB-B0B4-BA33D9C1DA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709"/>
                <a:ext cx="302" cy="328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  <a:contourClr>
                  <a:srgbClr val="FFFF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D</a:t>
                </a:r>
              </a:p>
            </p:txBody>
          </p:sp>
          <p:sp>
            <p:nvSpPr>
              <p:cNvPr id="13332" name="Text Box 32">
                <a:extLst>
                  <a:ext uri="{FF2B5EF4-FFF2-40B4-BE49-F238E27FC236}">
                    <a16:creationId xmlns:a16="http://schemas.microsoft.com/office/drawing/2014/main" id="{C785DE7B-BF83-47C0-98BD-CF180475F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701"/>
                <a:ext cx="8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400" b="1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3333" name="Text Box 33">
                <a:extLst>
                  <a:ext uri="{FF2B5EF4-FFF2-40B4-BE49-F238E27FC236}">
                    <a16:creationId xmlns:a16="http://schemas.microsoft.com/office/drawing/2014/main" id="{6E4E6213-B0B6-4662-B2CD-79D4515B38C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64" y="2736"/>
                <a:ext cx="8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9" name="Rectangle 34">
              <a:extLst>
                <a:ext uri="{FF2B5EF4-FFF2-40B4-BE49-F238E27FC236}">
                  <a16:creationId xmlns:a16="http://schemas.microsoft.com/office/drawing/2014/main" id="{78BF5EA4-FC3E-4262-9F01-69F117F40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28"/>
              <a:ext cx="4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FFFFFF"/>
                  </a:solidFill>
                </a:rPr>
                <a:t>Các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kết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quả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trên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đều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sai</a:t>
              </a:r>
              <a:endParaRPr lang="en-US" alt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321" name="Picture 115" descr="ALRMCLOK">
            <a:extLst>
              <a:ext uri="{FF2B5EF4-FFF2-40B4-BE49-F238E27FC236}">
                <a16:creationId xmlns:a16="http://schemas.microsoft.com/office/drawing/2014/main" id="{C821E0E2-24C0-4EEF-94A2-0D4E7595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6" y="5105400"/>
            <a:ext cx="1260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Oval 176">
            <a:extLst>
              <a:ext uri="{FF2B5EF4-FFF2-40B4-BE49-F238E27FC236}">
                <a16:creationId xmlns:a16="http://schemas.microsoft.com/office/drawing/2014/main" id="{DF077D25-C0B3-4593-BBC6-0F64289D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" name="Oval 176">
            <a:extLst>
              <a:ext uri="{FF2B5EF4-FFF2-40B4-BE49-F238E27FC236}">
                <a16:creationId xmlns:a16="http://schemas.microsoft.com/office/drawing/2014/main" id="{15DCCEB8-3A78-4177-BC5D-F23A4A21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" name="Oval 176">
            <a:extLst>
              <a:ext uri="{FF2B5EF4-FFF2-40B4-BE49-F238E27FC236}">
                <a16:creationId xmlns:a16="http://schemas.microsoft.com/office/drawing/2014/main" id="{3DF8C988-2007-4E85-B123-867082D2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4" name="Oval 176">
            <a:extLst>
              <a:ext uri="{FF2B5EF4-FFF2-40B4-BE49-F238E27FC236}">
                <a16:creationId xmlns:a16="http://schemas.microsoft.com/office/drawing/2014/main" id="{79801CA9-BA08-48C8-AAFF-7FA478608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" name="Oval 176">
            <a:extLst>
              <a:ext uri="{FF2B5EF4-FFF2-40B4-BE49-F238E27FC236}">
                <a16:creationId xmlns:a16="http://schemas.microsoft.com/office/drawing/2014/main" id="{775022BD-4DB4-421C-8368-71CE687C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6" name="Oval 176">
            <a:extLst>
              <a:ext uri="{FF2B5EF4-FFF2-40B4-BE49-F238E27FC236}">
                <a16:creationId xmlns:a16="http://schemas.microsoft.com/office/drawing/2014/main" id="{06A22ECD-8B98-4471-BAEB-07736F53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DC2608"/>
                </a:solidFill>
                <a:latin typeface="Arial Unicode MS" pitchFamily="34" charset="-128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172FB0B8-F2C3-47B5-B987-A83E0DC8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56853B-9A7A-4288-9F47-790EF233464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4818" name="Group 2">
            <a:extLst>
              <a:ext uri="{FF2B5EF4-FFF2-40B4-BE49-F238E27FC236}">
                <a16:creationId xmlns:a16="http://schemas.microsoft.com/office/drawing/2014/main" id="{79BE086F-E214-4C0F-B7AC-D0A908EE6B6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"/>
            <a:ext cx="9144000" cy="6553200"/>
            <a:chOff x="0" y="0"/>
            <a:chExt cx="5760" cy="4128"/>
          </a:xfrm>
        </p:grpSpPr>
        <p:grpSp>
          <p:nvGrpSpPr>
            <p:cNvPr id="14372" name="Group 3">
              <a:extLst>
                <a:ext uri="{FF2B5EF4-FFF2-40B4-BE49-F238E27FC236}">
                  <a16:creationId xmlns:a16="http://schemas.microsoft.com/office/drawing/2014/main" id="{41851599-35FC-489F-BABF-9AA73DE6694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768" y="2544"/>
              <a:ext cx="3024" cy="144"/>
              <a:chOff x="0" y="1824"/>
              <a:chExt cx="5760" cy="90"/>
            </a:xfrm>
          </p:grpSpPr>
          <p:sp>
            <p:nvSpPr>
              <p:cNvPr id="14377" name="Rectangle 4">
                <a:extLst>
                  <a:ext uri="{FF2B5EF4-FFF2-40B4-BE49-F238E27FC236}">
                    <a16:creationId xmlns:a16="http://schemas.microsoft.com/office/drawing/2014/main" id="{DA290FF4-A423-4091-BF19-85D1E9BFA4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24"/>
                <a:ext cx="5760" cy="90"/>
              </a:xfrm>
              <a:prstGeom prst="rect">
                <a:avLst/>
              </a:prstGeom>
              <a:gradFill rotWithShape="1">
                <a:gsLst>
                  <a:gs pos="0">
                    <a:srgbClr val="5F5F5F"/>
                  </a:gs>
                  <a:gs pos="50000">
                    <a:srgbClr val="B6B6B6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Rectangle 5">
                <a:extLst>
                  <a:ext uri="{FF2B5EF4-FFF2-40B4-BE49-F238E27FC236}">
                    <a16:creationId xmlns:a16="http://schemas.microsoft.com/office/drawing/2014/main" id="{B9ACBDFC-7E35-4A26-BA2F-5E8DD0B85C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72"/>
                <a:ext cx="5760" cy="34"/>
              </a:xfrm>
              <a:prstGeom prst="rect">
                <a:avLst/>
              </a:prstGeom>
              <a:gradFill rotWithShape="1">
                <a:gsLst>
                  <a:gs pos="0">
                    <a:srgbClr val="D9D9D9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73" name="Group 6">
              <a:extLst>
                <a:ext uri="{FF2B5EF4-FFF2-40B4-BE49-F238E27FC236}">
                  <a16:creationId xmlns:a16="http://schemas.microsoft.com/office/drawing/2014/main" id="{AF73A196-F473-41E0-AF69-899F5A45C2D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256" y="-2256"/>
              <a:ext cx="1248" cy="5760"/>
              <a:chOff x="144" y="1104"/>
              <a:chExt cx="1248" cy="2976"/>
            </a:xfrm>
          </p:grpSpPr>
          <p:sp>
            <p:nvSpPr>
              <p:cNvPr id="14374" name="Rectangle 7">
                <a:extLst>
                  <a:ext uri="{FF2B5EF4-FFF2-40B4-BE49-F238E27FC236}">
                    <a16:creationId xmlns:a16="http://schemas.microsoft.com/office/drawing/2014/main" id="{7452B8C0-5B39-4EB0-A5FB-F958485B6C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392"/>
                <a:ext cx="1152" cy="2400"/>
              </a:xfrm>
              <a:prstGeom prst="rect">
                <a:avLst/>
              </a:prstGeom>
              <a:solidFill>
                <a:schemeClr val="tx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Câu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2: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Kết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quả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đúng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của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phép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tính</a:t>
                </a:r>
                <a:endParaRPr lang="en-US" altLang="en-US" sz="2800" i="1" dirty="0">
                  <a:solidFill>
                    <a:srgbClr val="FFFFFF"/>
                  </a:solidFill>
                </a:endParaRP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99"/>
                    </a:solidFill>
                  </a:rPr>
                  <a:t>6/8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của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24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tạ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là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:</a:t>
                </a:r>
                <a:endParaRPr lang="en-US" altLang="en-US" sz="2800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5" name="AutoShape 8">
                <a:extLst>
                  <a:ext uri="{FF2B5EF4-FFF2-40B4-BE49-F238E27FC236}">
                    <a16:creationId xmlns:a16="http://schemas.microsoft.com/office/drawing/2014/main" id="{FE3DA86F-2B3E-42D5-9C13-B2E2B26E46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>
                <a:off x="144" y="1104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9">
                <a:extLst>
                  <a:ext uri="{FF2B5EF4-FFF2-40B4-BE49-F238E27FC236}">
                    <a16:creationId xmlns:a16="http://schemas.microsoft.com/office/drawing/2014/main" id="{D44BD2A0-837F-4FA8-9539-7F5031E6C2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" y="3648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4000" b="1">
                  <a:solidFill>
                    <a:srgbClr val="000000"/>
                  </a:solidFill>
                  <a:latin typeface="VNI-Bodon-Poster" pitchFamily="2" charset="0"/>
                </a:endParaRPr>
              </a:p>
            </p:txBody>
          </p:sp>
        </p:grpSp>
      </p:grpSp>
      <p:grpSp>
        <p:nvGrpSpPr>
          <p:cNvPr id="34826" name="Group 10">
            <a:extLst>
              <a:ext uri="{FF2B5EF4-FFF2-40B4-BE49-F238E27FC236}">
                <a16:creationId xmlns:a16="http://schemas.microsoft.com/office/drawing/2014/main" id="{2568147E-02C9-4A38-9715-77C4337943A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362201"/>
            <a:ext cx="7620000" cy="741363"/>
            <a:chOff x="288" y="3024"/>
            <a:chExt cx="4800" cy="467"/>
          </a:xfrm>
        </p:grpSpPr>
        <p:sp>
          <p:nvSpPr>
            <p:cNvPr id="14369" name="Rectangle 11">
              <a:extLst>
                <a:ext uri="{FF2B5EF4-FFF2-40B4-BE49-F238E27FC236}">
                  <a16:creationId xmlns:a16="http://schemas.microsoft.com/office/drawing/2014/main" id="{11049CC3-D5BF-4B31-965F-8B4EFB73E59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92" y="3020"/>
              <a:ext cx="467" cy="475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  <a:contourClr>
                <a:srgbClr val="FF00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00"/>
                  </a:solidFill>
                  <a:latin typeface="VNI-Bodon-Poster" pitchFamily="2" charset="0"/>
                </a:rPr>
                <a:t>A</a:t>
              </a:r>
            </a:p>
          </p:txBody>
        </p:sp>
        <p:sp>
          <p:nvSpPr>
            <p:cNvPr id="14370" name="Text Box 12">
              <a:extLst>
                <a:ext uri="{FF2B5EF4-FFF2-40B4-BE49-F238E27FC236}">
                  <a16:creationId xmlns:a16="http://schemas.microsoft.com/office/drawing/2014/main" id="{53923E93-396E-4340-9C7C-C9FCF2E51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089"/>
              <a:ext cx="40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248</a:t>
              </a:r>
            </a:p>
          </p:txBody>
        </p:sp>
        <p:sp>
          <p:nvSpPr>
            <p:cNvPr id="14371" name="Text Box 13">
              <a:extLst>
                <a:ext uri="{FF2B5EF4-FFF2-40B4-BE49-F238E27FC236}">
                  <a16:creationId xmlns:a16="http://schemas.microsoft.com/office/drawing/2014/main" id="{A3B1098D-01E9-4647-BBBA-1DE4FFDC65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3" y="304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4830" name="Group 14">
            <a:extLst>
              <a:ext uri="{FF2B5EF4-FFF2-40B4-BE49-F238E27FC236}">
                <a16:creationId xmlns:a16="http://schemas.microsoft.com/office/drawing/2014/main" id="{195E713E-F4A1-4898-977C-F412464243C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505326"/>
            <a:ext cx="8229600" cy="828675"/>
            <a:chOff x="381" y="3012"/>
            <a:chExt cx="5604" cy="522"/>
          </a:xfrm>
        </p:grpSpPr>
        <p:grpSp>
          <p:nvGrpSpPr>
            <p:cNvPr id="14363" name="Group 15">
              <a:extLst>
                <a:ext uri="{FF2B5EF4-FFF2-40B4-BE49-F238E27FC236}">
                  <a16:creationId xmlns:a16="http://schemas.microsoft.com/office/drawing/2014/main" id="{125598F9-6F25-4910-A93F-4D180DAAC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3012"/>
              <a:ext cx="4656" cy="522"/>
              <a:chOff x="1248" y="2701"/>
              <a:chExt cx="3216" cy="371"/>
            </a:xfrm>
          </p:grpSpPr>
          <p:sp>
            <p:nvSpPr>
              <p:cNvPr id="14365" name="Line 16">
                <a:extLst>
                  <a:ext uri="{FF2B5EF4-FFF2-40B4-BE49-F238E27FC236}">
                    <a16:creationId xmlns:a16="http://schemas.microsoft.com/office/drawing/2014/main" id="{DD57A875-398D-4575-92F8-3A2E0BBA9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30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6" name="Rectangle 17">
                <a:extLst>
                  <a:ext uri="{FF2B5EF4-FFF2-40B4-BE49-F238E27FC236}">
                    <a16:creationId xmlns:a16="http://schemas.microsoft.com/office/drawing/2014/main" id="{1885CB20-EAFC-49AC-BA35-76512ADC24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709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28A5C"/>
                  </a:gs>
                  <a:gs pos="100000">
                    <a:srgbClr val="70402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8A5C"/>
                </a:extrusionClr>
                <a:contourClr>
                  <a:srgbClr val="F28A5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C</a:t>
                </a:r>
              </a:p>
            </p:txBody>
          </p:sp>
          <p:sp>
            <p:nvSpPr>
              <p:cNvPr id="14367" name="Text Box 18">
                <a:extLst>
                  <a:ext uri="{FF2B5EF4-FFF2-40B4-BE49-F238E27FC236}">
                    <a16:creationId xmlns:a16="http://schemas.microsoft.com/office/drawing/2014/main" id="{34D92638-FCBB-45A2-8DCD-7F8603C22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701"/>
                <a:ext cx="8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400" b="1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4368" name="Text Box 19">
                <a:extLst>
                  <a:ext uri="{FF2B5EF4-FFF2-40B4-BE49-F238E27FC236}">
                    <a16:creationId xmlns:a16="http://schemas.microsoft.com/office/drawing/2014/main" id="{FDA4496D-08A6-467F-B441-1BC5147F38D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64" y="2736"/>
                <a:ext cx="8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64" name="Rectangle 20">
              <a:extLst>
                <a:ext uri="{FF2B5EF4-FFF2-40B4-BE49-F238E27FC236}">
                  <a16:creationId xmlns:a16="http://schemas.microsoft.com/office/drawing/2014/main" id="{B38F85A1-87ED-4CEB-95AB-368D26AEB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28"/>
              <a:ext cx="4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32</a:t>
              </a:r>
            </a:p>
          </p:txBody>
        </p:sp>
      </p:grpSp>
      <p:grpSp>
        <p:nvGrpSpPr>
          <p:cNvPr id="34837" name="Group 21">
            <a:extLst>
              <a:ext uri="{FF2B5EF4-FFF2-40B4-BE49-F238E27FC236}">
                <a16:creationId xmlns:a16="http://schemas.microsoft.com/office/drawing/2014/main" id="{345A94E0-49D2-4C15-B4E1-77F44D461BE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352800"/>
            <a:ext cx="7812088" cy="903288"/>
            <a:chOff x="359" y="2245"/>
            <a:chExt cx="4704" cy="569"/>
          </a:xfrm>
        </p:grpSpPr>
        <p:sp>
          <p:nvSpPr>
            <p:cNvPr id="14358" name="Rectangle 22">
              <a:extLst>
                <a:ext uri="{FF2B5EF4-FFF2-40B4-BE49-F238E27FC236}">
                  <a16:creationId xmlns:a16="http://schemas.microsoft.com/office/drawing/2014/main" id="{EA014B54-0EEF-4712-B165-374147CFBE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386" y="2293"/>
              <a:ext cx="426" cy="480"/>
            </a:xfrm>
            <a:prstGeom prst="rect">
              <a:avLst/>
            </a:prstGeom>
            <a:gradFill rotWithShape="1">
              <a:gsLst>
                <a:gs pos="0">
                  <a:srgbClr val="4383E1"/>
                </a:gs>
                <a:gs pos="100000">
                  <a:srgbClr val="1F3D6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4383E1"/>
              </a:extrusionClr>
              <a:contourClr>
                <a:srgbClr val="4383E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00"/>
                  </a:solidFill>
                  <a:latin typeface="VNI-Bodon-Poster" pitchFamily="2" charset="0"/>
                </a:rPr>
                <a:t>B</a:t>
              </a:r>
            </a:p>
          </p:txBody>
        </p:sp>
        <p:sp>
          <p:nvSpPr>
            <p:cNvPr id="14359" name="Text Box 23">
              <a:extLst>
                <a:ext uri="{FF2B5EF4-FFF2-40B4-BE49-F238E27FC236}">
                  <a16:creationId xmlns:a16="http://schemas.microsoft.com/office/drawing/2014/main" id="{602A22B3-9F0C-45CD-A26A-E60DBC7FE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45"/>
              <a:ext cx="39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 38</a:t>
              </a:r>
            </a:p>
          </p:txBody>
        </p:sp>
        <p:grpSp>
          <p:nvGrpSpPr>
            <p:cNvPr id="14360" name="Group 24">
              <a:extLst>
                <a:ext uri="{FF2B5EF4-FFF2-40B4-BE49-F238E27FC236}">
                  <a16:creationId xmlns:a16="http://schemas.microsoft.com/office/drawing/2014/main" id="{6892C076-6C67-4713-B86E-1263B8FD8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2272"/>
              <a:ext cx="4528" cy="542"/>
              <a:chOff x="535" y="2272"/>
              <a:chExt cx="4528" cy="542"/>
            </a:xfrm>
          </p:grpSpPr>
          <p:sp>
            <p:nvSpPr>
              <p:cNvPr id="14361" name="Line 25">
                <a:extLst>
                  <a:ext uri="{FF2B5EF4-FFF2-40B4-BE49-F238E27FC236}">
                    <a16:creationId xmlns:a16="http://schemas.microsoft.com/office/drawing/2014/main" id="{1ABD4552-1E78-4B22-8B73-B2A1BF7C1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2814"/>
                <a:ext cx="442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2" name="Text Box 26">
                <a:extLst>
                  <a:ext uri="{FF2B5EF4-FFF2-40B4-BE49-F238E27FC236}">
                    <a16:creationId xmlns:a16="http://schemas.microsoft.com/office/drawing/2014/main" id="{D7A48401-5D83-4E8E-9F35-491276C1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35" y="2272"/>
                <a:ext cx="11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>
                  <a:solidFill>
                    <a:srgbClr val="FFFFFF"/>
                  </a:solidFill>
                  <a:latin typeface="VNI-Bodon-Poster" pitchFamily="2" charset="0"/>
                </a:endParaRPr>
              </a:p>
            </p:txBody>
          </p:sp>
        </p:grpSp>
      </p:grpSp>
      <p:sp>
        <p:nvSpPr>
          <p:cNvPr id="34843" name="Oval 27">
            <a:extLst>
              <a:ext uri="{FF2B5EF4-FFF2-40B4-BE49-F238E27FC236}">
                <a16:creationId xmlns:a16="http://schemas.microsoft.com/office/drawing/2014/main" id="{A8655315-2861-4C9F-9EC9-73554E4C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878" y="5418532"/>
            <a:ext cx="1260475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4844" name="Group 28">
            <a:extLst>
              <a:ext uri="{FF2B5EF4-FFF2-40B4-BE49-F238E27FC236}">
                <a16:creationId xmlns:a16="http://schemas.microsoft.com/office/drawing/2014/main" id="{1C6A3EEF-A618-4C62-A1A0-38CBB5875B1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572126"/>
            <a:ext cx="8229600" cy="828675"/>
            <a:chOff x="381" y="3012"/>
            <a:chExt cx="5604" cy="522"/>
          </a:xfrm>
        </p:grpSpPr>
        <p:grpSp>
          <p:nvGrpSpPr>
            <p:cNvPr id="14352" name="Group 29">
              <a:extLst>
                <a:ext uri="{FF2B5EF4-FFF2-40B4-BE49-F238E27FC236}">
                  <a16:creationId xmlns:a16="http://schemas.microsoft.com/office/drawing/2014/main" id="{6E89F4D5-CC9C-4FFD-B34D-5D10159DB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3012"/>
              <a:ext cx="4656" cy="522"/>
              <a:chOff x="1248" y="2701"/>
              <a:chExt cx="3216" cy="371"/>
            </a:xfrm>
          </p:grpSpPr>
          <p:sp>
            <p:nvSpPr>
              <p:cNvPr id="14354" name="Line 30">
                <a:extLst>
                  <a:ext uri="{FF2B5EF4-FFF2-40B4-BE49-F238E27FC236}">
                    <a16:creationId xmlns:a16="http://schemas.microsoft.com/office/drawing/2014/main" id="{85F7FE1A-98F5-4360-9827-1A98AEB2B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30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5" name="Rectangle 31">
                <a:extLst>
                  <a:ext uri="{FF2B5EF4-FFF2-40B4-BE49-F238E27FC236}">
                    <a16:creationId xmlns:a16="http://schemas.microsoft.com/office/drawing/2014/main" id="{994EA3F6-A556-4AE1-84E4-874A0158CD6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709"/>
                <a:ext cx="302" cy="328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  <a:contourClr>
                  <a:srgbClr val="FFFF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D</a:t>
                </a:r>
              </a:p>
            </p:txBody>
          </p:sp>
          <p:sp>
            <p:nvSpPr>
              <p:cNvPr id="14356" name="Text Box 32">
                <a:extLst>
                  <a:ext uri="{FF2B5EF4-FFF2-40B4-BE49-F238E27FC236}">
                    <a16:creationId xmlns:a16="http://schemas.microsoft.com/office/drawing/2014/main" id="{2613BB26-98CD-4651-9E2D-599840BD7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701"/>
                <a:ext cx="8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400" b="1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4357" name="Text Box 33">
                <a:extLst>
                  <a:ext uri="{FF2B5EF4-FFF2-40B4-BE49-F238E27FC236}">
                    <a16:creationId xmlns:a16="http://schemas.microsoft.com/office/drawing/2014/main" id="{D0CA0A7D-BF97-4269-8E65-ABEB652ADEC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64" y="2736"/>
                <a:ext cx="8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53" name="Rectangle 34">
              <a:extLst>
                <a:ext uri="{FF2B5EF4-FFF2-40B4-BE49-F238E27FC236}">
                  <a16:creationId xmlns:a16="http://schemas.microsoft.com/office/drawing/2014/main" id="{6CF45379-63B3-4E90-B788-AF00E2A5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28"/>
              <a:ext cx="4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18</a:t>
              </a:r>
            </a:p>
          </p:txBody>
        </p:sp>
      </p:grpSp>
      <p:pic>
        <p:nvPicPr>
          <p:cNvPr id="14345" name="Picture 115" descr="ALRMCLOK">
            <a:extLst>
              <a:ext uri="{FF2B5EF4-FFF2-40B4-BE49-F238E27FC236}">
                <a16:creationId xmlns:a16="http://schemas.microsoft.com/office/drawing/2014/main" id="{79A17900-EF11-44C0-BF3E-133534AC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5105400"/>
            <a:ext cx="1260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Oval 176">
            <a:extLst>
              <a:ext uri="{FF2B5EF4-FFF2-40B4-BE49-F238E27FC236}">
                <a16:creationId xmlns:a16="http://schemas.microsoft.com/office/drawing/2014/main" id="{A15E87C7-8E78-4296-8506-0885EFBB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" name="Oval 176">
            <a:extLst>
              <a:ext uri="{FF2B5EF4-FFF2-40B4-BE49-F238E27FC236}">
                <a16:creationId xmlns:a16="http://schemas.microsoft.com/office/drawing/2014/main" id="{20A20BED-DFDD-4F86-928B-11235B98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" name="Oval 176">
            <a:extLst>
              <a:ext uri="{FF2B5EF4-FFF2-40B4-BE49-F238E27FC236}">
                <a16:creationId xmlns:a16="http://schemas.microsoft.com/office/drawing/2014/main" id="{A2ABB7D6-89B2-41BB-A729-CEA2C427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4" name="Oval 176">
            <a:extLst>
              <a:ext uri="{FF2B5EF4-FFF2-40B4-BE49-F238E27FC236}">
                <a16:creationId xmlns:a16="http://schemas.microsoft.com/office/drawing/2014/main" id="{04E8CBF7-AA5C-48BC-810E-128A9993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" name="Oval 176">
            <a:extLst>
              <a:ext uri="{FF2B5EF4-FFF2-40B4-BE49-F238E27FC236}">
                <a16:creationId xmlns:a16="http://schemas.microsoft.com/office/drawing/2014/main" id="{56056568-AEB7-42EE-86C0-D71F8813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6" name="Oval 176">
            <a:extLst>
              <a:ext uri="{FF2B5EF4-FFF2-40B4-BE49-F238E27FC236}">
                <a16:creationId xmlns:a16="http://schemas.microsoft.com/office/drawing/2014/main" id="{BC2226BE-01B1-461C-AD10-079DD290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DC2608"/>
                </a:solidFill>
                <a:latin typeface="Arial Unicode MS" pitchFamily="34" charset="-128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3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94CF49B-31A9-47F3-8105-3251FA3C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E8055-54F0-4C02-BC32-8BF85536F8D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5842" name="Group 2">
            <a:extLst>
              <a:ext uri="{FF2B5EF4-FFF2-40B4-BE49-F238E27FC236}">
                <a16:creationId xmlns:a16="http://schemas.microsoft.com/office/drawing/2014/main" id="{F1A4EBB9-CF32-416E-BA6A-E5D386B853A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"/>
            <a:ext cx="9144000" cy="6553200"/>
            <a:chOff x="0" y="0"/>
            <a:chExt cx="5760" cy="4128"/>
          </a:xfrm>
        </p:grpSpPr>
        <p:grpSp>
          <p:nvGrpSpPr>
            <p:cNvPr id="15395" name="Group 3">
              <a:extLst>
                <a:ext uri="{FF2B5EF4-FFF2-40B4-BE49-F238E27FC236}">
                  <a16:creationId xmlns:a16="http://schemas.microsoft.com/office/drawing/2014/main" id="{26AFD584-CCCB-4576-A50B-2AC46D0A9BC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768" y="2544"/>
              <a:ext cx="3024" cy="144"/>
              <a:chOff x="0" y="1824"/>
              <a:chExt cx="5760" cy="90"/>
            </a:xfrm>
          </p:grpSpPr>
          <p:sp>
            <p:nvSpPr>
              <p:cNvPr id="15400" name="Rectangle 4">
                <a:extLst>
                  <a:ext uri="{FF2B5EF4-FFF2-40B4-BE49-F238E27FC236}">
                    <a16:creationId xmlns:a16="http://schemas.microsoft.com/office/drawing/2014/main" id="{9992AD0B-5835-4C24-9F2A-60C64D2C7F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24"/>
                <a:ext cx="5760" cy="90"/>
              </a:xfrm>
              <a:prstGeom prst="rect">
                <a:avLst/>
              </a:prstGeom>
              <a:gradFill rotWithShape="1">
                <a:gsLst>
                  <a:gs pos="0">
                    <a:srgbClr val="5F5F5F"/>
                  </a:gs>
                  <a:gs pos="50000">
                    <a:srgbClr val="B6B6B6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Rectangle 5">
                <a:extLst>
                  <a:ext uri="{FF2B5EF4-FFF2-40B4-BE49-F238E27FC236}">
                    <a16:creationId xmlns:a16="http://schemas.microsoft.com/office/drawing/2014/main" id="{ED91FED2-1AA3-407D-834E-B3BE85114D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72"/>
                <a:ext cx="5760" cy="34"/>
              </a:xfrm>
              <a:prstGeom prst="rect">
                <a:avLst/>
              </a:prstGeom>
              <a:gradFill rotWithShape="1">
                <a:gsLst>
                  <a:gs pos="0">
                    <a:srgbClr val="D9D9D9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96" name="Group 6">
              <a:extLst>
                <a:ext uri="{FF2B5EF4-FFF2-40B4-BE49-F238E27FC236}">
                  <a16:creationId xmlns:a16="http://schemas.microsoft.com/office/drawing/2014/main" id="{0FB512B6-A8CF-4949-B366-93DA9397EAC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256" y="-2256"/>
              <a:ext cx="1248" cy="5760"/>
              <a:chOff x="144" y="1104"/>
              <a:chExt cx="1248" cy="2976"/>
            </a:xfrm>
          </p:grpSpPr>
          <p:sp>
            <p:nvSpPr>
              <p:cNvPr id="15397" name="Rectangle 7">
                <a:extLst>
                  <a:ext uri="{FF2B5EF4-FFF2-40B4-BE49-F238E27FC236}">
                    <a16:creationId xmlns:a16="http://schemas.microsoft.com/office/drawing/2014/main" id="{26E51DB8-48FA-4346-8536-6955E34794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392"/>
                <a:ext cx="1152" cy="2400"/>
              </a:xfrm>
              <a:prstGeom prst="rect">
                <a:avLst/>
              </a:prstGeom>
              <a:solidFill>
                <a:schemeClr val="tx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i="1" dirty="0" err="1">
                    <a:solidFill>
                      <a:srgbClr val="FFFFFF"/>
                    </a:solidFill>
                  </a:rPr>
                  <a:t>Câu</a:t>
                </a:r>
                <a:r>
                  <a:rPr lang="en-US" altLang="en-US" sz="2800" i="1" dirty="0">
                    <a:solidFill>
                      <a:srgbClr val="FFFFFF"/>
                    </a:solidFill>
                  </a:rPr>
                  <a:t> 3: 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4/5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của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một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số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là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120. </a:t>
                </a: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Vậy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số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đó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99"/>
                    </a:solidFill>
                  </a:rPr>
                  <a:t>là</a:t>
                </a:r>
                <a:r>
                  <a:rPr lang="en-US" altLang="en-US" sz="2800" b="1" dirty="0">
                    <a:solidFill>
                      <a:srgbClr val="FFFF99"/>
                    </a:solidFill>
                  </a:rPr>
                  <a:t>: </a:t>
                </a:r>
              </a:p>
            </p:txBody>
          </p:sp>
          <p:sp>
            <p:nvSpPr>
              <p:cNvPr id="15398" name="AutoShape 8">
                <a:extLst>
                  <a:ext uri="{FF2B5EF4-FFF2-40B4-BE49-F238E27FC236}">
                    <a16:creationId xmlns:a16="http://schemas.microsoft.com/office/drawing/2014/main" id="{B72B9486-D5A5-4479-814D-D1B7B7C489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>
                <a:off x="144" y="1104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AutoShape 9">
                <a:extLst>
                  <a:ext uri="{FF2B5EF4-FFF2-40B4-BE49-F238E27FC236}">
                    <a16:creationId xmlns:a16="http://schemas.microsoft.com/office/drawing/2014/main" id="{F803622B-1C33-4DA1-A171-2BBC3EA505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" y="3648"/>
                <a:ext cx="1248" cy="43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76"/>
                  </a:gs>
                  <a:gs pos="50000">
                    <a:srgbClr val="0099FF"/>
                  </a:gs>
                  <a:gs pos="100000">
                    <a:srgbClr val="00477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4000" b="1">
                  <a:solidFill>
                    <a:srgbClr val="000000"/>
                  </a:solidFill>
                  <a:latin typeface="VNI-Bodon-Poster" pitchFamily="2" charset="0"/>
                </a:endParaRPr>
              </a:p>
            </p:txBody>
          </p:sp>
        </p:grpSp>
      </p:grpSp>
      <p:grpSp>
        <p:nvGrpSpPr>
          <p:cNvPr id="35854" name="Group 14">
            <a:extLst>
              <a:ext uri="{FF2B5EF4-FFF2-40B4-BE49-F238E27FC236}">
                <a16:creationId xmlns:a16="http://schemas.microsoft.com/office/drawing/2014/main" id="{94B2EF6A-2FD3-46DB-950C-229CB0C0B2D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419726"/>
            <a:ext cx="8229600" cy="828675"/>
            <a:chOff x="381" y="3012"/>
            <a:chExt cx="5604" cy="522"/>
          </a:xfrm>
        </p:grpSpPr>
        <p:grpSp>
          <p:nvGrpSpPr>
            <p:cNvPr id="15389" name="Group 15">
              <a:extLst>
                <a:ext uri="{FF2B5EF4-FFF2-40B4-BE49-F238E27FC236}">
                  <a16:creationId xmlns:a16="http://schemas.microsoft.com/office/drawing/2014/main" id="{C7B0A169-0DDB-4327-9708-480505EA0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3012"/>
              <a:ext cx="4656" cy="522"/>
              <a:chOff x="1248" y="2701"/>
              <a:chExt cx="3216" cy="371"/>
            </a:xfrm>
          </p:grpSpPr>
          <p:sp>
            <p:nvSpPr>
              <p:cNvPr id="15391" name="Line 16">
                <a:extLst>
                  <a:ext uri="{FF2B5EF4-FFF2-40B4-BE49-F238E27FC236}">
                    <a16:creationId xmlns:a16="http://schemas.microsoft.com/office/drawing/2014/main" id="{6D674DBD-FF6D-45C9-9477-F0E3B5933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30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0C0C0"/>
                    </a:solidFill>
                    <a:prstDash val="sysDot"/>
                    <a:round/>
                    <a:headEnd/>
                    <a:tailEnd type="oval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2" name="Rectangle 17">
                <a:extLst>
                  <a:ext uri="{FF2B5EF4-FFF2-40B4-BE49-F238E27FC236}">
                    <a16:creationId xmlns:a16="http://schemas.microsoft.com/office/drawing/2014/main" id="{1A9DDBE0-2D5E-4BD4-B82F-1174595B8C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709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28A5C"/>
                  </a:gs>
                  <a:gs pos="100000">
                    <a:srgbClr val="70402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8A5C"/>
                </a:extrusionClr>
                <a:contourClr>
                  <a:srgbClr val="F28A5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C</a:t>
                </a:r>
              </a:p>
            </p:txBody>
          </p:sp>
          <p:sp>
            <p:nvSpPr>
              <p:cNvPr id="15393" name="Text Box 18">
                <a:extLst>
                  <a:ext uri="{FF2B5EF4-FFF2-40B4-BE49-F238E27FC236}">
                    <a16:creationId xmlns:a16="http://schemas.microsoft.com/office/drawing/2014/main" id="{7E9ACDCB-AD9E-431C-95FE-625B80C0C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701"/>
                <a:ext cx="8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400" b="1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94" name="Text Box 19">
                <a:extLst>
                  <a:ext uri="{FF2B5EF4-FFF2-40B4-BE49-F238E27FC236}">
                    <a16:creationId xmlns:a16="http://schemas.microsoft.com/office/drawing/2014/main" id="{E49A0682-5681-4308-A5E4-74F1BECBD66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64" y="2736"/>
                <a:ext cx="8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0" name="Rectangle 20">
              <a:extLst>
                <a:ext uri="{FF2B5EF4-FFF2-40B4-BE49-F238E27FC236}">
                  <a16:creationId xmlns:a16="http://schemas.microsoft.com/office/drawing/2014/main" id="{25BBB705-5F8B-4F85-B5D2-A3EBB555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28"/>
              <a:ext cx="4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FFFFFF"/>
                  </a:solidFill>
                </a:rPr>
                <a:t>Cả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A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và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B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đều</a:t>
              </a:r>
              <a:r>
                <a:rPr lang="en-US" altLang="en-US" sz="2800" b="1" dirty="0">
                  <a:solidFill>
                    <a:srgbClr val="FFFFFF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</a:rPr>
                <a:t>sai</a:t>
              </a:r>
              <a:endParaRPr lang="en-US" alt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886" name="Group 46">
            <a:extLst>
              <a:ext uri="{FF2B5EF4-FFF2-40B4-BE49-F238E27FC236}">
                <a16:creationId xmlns:a16="http://schemas.microsoft.com/office/drawing/2014/main" id="{DA5EAAB5-AB38-484E-BE4D-8918FE73DAA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362202"/>
            <a:ext cx="2606675" cy="741363"/>
            <a:chOff x="336" y="1488"/>
            <a:chExt cx="1642" cy="467"/>
          </a:xfrm>
        </p:grpSpPr>
        <p:grpSp>
          <p:nvGrpSpPr>
            <p:cNvPr id="15383" name="Group 10">
              <a:extLst>
                <a:ext uri="{FF2B5EF4-FFF2-40B4-BE49-F238E27FC236}">
                  <a16:creationId xmlns:a16="http://schemas.microsoft.com/office/drawing/2014/main" id="{7550CCCA-792F-4F8C-B88A-FEA69B57D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488"/>
              <a:ext cx="475" cy="467"/>
              <a:chOff x="288" y="3024"/>
              <a:chExt cx="475" cy="467"/>
            </a:xfrm>
          </p:grpSpPr>
          <p:sp>
            <p:nvSpPr>
              <p:cNvPr id="15386" name="Rectangle 11">
                <a:extLst>
                  <a:ext uri="{FF2B5EF4-FFF2-40B4-BE49-F238E27FC236}">
                    <a16:creationId xmlns:a16="http://schemas.microsoft.com/office/drawing/2014/main" id="{74EA2681-F698-42C1-85F4-2A93BBCF505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92" y="3020"/>
                <a:ext cx="467" cy="475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  <a:contourClr>
                  <a:srgbClr val="FF0066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A</a:t>
                </a:r>
              </a:p>
            </p:txBody>
          </p:sp>
          <p:sp>
            <p:nvSpPr>
              <p:cNvPr id="15388" name="Text Box 13">
                <a:extLst>
                  <a:ext uri="{FF2B5EF4-FFF2-40B4-BE49-F238E27FC236}">
                    <a16:creationId xmlns:a16="http://schemas.microsoft.com/office/drawing/2014/main" id="{407B1404-EEF7-4D9D-809D-1324A859BDB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53" y="3046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84" name="Text Box 42">
              <a:extLst>
                <a:ext uri="{FF2B5EF4-FFF2-40B4-BE49-F238E27FC236}">
                  <a16:creationId xmlns:a16="http://schemas.microsoft.com/office/drawing/2014/main" id="{9BB15984-3D0C-45C7-B0FA-4F9A71B33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1567"/>
              <a:ext cx="6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96</a:t>
              </a:r>
            </a:p>
          </p:txBody>
        </p:sp>
      </p:grpSp>
      <p:grpSp>
        <p:nvGrpSpPr>
          <p:cNvPr id="35887" name="Group 47">
            <a:extLst>
              <a:ext uri="{FF2B5EF4-FFF2-40B4-BE49-F238E27FC236}">
                <a16:creationId xmlns:a16="http://schemas.microsoft.com/office/drawing/2014/main" id="{76CA2B6A-6FEE-4264-85A5-C06AD96A1CA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40179"/>
            <a:ext cx="7812088" cy="860425"/>
            <a:chOff x="288" y="2482"/>
            <a:chExt cx="4921" cy="542"/>
          </a:xfrm>
        </p:grpSpPr>
        <p:grpSp>
          <p:nvGrpSpPr>
            <p:cNvPr id="15375" name="Group 21">
              <a:extLst>
                <a:ext uri="{FF2B5EF4-FFF2-40B4-BE49-F238E27FC236}">
                  <a16:creationId xmlns:a16="http://schemas.microsoft.com/office/drawing/2014/main" id="{AB3BC06E-2ECF-41D6-9003-F7EB1AB93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482"/>
              <a:ext cx="4921" cy="542"/>
              <a:chOff x="359" y="2272"/>
              <a:chExt cx="4704" cy="542"/>
            </a:xfrm>
          </p:grpSpPr>
          <p:sp>
            <p:nvSpPr>
              <p:cNvPr id="15378" name="Rectangle 22">
                <a:extLst>
                  <a:ext uri="{FF2B5EF4-FFF2-40B4-BE49-F238E27FC236}">
                    <a16:creationId xmlns:a16="http://schemas.microsoft.com/office/drawing/2014/main" id="{72FA1826-B79A-4716-A608-3230B9B2FB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386" y="2293"/>
                <a:ext cx="426" cy="480"/>
              </a:xfrm>
              <a:prstGeom prst="rect">
                <a:avLst/>
              </a:prstGeom>
              <a:gradFill rotWithShape="1">
                <a:gsLst>
                  <a:gs pos="0">
                    <a:srgbClr val="4383E1"/>
                  </a:gs>
                  <a:gs pos="100000">
                    <a:srgbClr val="1F3D68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4383E1"/>
                </a:extrusionClr>
                <a:contourClr>
                  <a:srgbClr val="4383E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>
                    <a:solidFill>
                      <a:srgbClr val="000000"/>
                    </a:solidFill>
                    <a:latin typeface="VNI-Bodon-Poster" pitchFamily="2" charset="0"/>
                  </a:rPr>
                  <a:t>B</a:t>
                </a:r>
              </a:p>
            </p:txBody>
          </p:sp>
          <p:grpSp>
            <p:nvGrpSpPr>
              <p:cNvPr id="15380" name="Group 24">
                <a:extLst>
                  <a:ext uri="{FF2B5EF4-FFF2-40B4-BE49-F238E27FC236}">
                    <a16:creationId xmlns:a16="http://schemas.microsoft.com/office/drawing/2014/main" id="{FA2955B7-18F4-4864-8074-CB71C41652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" y="2272"/>
                <a:ext cx="4528" cy="542"/>
                <a:chOff x="535" y="2272"/>
                <a:chExt cx="4528" cy="542"/>
              </a:xfrm>
            </p:grpSpPr>
            <p:sp>
              <p:nvSpPr>
                <p:cNvPr id="15381" name="Line 25">
                  <a:extLst>
                    <a:ext uri="{FF2B5EF4-FFF2-40B4-BE49-F238E27FC236}">
                      <a16:creationId xmlns:a16="http://schemas.microsoft.com/office/drawing/2014/main" id="{3CACB9CE-4BB4-4748-9FDD-DF1ECEB47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" y="2814"/>
                  <a:ext cx="4423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C0C0C0"/>
                      </a:solidFill>
                      <a:prstDash val="sysDot"/>
                      <a:round/>
                      <a:headEnd/>
                      <a:tailEnd type="oval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82" name="Text Box 26">
                  <a:extLst>
                    <a:ext uri="{FF2B5EF4-FFF2-40B4-BE49-F238E27FC236}">
                      <a16:creationId xmlns:a16="http://schemas.microsoft.com/office/drawing/2014/main" id="{A2BF8063-C37F-4B8F-A4BC-786FE228E9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35" y="2272"/>
                  <a:ext cx="11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3200" b="1">
                    <a:solidFill>
                      <a:srgbClr val="FFFFFF"/>
                    </a:solidFill>
                    <a:latin typeface="VNI-Bodon-Poster" pitchFamily="2" charset="0"/>
                  </a:endParaRPr>
                </a:p>
              </p:txBody>
            </p:sp>
          </p:grpSp>
        </p:grpSp>
        <p:sp>
          <p:nvSpPr>
            <p:cNvPr id="15376" name="Text Box 43">
              <a:extLst>
                <a:ext uri="{FF2B5EF4-FFF2-40B4-BE49-F238E27FC236}">
                  <a16:creationId xmlns:a16="http://schemas.microsoft.com/office/drawing/2014/main" id="{6AFAD544-54C5-4EE6-948D-7073A1A14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" y="2590"/>
              <a:ext cx="7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150</a:t>
              </a:r>
            </a:p>
          </p:txBody>
        </p:sp>
      </p:grpSp>
      <p:sp>
        <p:nvSpPr>
          <p:cNvPr id="35888" name="Oval 48">
            <a:extLst>
              <a:ext uri="{FF2B5EF4-FFF2-40B4-BE49-F238E27FC236}">
                <a16:creationId xmlns:a16="http://schemas.microsoft.com/office/drawing/2014/main" id="{A4137286-97A3-4FE3-9DB3-D6BE3F7E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163" y="3886246"/>
            <a:ext cx="1616076" cy="99055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368" name="Picture 115" descr="ALRMCLOK">
            <a:extLst>
              <a:ext uri="{FF2B5EF4-FFF2-40B4-BE49-F238E27FC236}">
                <a16:creationId xmlns:a16="http://schemas.microsoft.com/office/drawing/2014/main" id="{F03E7EB7-9526-43A3-A740-4BF47FAE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6" y="5105400"/>
            <a:ext cx="1260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Oval 176">
            <a:extLst>
              <a:ext uri="{FF2B5EF4-FFF2-40B4-BE49-F238E27FC236}">
                <a16:creationId xmlns:a16="http://schemas.microsoft.com/office/drawing/2014/main" id="{FDE607B6-2A71-493E-8717-AF61979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" name="Oval 176">
            <a:extLst>
              <a:ext uri="{FF2B5EF4-FFF2-40B4-BE49-F238E27FC236}">
                <a16:creationId xmlns:a16="http://schemas.microsoft.com/office/drawing/2014/main" id="{314F3728-B152-4A78-9282-51F75457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" name="Oval 176">
            <a:extLst>
              <a:ext uri="{FF2B5EF4-FFF2-40B4-BE49-F238E27FC236}">
                <a16:creationId xmlns:a16="http://schemas.microsoft.com/office/drawing/2014/main" id="{DCB91B4F-3D40-471B-BE9F-3C0C32E4E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4" name="Oval 176">
            <a:extLst>
              <a:ext uri="{FF2B5EF4-FFF2-40B4-BE49-F238E27FC236}">
                <a16:creationId xmlns:a16="http://schemas.microsoft.com/office/drawing/2014/main" id="{59A428E7-BB7F-4062-80A5-EA65A6B6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" name="Oval 176">
            <a:extLst>
              <a:ext uri="{FF2B5EF4-FFF2-40B4-BE49-F238E27FC236}">
                <a16:creationId xmlns:a16="http://schemas.microsoft.com/office/drawing/2014/main" id="{23BE18CF-585E-4A0C-AE31-66F6BB1B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6" name="Oval 176">
            <a:extLst>
              <a:ext uri="{FF2B5EF4-FFF2-40B4-BE49-F238E27FC236}">
                <a16:creationId xmlns:a16="http://schemas.microsoft.com/office/drawing/2014/main" id="{6E141D69-BEC1-47B8-9800-09EDC53C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DC2608"/>
                </a:solidFill>
                <a:latin typeface="Arial Unicode MS" pitchFamily="34" charset="-128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8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DED556-84A5-41BA-88C1-AC5A08CC4A97}"/>
              </a:ext>
            </a:extLst>
          </p:cNvPr>
          <p:cNvSpPr txBox="1"/>
          <p:nvPr/>
        </p:nvSpPr>
        <p:spPr>
          <a:xfrm>
            <a:off x="2885242" y="69256"/>
            <a:ext cx="6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sáu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 </a:t>
            </a:r>
            <a:r>
              <a:rPr lang="en-US" sz="320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</a:t>
            </a:r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2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A0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7EF6AC45-7936-47F3-B24B-9256ECB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220CB80B-E85A-4389-A4ED-63E29713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2E39F5B-CBA3-490F-AFED-025ECC33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94C3ACE4-F7A3-4E77-B35B-FCC5E722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0455-E0AF-415D-BBF8-1607E3041A92}"/>
              </a:ext>
            </a:extLst>
          </p:cNvPr>
          <p:cNvSpPr txBox="1"/>
          <p:nvPr/>
        </p:nvSpPr>
        <p:spPr>
          <a:xfrm>
            <a:off x="2993254" y="1146474"/>
            <a:ext cx="658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Tr.17)</a:t>
            </a:r>
          </a:p>
        </p:txBody>
      </p:sp>
    </p:spTree>
    <p:extLst>
      <p:ext uri="{BB962C8B-B14F-4D97-AF65-F5344CB8AC3E}">
        <p14:creationId xmlns:p14="http://schemas.microsoft.com/office/powerpoint/2010/main" val="15842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1562100" y="315766"/>
                <a:ext cx="8153400" cy="1120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121.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500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100" y="315766"/>
                <a:ext cx="8153400" cy="1120820"/>
              </a:xfrm>
              <a:prstGeom prst="rect">
                <a:avLst/>
              </a:prstGeom>
              <a:blipFill>
                <a:blip r:embed="rId2"/>
                <a:stretch>
                  <a:fillRect l="-1196" r="-1196" b="-103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724400" y="1981200"/>
            <a:ext cx="2286000" cy="152400"/>
            <a:chOff x="1728" y="1440"/>
            <a:chExt cx="1440" cy="96"/>
          </a:xfrm>
        </p:grpSpPr>
        <p:sp>
          <p:nvSpPr>
            <p:cNvPr id="3101" name="Line 15"/>
            <p:cNvSpPr>
              <a:spLocks noChangeShapeType="1"/>
            </p:cNvSpPr>
            <p:nvPr/>
          </p:nvSpPr>
          <p:spPr bwMode="auto">
            <a:xfrm>
              <a:off x="1728" y="148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17"/>
            <p:cNvSpPr>
              <a:spLocks noChangeShapeType="1"/>
            </p:cNvSpPr>
            <p:nvPr/>
          </p:nvSpPr>
          <p:spPr bwMode="auto">
            <a:xfrm>
              <a:off x="1728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18"/>
            <p:cNvSpPr>
              <a:spLocks noChangeShapeType="1"/>
            </p:cNvSpPr>
            <p:nvPr/>
          </p:nvSpPr>
          <p:spPr bwMode="auto">
            <a:xfrm>
              <a:off x="2016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19"/>
            <p:cNvSpPr>
              <a:spLocks noChangeShapeType="1"/>
            </p:cNvSpPr>
            <p:nvPr/>
          </p:nvSpPr>
          <p:spPr bwMode="auto">
            <a:xfrm>
              <a:off x="2304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20"/>
            <p:cNvSpPr>
              <a:spLocks noChangeShapeType="1"/>
            </p:cNvSpPr>
            <p:nvPr/>
          </p:nvSpPr>
          <p:spPr bwMode="auto">
            <a:xfrm>
              <a:off x="2592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22"/>
            <p:cNvSpPr>
              <a:spLocks noChangeShapeType="1"/>
            </p:cNvSpPr>
            <p:nvPr/>
          </p:nvSpPr>
          <p:spPr bwMode="auto">
            <a:xfrm>
              <a:off x="3168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724400" y="2590800"/>
            <a:ext cx="2743200" cy="152400"/>
            <a:chOff x="1728" y="1824"/>
            <a:chExt cx="1728" cy="96"/>
          </a:xfrm>
        </p:grpSpPr>
        <p:sp>
          <p:nvSpPr>
            <p:cNvPr id="3093" name="Line 16"/>
            <p:cNvSpPr>
              <a:spLocks noChangeShapeType="1"/>
            </p:cNvSpPr>
            <p:nvPr/>
          </p:nvSpPr>
          <p:spPr bwMode="auto">
            <a:xfrm>
              <a:off x="1728" y="187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5"/>
            <p:cNvSpPr>
              <a:spLocks noChangeShapeType="1"/>
            </p:cNvSpPr>
            <p:nvPr/>
          </p:nvSpPr>
          <p:spPr bwMode="auto">
            <a:xfrm>
              <a:off x="1728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8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9"/>
            <p:cNvSpPr>
              <a:spLocks noChangeShapeType="1"/>
            </p:cNvSpPr>
            <p:nvPr/>
          </p:nvSpPr>
          <p:spPr bwMode="auto">
            <a:xfrm>
              <a:off x="2304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30"/>
            <p:cNvSpPr>
              <a:spLocks noChangeShapeType="1"/>
            </p:cNvSpPr>
            <p:nvPr/>
          </p:nvSpPr>
          <p:spPr bwMode="auto">
            <a:xfrm>
              <a:off x="2592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31"/>
            <p:cNvSpPr>
              <a:spLocks noChangeShapeType="1"/>
            </p:cNvSpPr>
            <p:nvPr/>
          </p:nvSpPr>
          <p:spPr bwMode="auto">
            <a:xfrm>
              <a:off x="2880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32"/>
            <p:cNvSpPr>
              <a:spLocks noChangeShapeType="1"/>
            </p:cNvSpPr>
            <p:nvPr/>
          </p:nvSpPr>
          <p:spPr bwMode="auto">
            <a:xfrm>
              <a:off x="3168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33"/>
            <p:cNvSpPr>
              <a:spLocks noChangeShapeType="1"/>
            </p:cNvSpPr>
            <p:nvPr/>
          </p:nvSpPr>
          <p:spPr bwMode="auto">
            <a:xfrm>
              <a:off x="3456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581400" y="1828801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581400" y="2438401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</a:p>
        </p:txBody>
      </p:sp>
      <p:sp>
        <p:nvSpPr>
          <p:cNvPr id="3082" name="Rectangle 39"/>
          <p:cNvSpPr>
            <a:spLocks noChangeArrowheads="1"/>
          </p:cNvSpPr>
          <p:nvPr/>
        </p:nvSpPr>
        <p:spPr bwMode="auto">
          <a:xfrm>
            <a:off x="3810000" y="30480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2590800" y="3297159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 + 6 = 11 (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121 : 11 x 5 = 55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7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121 - 55 = 66 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121 : 11 x6 = 66)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</a:t>
            </a:r>
            <a:r>
              <a:rPr lang="en-US" sz="2700" dirty="0" err="1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A0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0" name="AutoShape 42"/>
          <p:cNvSpPr>
            <a:spLocks/>
          </p:cNvSpPr>
          <p:nvPr/>
        </p:nvSpPr>
        <p:spPr bwMode="auto">
          <a:xfrm rot="5400000">
            <a:off x="5791200" y="685800"/>
            <a:ext cx="152400" cy="2286000"/>
          </a:xfrm>
          <a:prstGeom prst="leftBrace">
            <a:avLst>
              <a:gd name="adj1" fmla="val 125000"/>
              <a:gd name="adj2" fmla="val 4915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91" name="AutoShape 43"/>
          <p:cNvSpPr>
            <a:spLocks/>
          </p:cNvSpPr>
          <p:nvPr/>
        </p:nvSpPr>
        <p:spPr bwMode="auto">
          <a:xfrm rot="16200000">
            <a:off x="5981700" y="1485900"/>
            <a:ext cx="228600" cy="2743200"/>
          </a:xfrm>
          <a:prstGeom prst="leftBrace">
            <a:avLst>
              <a:gd name="adj1" fmla="val 100000"/>
              <a:gd name="adj2" fmla="val 4915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92" name="AutoShape 44"/>
          <p:cNvSpPr>
            <a:spLocks/>
          </p:cNvSpPr>
          <p:nvPr/>
        </p:nvSpPr>
        <p:spPr bwMode="auto">
          <a:xfrm>
            <a:off x="7696200" y="1905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7772400" y="205740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715000" y="14478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5943600" y="2895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4724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7010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38CF8AB6-1769-4EAF-A007-5652D467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608356F2-6537-48CE-A716-1EEF694D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95" y="25401"/>
            <a:ext cx="569404" cy="15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4" name="Picture 15">
            <a:extLst>
              <a:ext uri="{FF2B5EF4-FFF2-40B4-BE49-F238E27FC236}">
                <a16:creationId xmlns:a16="http://schemas.microsoft.com/office/drawing/2014/main" id="{8D80A27E-57CE-4DA9-9D4B-2AF35039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1" y="5433780"/>
            <a:ext cx="977108" cy="13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WhitecornerFlower">
            <a:hlinkClick r:id="" action="ppaction://noaction"/>
            <a:extLst>
              <a:ext uri="{FF2B5EF4-FFF2-40B4-BE49-F238E27FC236}">
                <a16:creationId xmlns:a16="http://schemas.microsoft.com/office/drawing/2014/main" id="{D26639A9-2C0D-4BD3-9B1E-A9AD10C9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">
            <a:off x="37034" y="5569438"/>
            <a:ext cx="1315439" cy="12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84" grpId="0"/>
      <p:bldP spid="2085" grpId="0"/>
      <p:bldP spid="2090" grpId="0" animBg="1"/>
      <p:bldP spid="2091" grpId="0" animBg="1"/>
      <p:bldP spid="2092" grpId="0" animBg="1"/>
      <p:bldP spid="2093" grpId="0"/>
      <p:bldP spid="2094" grpId="0"/>
      <p:bldP spid="2095" grpId="0"/>
      <p:bldP spid="2097" grpId="0" animBg="1"/>
      <p:bldP spid="209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760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.VnBlack</vt:lpstr>
      <vt:lpstr>Arial</vt:lpstr>
      <vt:lpstr>Arial Unicode MS</vt:lpstr>
      <vt:lpstr>Calibri</vt:lpstr>
      <vt:lpstr>Calibri Light</vt:lpstr>
      <vt:lpstr>Cambria Math</vt:lpstr>
      <vt:lpstr>Times New Roman</vt:lpstr>
      <vt:lpstr>VNI-Bodon-Poster</vt:lpstr>
      <vt:lpstr>VNI-Times</vt:lpstr>
      <vt:lpstr>1_Office Theme</vt:lpstr>
      <vt:lpstr>2_Office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2: Hiệu của hai số là 192. Tỉ số của hai số đó là 3/5 . Tìm hai số đó.</vt:lpstr>
      <vt:lpstr>Bài 1a</vt:lpstr>
      <vt:lpstr>Bài 1b</vt:lpstr>
      <vt:lpstr>Bài 3</vt:lpstr>
      <vt:lpstr>Bài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Administrator</cp:lastModifiedBy>
  <cp:revision>95</cp:revision>
  <dcterms:created xsi:type="dcterms:W3CDTF">2020-04-09T18:31:27Z</dcterms:created>
  <dcterms:modified xsi:type="dcterms:W3CDTF">2023-09-17T10:53:56Z</dcterms:modified>
</cp:coreProperties>
</file>