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22"/>
  </p:notesMasterIdLst>
  <p:sldIdLst>
    <p:sldId id="292" r:id="rId2"/>
    <p:sldId id="357" r:id="rId3"/>
    <p:sldId id="369" r:id="rId4"/>
    <p:sldId id="358" r:id="rId5"/>
    <p:sldId id="359" r:id="rId6"/>
    <p:sldId id="360" r:id="rId7"/>
    <p:sldId id="361" r:id="rId8"/>
    <p:sldId id="362" r:id="rId9"/>
    <p:sldId id="363" r:id="rId10"/>
    <p:sldId id="364" r:id="rId11"/>
    <p:sldId id="365" r:id="rId12"/>
    <p:sldId id="366" r:id="rId13"/>
    <p:sldId id="280" r:id="rId14"/>
    <p:sldId id="367" r:id="rId15"/>
    <p:sldId id="368" r:id="rId16"/>
    <p:sldId id="282" r:id="rId17"/>
    <p:sldId id="283" r:id="rId18"/>
    <p:sldId id="284" r:id="rId19"/>
    <p:sldId id="285" r:id="rId20"/>
    <p:sldId id="286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33CC33"/>
    <a:srgbClr val="CC3300"/>
    <a:srgbClr val="FF9900"/>
    <a:srgbClr val="66FFFF"/>
    <a:srgbClr val="00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2697" autoAdjust="0"/>
  </p:normalViewPr>
  <p:slideViewPr>
    <p:cSldViewPr>
      <p:cViewPr varScale="1">
        <p:scale>
          <a:sx n="79" d="100"/>
          <a:sy n="79" d="100"/>
        </p:scale>
        <p:origin x="114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129183F-61B5-4FF6-970E-4FF27ED767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221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B60ECE-282C-4DB6-8F6E-7238B77973DD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2169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BA0F5B-A7B2-40FE-A5AB-8CF8527D74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165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EB10D-2C95-4F4D-9DED-CC0AEA3F897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930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984E01-99AA-4159-B95B-8525548CDF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6347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B7B42-BCF3-4CF5-8B88-77B796DD2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122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D4FEBB-4856-4A54-BF3B-16A13867269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921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81CAE9-6727-4564-BEF8-AA50FA8C09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365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CE8B8-4C0B-47CC-9701-99773125574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767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2C6083-6797-44BE-8A4C-EF1CDBC19A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471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B2F92D-E966-41AB-8B2A-93D07743FC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056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91FF44-A309-4B81-9E3C-F82E3CEEA9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886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FF8D84-03E7-42CB-8F95-80E2DBAE222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752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5F03B2-AD7D-4925-A610-59375C6F04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608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3972D66-DA01-44E9-AB35-744F63DE267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806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9.wmf"/><Relationship Id="rId18" Type="http://schemas.openxmlformats.org/officeDocument/2006/relationships/oleObject" Target="../embeddings/oleObject71.bin"/><Relationship Id="rId26" Type="http://schemas.openxmlformats.org/officeDocument/2006/relationships/oleObject" Target="../embeddings/oleObject75.bin"/><Relationship Id="rId39" Type="http://schemas.openxmlformats.org/officeDocument/2006/relationships/image" Target="../media/image82.wmf"/><Relationship Id="rId21" Type="http://schemas.openxmlformats.org/officeDocument/2006/relationships/image" Target="../media/image73.wmf"/><Relationship Id="rId34" Type="http://schemas.openxmlformats.org/officeDocument/2006/relationships/oleObject" Target="../embeddings/oleObject79.bin"/><Relationship Id="rId42" Type="http://schemas.openxmlformats.org/officeDocument/2006/relationships/oleObject" Target="../embeddings/oleObject83.bin"/><Relationship Id="rId47" Type="http://schemas.openxmlformats.org/officeDocument/2006/relationships/image" Target="../media/image86.wmf"/><Relationship Id="rId50" Type="http://schemas.openxmlformats.org/officeDocument/2006/relationships/oleObject" Target="../embeddings/oleObject87.bin"/><Relationship Id="rId55" Type="http://schemas.openxmlformats.org/officeDocument/2006/relationships/oleObject" Target="../embeddings/oleObject90.bin"/><Relationship Id="rId7" Type="http://schemas.openxmlformats.org/officeDocument/2006/relationships/image" Target="../media/image66.wmf"/><Relationship Id="rId12" Type="http://schemas.openxmlformats.org/officeDocument/2006/relationships/oleObject" Target="../embeddings/oleObject68.bin"/><Relationship Id="rId17" Type="http://schemas.openxmlformats.org/officeDocument/2006/relationships/image" Target="../media/image71.wmf"/><Relationship Id="rId25" Type="http://schemas.openxmlformats.org/officeDocument/2006/relationships/image" Target="../media/image75.wmf"/><Relationship Id="rId33" Type="http://schemas.openxmlformats.org/officeDocument/2006/relationships/image" Target="../media/image79.wmf"/><Relationship Id="rId38" Type="http://schemas.openxmlformats.org/officeDocument/2006/relationships/oleObject" Target="../embeddings/oleObject81.bin"/><Relationship Id="rId46" Type="http://schemas.openxmlformats.org/officeDocument/2006/relationships/oleObject" Target="../embeddings/oleObject85.bin"/><Relationship Id="rId59" Type="http://schemas.openxmlformats.org/officeDocument/2006/relationships/oleObject" Target="../embeddings/oleObject93.bin"/><Relationship Id="rId2" Type="http://schemas.openxmlformats.org/officeDocument/2006/relationships/oleObject" Target="../embeddings/oleObject63.bin"/><Relationship Id="rId16" Type="http://schemas.openxmlformats.org/officeDocument/2006/relationships/oleObject" Target="../embeddings/oleObject70.bin"/><Relationship Id="rId20" Type="http://schemas.openxmlformats.org/officeDocument/2006/relationships/oleObject" Target="../embeddings/oleObject72.bin"/><Relationship Id="rId29" Type="http://schemas.openxmlformats.org/officeDocument/2006/relationships/image" Target="../media/image77.wmf"/><Relationship Id="rId41" Type="http://schemas.openxmlformats.org/officeDocument/2006/relationships/image" Target="../media/image83.wmf"/><Relationship Id="rId54" Type="http://schemas.openxmlformats.org/officeDocument/2006/relationships/oleObject" Target="../embeddings/oleObject89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65.bin"/><Relationship Id="rId11" Type="http://schemas.openxmlformats.org/officeDocument/2006/relationships/image" Target="../media/image68.wmf"/><Relationship Id="rId24" Type="http://schemas.openxmlformats.org/officeDocument/2006/relationships/oleObject" Target="../embeddings/oleObject74.bin"/><Relationship Id="rId32" Type="http://schemas.openxmlformats.org/officeDocument/2006/relationships/oleObject" Target="../embeddings/oleObject78.bin"/><Relationship Id="rId37" Type="http://schemas.openxmlformats.org/officeDocument/2006/relationships/image" Target="../media/image81.wmf"/><Relationship Id="rId40" Type="http://schemas.openxmlformats.org/officeDocument/2006/relationships/oleObject" Target="../embeddings/oleObject82.bin"/><Relationship Id="rId45" Type="http://schemas.openxmlformats.org/officeDocument/2006/relationships/image" Target="../media/image85.wmf"/><Relationship Id="rId53" Type="http://schemas.openxmlformats.org/officeDocument/2006/relationships/image" Target="../media/image89.wmf"/><Relationship Id="rId58" Type="http://schemas.openxmlformats.org/officeDocument/2006/relationships/oleObject" Target="../embeddings/oleObject92.bin"/><Relationship Id="rId5" Type="http://schemas.openxmlformats.org/officeDocument/2006/relationships/image" Target="../media/image65.wmf"/><Relationship Id="rId15" Type="http://schemas.openxmlformats.org/officeDocument/2006/relationships/image" Target="../media/image70.wmf"/><Relationship Id="rId23" Type="http://schemas.openxmlformats.org/officeDocument/2006/relationships/image" Target="../media/image74.wmf"/><Relationship Id="rId28" Type="http://schemas.openxmlformats.org/officeDocument/2006/relationships/oleObject" Target="../embeddings/oleObject76.bin"/><Relationship Id="rId36" Type="http://schemas.openxmlformats.org/officeDocument/2006/relationships/oleObject" Target="../embeddings/oleObject80.bin"/><Relationship Id="rId49" Type="http://schemas.openxmlformats.org/officeDocument/2006/relationships/image" Target="../media/image87.wmf"/><Relationship Id="rId57" Type="http://schemas.openxmlformats.org/officeDocument/2006/relationships/oleObject" Target="../embeddings/oleObject91.bin"/><Relationship Id="rId10" Type="http://schemas.openxmlformats.org/officeDocument/2006/relationships/oleObject" Target="../embeddings/oleObject67.bin"/><Relationship Id="rId19" Type="http://schemas.openxmlformats.org/officeDocument/2006/relationships/image" Target="../media/image72.wmf"/><Relationship Id="rId31" Type="http://schemas.openxmlformats.org/officeDocument/2006/relationships/image" Target="../media/image78.wmf"/><Relationship Id="rId44" Type="http://schemas.openxmlformats.org/officeDocument/2006/relationships/oleObject" Target="../embeddings/oleObject84.bin"/><Relationship Id="rId52" Type="http://schemas.openxmlformats.org/officeDocument/2006/relationships/oleObject" Target="../embeddings/oleObject88.bin"/><Relationship Id="rId60" Type="http://schemas.openxmlformats.org/officeDocument/2006/relationships/oleObject" Target="../embeddings/oleObject94.bin"/><Relationship Id="rId4" Type="http://schemas.openxmlformats.org/officeDocument/2006/relationships/oleObject" Target="../embeddings/oleObject64.bin"/><Relationship Id="rId9" Type="http://schemas.openxmlformats.org/officeDocument/2006/relationships/image" Target="../media/image67.wmf"/><Relationship Id="rId14" Type="http://schemas.openxmlformats.org/officeDocument/2006/relationships/oleObject" Target="../embeddings/oleObject69.bin"/><Relationship Id="rId22" Type="http://schemas.openxmlformats.org/officeDocument/2006/relationships/oleObject" Target="../embeddings/oleObject73.bin"/><Relationship Id="rId27" Type="http://schemas.openxmlformats.org/officeDocument/2006/relationships/image" Target="../media/image76.wmf"/><Relationship Id="rId30" Type="http://schemas.openxmlformats.org/officeDocument/2006/relationships/oleObject" Target="../embeddings/oleObject77.bin"/><Relationship Id="rId35" Type="http://schemas.openxmlformats.org/officeDocument/2006/relationships/image" Target="../media/image80.wmf"/><Relationship Id="rId43" Type="http://schemas.openxmlformats.org/officeDocument/2006/relationships/image" Target="../media/image84.wmf"/><Relationship Id="rId48" Type="http://schemas.openxmlformats.org/officeDocument/2006/relationships/oleObject" Target="../embeddings/oleObject86.bin"/><Relationship Id="rId56" Type="http://schemas.openxmlformats.org/officeDocument/2006/relationships/image" Target="../media/image90.wmf"/><Relationship Id="rId8" Type="http://schemas.openxmlformats.org/officeDocument/2006/relationships/oleObject" Target="../embeddings/oleObject66.bin"/><Relationship Id="rId51" Type="http://schemas.openxmlformats.org/officeDocument/2006/relationships/image" Target="../media/image88.wmf"/><Relationship Id="rId3" Type="http://schemas.openxmlformats.org/officeDocument/2006/relationships/image" Target="../media/image64.wmf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03.bin"/><Relationship Id="rId18" Type="http://schemas.openxmlformats.org/officeDocument/2006/relationships/image" Target="../media/image96.wmf"/><Relationship Id="rId26" Type="http://schemas.openxmlformats.org/officeDocument/2006/relationships/image" Target="../media/image100.wmf"/><Relationship Id="rId39" Type="http://schemas.openxmlformats.org/officeDocument/2006/relationships/oleObject" Target="../embeddings/oleObject118.bin"/><Relationship Id="rId3" Type="http://schemas.openxmlformats.org/officeDocument/2006/relationships/image" Target="../media/image91.wmf"/><Relationship Id="rId21" Type="http://schemas.openxmlformats.org/officeDocument/2006/relationships/oleObject" Target="../embeddings/oleObject107.bin"/><Relationship Id="rId34" Type="http://schemas.openxmlformats.org/officeDocument/2006/relationships/oleObject" Target="../embeddings/oleObject114.bin"/><Relationship Id="rId42" Type="http://schemas.openxmlformats.org/officeDocument/2006/relationships/image" Target="../media/image106.wmf"/><Relationship Id="rId47" Type="http://schemas.openxmlformats.org/officeDocument/2006/relationships/image" Target="../media/image108.wmf"/><Relationship Id="rId7" Type="http://schemas.openxmlformats.org/officeDocument/2006/relationships/oleObject" Target="../embeddings/oleObject99.bin"/><Relationship Id="rId12" Type="http://schemas.openxmlformats.org/officeDocument/2006/relationships/image" Target="../media/image93.wmf"/><Relationship Id="rId17" Type="http://schemas.openxmlformats.org/officeDocument/2006/relationships/oleObject" Target="../embeddings/oleObject105.bin"/><Relationship Id="rId25" Type="http://schemas.openxmlformats.org/officeDocument/2006/relationships/oleObject" Target="../embeddings/oleObject109.bin"/><Relationship Id="rId33" Type="http://schemas.openxmlformats.org/officeDocument/2006/relationships/oleObject" Target="../embeddings/oleObject113.bin"/><Relationship Id="rId38" Type="http://schemas.openxmlformats.org/officeDocument/2006/relationships/oleObject" Target="../embeddings/oleObject117.bin"/><Relationship Id="rId46" Type="http://schemas.openxmlformats.org/officeDocument/2006/relationships/oleObject" Target="../embeddings/oleObject122.bin"/><Relationship Id="rId2" Type="http://schemas.openxmlformats.org/officeDocument/2006/relationships/oleObject" Target="../embeddings/oleObject95.bin"/><Relationship Id="rId16" Type="http://schemas.openxmlformats.org/officeDocument/2006/relationships/image" Target="../media/image95.wmf"/><Relationship Id="rId20" Type="http://schemas.openxmlformats.org/officeDocument/2006/relationships/image" Target="../media/image97.wmf"/><Relationship Id="rId29" Type="http://schemas.openxmlformats.org/officeDocument/2006/relationships/oleObject" Target="../embeddings/oleObject111.bin"/><Relationship Id="rId41" Type="http://schemas.openxmlformats.org/officeDocument/2006/relationships/oleObject" Target="../embeddings/oleObject119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98.bin"/><Relationship Id="rId11" Type="http://schemas.openxmlformats.org/officeDocument/2006/relationships/oleObject" Target="../embeddings/oleObject102.bin"/><Relationship Id="rId24" Type="http://schemas.openxmlformats.org/officeDocument/2006/relationships/image" Target="../media/image99.wmf"/><Relationship Id="rId32" Type="http://schemas.openxmlformats.org/officeDocument/2006/relationships/image" Target="../media/image103.wmf"/><Relationship Id="rId37" Type="http://schemas.openxmlformats.org/officeDocument/2006/relationships/oleObject" Target="../embeddings/oleObject116.bin"/><Relationship Id="rId40" Type="http://schemas.openxmlformats.org/officeDocument/2006/relationships/image" Target="../media/image105.wmf"/><Relationship Id="rId45" Type="http://schemas.openxmlformats.org/officeDocument/2006/relationships/image" Target="../media/image107.wmf"/><Relationship Id="rId5" Type="http://schemas.openxmlformats.org/officeDocument/2006/relationships/oleObject" Target="../embeddings/oleObject97.bin"/><Relationship Id="rId15" Type="http://schemas.openxmlformats.org/officeDocument/2006/relationships/oleObject" Target="../embeddings/oleObject104.bin"/><Relationship Id="rId23" Type="http://schemas.openxmlformats.org/officeDocument/2006/relationships/oleObject" Target="../embeddings/oleObject108.bin"/><Relationship Id="rId28" Type="http://schemas.openxmlformats.org/officeDocument/2006/relationships/image" Target="../media/image101.wmf"/><Relationship Id="rId36" Type="http://schemas.openxmlformats.org/officeDocument/2006/relationships/oleObject" Target="../embeddings/oleObject115.bin"/><Relationship Id="rId49" Type="http://schemas.openxmlformats.org/officeDocument/2006/relationships/image" Target="../media/image109.wmf"/><Relationship Id="rId10" Type="http://schemas.openxmlformats.org/officeDocument/2006/relationships/oleObject" Target="../embeddings/oleObject101.bin"/><Relationship Id="rId19" Type="http://schemas.openxmlformats.org/officeDocument/2006/relationships/oleObject" Target="../embeddings/oleObject106.bin"/><Relationship Id="rId31" Type="http://schemas.openxmlformats.org/officeDocument/2006/relationships/oleObject" Target="../embeddings/oleObject112.bin"/><Relationship Id="rId44" Type="http://schemas.openxmlformats.org/officeDocument/2006/relationships/oleObject" Target="../embeddings/oleObject121.bin"/><Relationship Id="rId4" Type="http://schemas.openxmlformats.org/officeDocument/2006/relationships/oleObject" Target="../embeddings/oleObject96.bin"/><Relationship Id="rId9" Type="http://schemas.openxmlformats.org/officeDocument/2006/relationships/image" Target="../media/image92.wmf"/><Relationship Id="rId14" Type="http://schemas.openxmlformats.org/officeDocument/2006/relationships/image" Target="../media/image94.wmf"/><Relationship Id="rId22" Type="http://schemas.openxmlformats.org/officeDocument/2006/relationships/image" Target="../media/image98.wmf"/><Relationship Id="rId27" Type="http://schemas.openxmlformats.org/officeDocument/2006/relationships/oleObject" Target="../embeddings/oleObject110.bin"/><Relationship Id="rId30" Type="http://schemas.openxmlformats.org/officeDocument/2006/relationships/image" Target="../media/image102.wmf"/><Relationship Id="rId35" Type="http://schemas.openxmlformats.org/officeDocument/2006/relationships/image" Target="../media/image104.wmf"/><Relationship Id="rId43" Type="http://schemas.openxmlformats.org/officeDocument/2006/relationships/oleObject" Target="../embeddings/oleObject120.bin"/><Relationship Id="rId48" Type="http://schemas.openxmlformats.org/officeDocument/2006/relationships/oleObject" Target="../embeddings/oleObject123.bin"/><Relationship Id="rId8" Type="http://schemas.openxmlformats.org/officeDocument/2006/relationships/oleObject" Target="../embeddings/oleObject100.bin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30.bin"/><Relationship Id="rId18" Type="http://schemas.openxmlformats.org/officeDocument/2006/relationships/oleObject" Target="../embeddings/oleObject134.bin"/><Relationship Id="rId26" Type="http://schemas.openxmlformats.org/officeDocument/2006/relationships/oleObject" Target="../embeddings/oleObject139.bin"/><Relationship Id="rId39" Type="http://schemas.openxmlformats.org/officeDocument/2006/relationships/image" Target="../media/image117.wmf"/><Relationship Id="rId21" Type="http://schemas.openxmlformats.org/officeDocument/2006/relationships/oleObject" Target="../embeddings/oleObject136.bin"/><Relationship Id="rId34" Type="http://schemas.openxmlformats.org/officeDocument/2006/relationships/oleObject" Target="../embeddings/oleObject146.bin"/><Relationship Id="rId42" Type="http://schemas.openxmlformats.org/officeDocument/2006/relationships/oleObject" Target="../embeddings/oleObject150.bin"/><Relationship Id="rId47" Type="http://schemas.openxmlformats.org/officeDocument/2006/relationships/image" Target="../media/image121.wmf"/><Relationship Id="rId50" Type="http://schemas.openxmlformats.org/officeDocument/2006/relationships/oleObject" Target="../embeddings/oleObject154.bin"/><Relationship Id="rId55" Type="http://schemas.openxmlformats.org/officeDocument/2006/relationships/image" Target="../media/image124.wmf"/><Relationship Id="rId7" Type="http://schemas.openxmlformats.org/officeDocument/2006/relationships/image" Target="../media/image100.wmf"/><Relationship Id="rId12" Type="http://schemas.openxmlformats.org/officeDocument/2006/relationships/oleObject" Target="../embeddings/oleObject129.bin"/><Relationship Id="rId17" Type="http://schemas.openxmlformats.org/officeDocument/2006/relationships/image" Target="../media/image110.wmf"/><Relationship Id="rId25" Type="http://schemas.openxmlformats.org/officeDocument/2006/relationships/oleObject" Target="../embeddings/oleObject138.bin"/><Relationship Id="rId33" Type="http://schemas.openxmlformats.org/officeDocument/2006/relationships/image" Target="../media/image114.wmf"/><Relationship Id="rId38" Type="http://schemas.openxmlformats.org/officeDocument/2006/relationships/oleObject" Target="../embeddings/oleObject148.bin"/><Relationship Id="rId46" Type="http://schemas.openxmlformats.org/officeDocument/2006/relationships/oleObject" Target="../embeddings/oleObject152.bin"/><Relationship Id="rId2" Type="http://schemas.openxmlformats.org/officeDocument/2006/relationships/oleObject" Target="../embeddings/oleObject124.bin"/><Relationship Id="rId16" Type="http://schemas.openxmlformats.org/officeDocument/2006/relationships/oleObject" Target="../embeddings/oleObject133.bin"/><Relationship Id="rId20" Type="http://schemas.openxmlformats.org/officeDocument/2006/relationships/oleObject" Target="../embeddings/oleObject135.bin"/><Relationship Id="rId29" Type="http://schemas.openxmlformats.org/officeDocument/2006/relationships/oleObject" Target="../embeddings/oleObject142.bin"/><Relationship Id="rId41" Type="http://schemas.openxmlformats.org/officeDocument/2006/relationships/image" Target="../media/image118.wmf"/><Relationship Id="rId54" Type="http://schemas.openxmlformats.org/officeDocument/2006/relationships/oleObject" Target="../embeddings/oleObject157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126.bin"/><Relationship Id="rId11" Type="http://schemas.openxmlformats.org/officeDocument/2006/relationships/image" Target="../media/image103.wmf"/><Relationship Id="rId24" Type="http://schemas.openxmlformats.org/officeDocument/2006/relationships/image" Target="../media/image113.wmf"/><Relationship Id="rId32" Type="http://schemas.openxmlformats.org/officeDocument/2006/relationships/oleObject" Target="../embeddings/oleObject145.bin"/><Relationship Id="rId37" Type="http://schemas.openxmlformats.org/officeDocument/2006/relationships/image" Target="../media/image116.wmf"/><Relationship Id="rId40" Type="http://schemas.openxmlformats.org/officeDocument/2006/relationships/oleObject" Target="../embeddings/oleObject149.bin"/><Relationship Id="rId45" Type="http://schemas.openxmlformats.org/officeDocument/2006/relationships/image" Target="../media/image120.wmf"/><Relationship Id="rId53" Type="http://schemas.openxmlformats.org/officeDocument/2006/relationships/image" Target="../media/image123.wmf"/><Relationship Id="rId5" Type="http://schemas.openxmlformats.org/officeDocument/2006/relationships/image" Target="../media/image95.wmf"/><Relationship Id="rId15" Type="http://schemas.openxmlformats.org/officeDocument/2006/relationships/oleObject" Target="../embeddings/oleObject132.bin"/><Relationship Id="rId23" Type="http://schemas.openxmlformats.org/officeDocument/2006/relationships/oleObject" Target="../embeddings/oleObject137.bin"/><Relationship Id="rId28" Type="http://schemas.openxmlformats.org/officeDocument/2006/relationships/oleObject" Target="../embeddings/oleObject141.bin"/><Relationship Id="rId36" Type="http://schemas.openxmlformats.org/officeDocument/2006/relationships/oleObject" Target="../embeddings/oleObject147.bin"/><Relationship Id="rId49" Type="http://schemas.openxmlformats.org/officeDocument/2006/relationships/image" Target="../media/image122.wmf"/><Relationship Id="rId10" Type="http://schemas.openxmlformats.org/officeDocument/2006/relationships/oleObject" Target="../embeddings/oleObject128.bin"/><Relationship Id="rId19" Type="http://schemas.openxmlformats.org/officeDocument/2006/relationships/image" Target="../media/image111.wmf"/><Relationship Id="rId31" Type="http://schemas.openxmlformats.org/officeDocument/2006/relationships/oleObject" Target="../embeddings/oleObject144.bin"/><Relationship Id="rId44" Type="http://schemas.openxmlformats.org/officeDocument/2006/relationships/oleObject" Target="../embeddings/oleObject151.bin"/><Relationship Id="rId52" Type="http://schemas.openxmlformats.org/officeDocument/2006/relationships/oleObject" Target="../embeddings/oleObject156.bin"/><Relationship Id="rId4" Type="http://schemas.openxmlformats.org/officeDocument/2006/relationships/oleObject" Target="../embeddings/oleObject125.bin"/><Relationship Id="rId9" Type="http://schemas.openxmlformats.org/officeDocument/2006/relationships/image" Target="../media/image101.wmf"/><Relationship Id="rId14" Type="http://schemas.openxmlformats.org/officeDocument/2006/relationships/oleObject" Target="../embeddings/oleObject131.bin"/><Relationship Id="rId22" Type="http://schemas.openxmlformats.org/officeDocument/2006/relationships/image" Target="../media/image112.wmf"/><Relationship Id="rId27" Type="http://schemas.openxmlformats.org/officeDocument/2006/relationships/oleObject" Target="../embeddings/oleObject140.bin"/><Relationship Id="rId30" Type="http://schemas.openxmlformats.org/officeDocument/2006/relationships/oleObject" Target="../embeddings/oleObject143.bin"/><Relationship Id="rId35" Type="http://schemas.openxmlformats.org/officeDocument/2006/relationships/image" Target="../media/image115.wmf"/><Relationship Id="rId43" Type="http://schemas.openxmlformats.org/officeDocument/2006/relationships/image" Target="../media/image119.wmf"/><Relationship Id="rId48" Type="http://schemas.openxmlformats.org/officeDocument/2006/relationships/oleObject" Target="../embeddings/oleObject153.bin"/><Relationship Id="rId8" Type="http://schemas.openxmlformats.org/officeDocument/2006/relationships/oleObject" Target="../embeddings/oleObject127.bin"/><Relationship Id="rId51" Type="http://schemas.openxmlformats.org/officeDocument/2006/relationships/oleObject" Target="../embeddings/oleObject155.bin"/><Relationship Id="rId3" Type="http://schemas.openxmlformats.org/officeDocument/2006/relationships/image" Target="../media/image91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20.xml"/><Relationship Id="rId3" Type="http://schemas.openxmlformats.org/officeDocument/2006/relationships/slide" Target="slide13.xml"/><Relationship Id="rId7" Type="http://schemas.openxmlformats.org/officeDocument/2006/relationships/slide" Target="slide19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8.xml"/><Relationship Id="rId5" Type="http://schemas.openxmlformats.org/officeDocument/2006/relationships/slide" Target="slide17.xml"/><Relationship Id="rId4" Type="http://schemas.openxmlformats.org/officeDocument/2006/relationships/slide" Target="slide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6.gif"/><Relationship Id="rId2" Type="http://schemas.openxmlformats.org/officeDocument/2006/relationships/slide" Target="slide16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3.xml"/><Relationship Id="rId4" Type="http://schemas.openxmlformats.org/officeDocument/2006/relationships/image" Target="../media/image12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5" Type="http://schemas.openxmlformats.org/officeDocument/2006/relationships/image" Target="../media/image128.jpeg"/><Relationship Id="rId4" Type="http://schemas.openxmlformats.org/officeDocument/2006/relationships/image" Target="../media/image12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7.png"/><Relationship Id="rId5" Type="http://schemas.openxmlformats.org/officeDocument/2006/relationships/slide" Target="slide13.xml"/><Relationship Id="rId4" Type="http://schemas.openxmlformats.org/officeDocument/2006/relationships/audio" Target="../media/audio1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Music\Midi\Thieu%20Nhi\Sound%202\Hong%20dam%20dau%20-%20Be%20Hong%20Ngoc%20%5bNCT%203946020002%5d.mp3" TargetMode="External"/><Relationship Id="rId5" Type="http://schemas.openxmlformats.org/officeDocument/2006/relationships/hyperlink" Target="20181022054841_HD.mp4" TargetMode="Externa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13.xml"/><Relationship Id="rId5" Type="http://schemas.openxmlformats.org/officeDocument/2006/relationships/image" Target="../media/image129.gif"/><Relationship Id="rId4" Type="http://schemas.openxmlformats.org/officeDocument/2006/relationships/slide" Target="slide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0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8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4.wmf"/><Relationship Id="rId12" Type="http://schemas.openxmlformats.org/officeDocument/2006/relationships/oleObject" Target="../embeddings/oleObject15.bin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6.wmf"/><Relationship Id="rId5" Type="http://schemas.openxmlformats.org/officeDocument/2006/relationships/image" Target="../media/image13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7" Type="http://schemas.openxmlformats.org/officeDocument/2006/relationships/image" Target="../media/image20.w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7.bin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6.wmf"/><Relationship Id="rId18" Type="http://schemas.openxmlformats.org/officeDocument/2006/relationships/oleObject" Target="../embeddings/oleObject27.bin"/><Relationship Id="rId26" Type="http://schemas.openxmlformats.org/officeDocument/2006/relationships/oleObject" Target="../embeddings/oleObject31.bin"/><Relationship Id="rId39" Type="http://schemas.openxmlformats.org/officeDocument/2006/relationships/image" Target="../media/image39.wmf"/><Relationship Id="rId3" Type="http://schemas.openxmlformats.org/officeDocument/2006/relationships/image" Target="../media/image21.wmf"/><Relationship Id="rId21" Type="http://schemas.openxmlformats.org/officeDocument/2006/relationships/image" Target="../media/image30.wmf"/><Relationship Id="rId34" Type="http://schemas.openxmlformats.org/officeDocument/2006/relationships/oleObject" Target="../embeddings/oleObject35.bin"/><Relationship Id="rId42" Type="http://schemas.openxmlformats.org/officeDocument/2006/relationships/oleObject" Target="../embeddings/oleObject39.bin"/><Relationship Id="rId47" Type="http://schemas.openxmlformats.org/officeDocument/2006/relationships/image" Target="../media/image43.wmf"/><Relationship Id="rId7" Type="http://schemas.openxmlformats.org/officeDocument/2006/relationships/image" Target="../media/image23.wmf"/><Relationship Id="rId12" Type="http://schemas.openxmlformats.org/officeDocument/2006/relationships/oleObject" Target="../embeddings/oleObject24.bin"/><Relationship Id="rId17" Type="http://schemas.openxmlformats.org/officeDocument/2006/relationships/image" Target="../media/image28.wmf"/><Relationship Id="rId25" Type="http://schemas.openxmlformats.org/officeDocument/2006/relationships/image" Target="../media/image32.wmf"/><Relationship Id="rId33" Type="http://schemas.openxmlformats.org/officeDocument/2006/relationships/image" Target="../media/image36.wmf"/><Relationship Id="rId38" Type="http://schemas.openxmlformats.org/officeDocument/2006/relationships/oleObject" Target="../embeddings/oleObject37.bin"/><Relationship Id="rId46" Type="http://schemas.openxmlformats.org/officeDocument/2006/relationships/oleObject" Target="../embeddings/oleObject41.bin"/><Relationship Id="rId2" Type="http://schemas.openxmlformats.org/officeDocument/2006/relationships/oleObject" Target="../embeddings/oleObject19.bin"/><Relationship Id="rId16" Type="http://schemas.openxmlformats.org/officeDocument/2006/relationships/oleObject" Target="../embeddings/oleObject26.bin"/><Relationship Id="rId20" Type="http://schemas.openxmlformats.org/officeDocument/2006/relationships/oleObject" Target="../embeddings/oleObject28.bin"/><Relationship Id="rId29" Type="http://schemas.openxmlformats.org/officeDocument/2006/relationships/image" Target="../media/image34.wmf"/><Relationship Id="rId41" Type="http://schemas.openxmlformats.org/officeDocument/2006/relationships/image" Target="../media/image40.wmf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1.bin"/><Relationship Id="rId11" Type="http://schemas.openxmlformats.org/officeDocument/2006/relationships/image" Target="../media/image25.wmf"/><Relationship Id="rId24" Type="http://schemas.openxmlformats.org/officeDocument/2006/relationships/oleObject" Target="../embeddings/oleObject30.bin"/><Relationship Id="rId32" Type="http://schemas.openxmlformats.org/officeDocument/2006/relationships/oleObject" Target="../embeddings/oleObject34.bin"/><Relationship Id="rId37" Type="http://schemas.openxmlformats.org/officeDocument/2006/relationships/image" Target="../media/image38.wmf"/><Relationship Id="rId40" Type="http://schemas.openxmlformats.org/officeDocument/2006/relationships/oleObject" Target="../embeddings/oleObject38.bin"/><Relationship Id="rId45" Type="http://schemas.openxmlformats.org/officeDocument/2006/relationships/image" Target="../media/image42.wmf"/><Relationship Id="rId5" Type="http://schemas.openxmlformats.org/officeDocument/2006/relationships/image" Target="../media/image22.wmf"/><Relationship Id="rId15" Type="http://schemas.openxmlformats.org/officeDocument/2006/relationships/image" Target="../media/image27.wmf"/><Relationship Id="rId23" Type="http://schemas.openxmlformats.org/officeDocument/2006/relationships/image" Target="../media/image31.wmf"/><Relationship Id="rId28" Type="http://schemas.openxmlformats.org/officeDocument/2006/relationships/oleObject" Target="../embeddings/oleObject32.bin"/><Relationship Id="rId36" Type="http://schemas.openxmlformats.org/officeDocument/2006/relationships/oleObject" Target="../embeddings/oleObject36.bin"/><Relationship Id="rId49" Type="http://schemas.openxmlformats.org/officeDocument/2006/relationships/image" Target="../media/image44.wmf"/><Relationship Id="rId10" Type="http://schemas.openxmlformats.org/officeDocument/2006/relationships/oleObject" Target="../embeddings/oleObject23.bin"/><Relationship Id="rId19" Type="http://schemas.openxmlformats.org/officeDocument/2006/relationships/image" Target="../media/image29.wmf"/><Relationship Id="rId31" Type="http://schemas.openxmlformats.org/officeDocument/2006/relationships/image" Target="../media/image35.wmf"/><Relationship Id="rId44" Type="http://schemas.openxmlformats.org/officeDocument/2006/relationships/oleObject" Target="../embeddings/oleObject40.bin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4.wmf"/><Relationship Id="rId14" Type="http://schemas.openxmlformats.org/officeDocument/2006/relationships/oleObject" Target="../embeddings/oleObject25.bin"/><Relationship Id="rId22" Type="http://schemas.openxmlformats.org/officeDocument/2006/relationships/oleObject" Target="../embeddings/oleObject29.bin"/><Relationship Id="rId27" Type="http://schemas.openxmlformats.org/officeDocument/2006/relationships/image" Target="../media/image33.wmf"/><Relationship Id="rId30" Type="http://schemas.openxmlformats.org/officeDocument/2006/relationships/oleObject" Target="../embeddings/oleObject33.bin"/><Relationship Id="rId35" Type="http://schemas.openxmlformats.org/officeDocument/2006/relationships/image" Target="../media/image37.wmf"/><Relationship Id="rId43" Type="http://schemas.openxmlformats.org/officeDocument/2006/relationships/image" Target="../media/image41.wmf"/><Relationship Id="rId48" Type="http://schemas.openxmlformats.org/officeDocument/2006/relationships/oleObject" Target="../embeddings/oleObject42.bin"/><Relationship Id="rId8" Type="http://schemas.openxmlformats.org/officeDocument/2006/relationships/oleObject" Target="../embeddings/oleObject2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13" Type="http://schemas.openxmlformats.org/officeDocument/2006/relationships/image" Target="../media/image50.wmf"/><Relationship Id="rId18" Type="http://schemas.openxmlformats.org/officeDocument/2006/relationships/oleObject" Target="../embeddings/oleObject51.bin"/><Relationship Id="rId26" Type="http://schemas.openxmlformats.org/officeDocument/2006/relationships/oleObject" Target="../embeddings/oleObject55.bin"/><Relationship Id="rId39" Type="http://schemas.openxmlformats.org/officeDocument/2006/relationships/image" Target="../media/image21.wmf"/><Relationship Id="rId3" Type="http://schemas.openxmlformats.org/officeDocument/2006/relationships/image" Target="../media/image45.wmf"/><Relationship Id="rId21" Type="http://schemas.openxmlformats.org/officeDocument/2006/relationships/image" Target="../media/image54.wmf"/><Relationship Id="rId34" Type="http://schemas.openxmlformats.org/officeDocument/2006/relationships/oleObject" Target="../embeddings/oleObject59.bin"/><Relationship Id="rId7" Type="http://schemas.openxmlformats.org/officeDocument/2006/relationships/image" Target="../media/image47.wmf"/><Relationship Id="rId12" Type="http://schemas.openxmlformats.org/officeDocument/2006/relationships/oleObject" Target="../embeddings/oleObject48.bin"/><Relationship Id="rId17" Type="http://schemas.openxmlformats.org/officeDocument/2006/relationships/image" Target="../media/image52.wmf"/><Relationship Id="rId25" Type="http://schemas.openxmlformats.org/officeDocument/2006/relationships/image" Target="../media/image56.wmf"/><Relationship Id="rId33" Type="http://schemas.openxmlformats.org/officeDocument/2006/relationships/image" Target="../media/image60.wmf"/><Relationship Id="rId38" Type="http://schemas.openxmlformats.org/officeDocument/2006/relationships/oleObject" Target="../embeddings/oleObject61.bin"/><Relationship Id="rId2" Type="http://schemas.openxmlformats.org/officeDocument/2006/relationships/oleObject" Target="../embeddings/oleObject43.bin"/><Relationship Id="rId16" Type="http://schemas.openxmlformats.org/officeDocument/2006/relationships/oleObject" Target="../embeddings/oleObject50.bin"/><Relationship Id="rId20" Type="http://schemas.openxmlformats.org/officeDocument/2006/relationships/oleObject" Target="../embeddings/oleObject52.bin"/><Relationship Id="rId29" Type="http://schemas.openxmlformats.org/officeDocument/2006/relationships/image" Target="../media/image58.wmf"/><Relationship Id="rId41" Type="http://schemas.openxmlformats.org/officeDocument/2006/relationships/image" Target="../media/image63.wmf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45.bin"/><Relationship Id="rId11" Type="http://schemas.openxmlformats.org/officeDocument/2006/relationships/image" Target="../media/image49.wmf"/><Relationship Id="rId24" Type="http://schemas.openxmlformats.org/officeDocument/2006/relationships/oleObject" Target="../embeddings/oleObject54.bin"/><Relationship Id="rId32" Type="http://schemas.openxmlformats.org/officeDocument/2006/relationships/oleObject" Target="../embeddings/oleObject58.bin"/><Relationship Id="rId37" Type="http://schemas.openxmlformats.org/officeDocument/2006/relationships/image" Target="../media/image62.wmf"/><Relationship Id="rId40" Type="http://schemas.openxmlformats.org/officeDocument/2006/relationships/oleObject" Target="../embeddings/oleObject62.bin"/><Relationship Id="rId5" Type="http://schemas.openxmlformats.org/officeDocument/2006/relationships/image" Target="../media/image46.wmf"/><Relationship Id="rId15" Type="http://schemas.openxmlformats.org/officeDocument/2006/relationships/image" Target="../media/image51.wmf"/><Relationship Id="rId23" Type="http://schemas.openxmlformats.org/officeDocument/2006/relationships/image" Target="../media/image55.wmf"/><Relationship Id="rId28" Type="http://schemas.openxmlformats.org/officeDocument/2006/relationships/oleObject" Target="../embeddings/oleObject56.bin"/><Relationship Id="rId36" Type="http://schemas.openxmlformats.org/officeDocument/2006/relationships/oleObject" Target="../embeddings/oleObject60.bin"/><Relationship Id="rId10" Type="http://schemas.openxmlformats.org/officeDocument/2006/relationships/oleObject" Target="../embeddings/oleObject47.bin"/><Relationship Id="rId19" Type="http://schemas.openxmlformats.org/officeDocument/2006/relationships/image" Target="../media/image53.wmf"/><Relationship Id="rId31" Type="http://schemas.openxmlformats.org/officeDocument/2006/relationships/image" Target="../media/image59.wmf"/><Relationship Id="rId4" Type="http://schemas.openxmlformats.org/officeDocument/2006/relationships/oleObject" Target="../embeddings/oleObject44.bin"/><Relationship Id="rId9" Type="http://schemas.openxmlformats.org/officeDocument/2006/relationships/image" Target="../media/image48.wmf"/><Relationship Id="rId14" Type="http://schemas.openxmlformats.org/officeDocument/2006/relationships/oleObject" Target="../embeddings/oleObject49.bin"/><Relationship Id="rId22" Type="http://schemas.openxmlformats.org/officeDocument/2006/relationships/oleObject" Target="../embeddings/oleObject53.bin"/><Relationship Id="rId27" Type="http://schemas.openxmlformats.org/officeDocument/2006/relationships/image" Target="../media/image57.wmf"/><Relationship Id="rId30" Type="http://schemas.openxmlformats.org/officeDocument/2006/relationships/oleObject" Target="../embeddings/oleObject57.bin"/><Relationship Id="rId35" Type="http://schemas.openxmlformats.org/officeDocument/2006/relationships/image" Target="../media/image6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WordArt 4">
            <a:extLst>
              <a:ext uri="{FF2B5EF4-FFF2-40B4-BE49-F238E27FC236}">
                <a16:creationId xmlns:a16="http://schemas.microsoft.com/office/drawing/2014/main" id="{633AE5D8-C2F0-4F5D-86A9-C9DE20D0A64F}"/>
              </a:ext>
            </a:extLst>
          </p:cNvPr>
          <p:cNvSpPr>
            <a:spLocks noChangeShapeType="1" noTextEdit="1"/>
          </p:cNvSpPr>
          <p:nvPr/>
        </p:nvSpPr>
        <p:spPr bwMode="auto">
          <a:xfrm>
            <a:off x="3036410" y="2895600"/>
            <a:ext cx="31242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>
              <a:ln w="9525">
                <a:solidFill>
                  <a:srgbClr val="0080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3600" b="1" kern="10" dirty="0">
              <a:ln w="9525">
                <a:solidFill>
                  <a:srgbClr val="0080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6" name="WordArt 5">
            <a:extLst>
              <a:ext uri="{FF2B5EF4-FFF2-40B4-BE49-F238E27FC236}">
                <a16:creationId xmlns:a16="http://schemas.microsoft.com/office/drawing/2014/main" id="{9F4606F1-551C-4043-B488-263C68A7148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64710" y="4274856"/>
            <a:ext cx="74676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KHÁI NIỆM SỐ THẬP PHÂN</a:t>
            </a:r>
          </a:p>
          <a:p>
            <a:pPr algn="ctr"/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7" name="Picture 4" descr="WhitecornerFlower">
            <a:extLst>
              <a:ext uri="{FF2B5EF4-FFF2-40B4-BE49-F238E27FC236}">
                <a16:creationId xmlns:a16="http://schemas.microsoft.com/office/drawing/2014/main" id="{5F2B49C5-3F96-48AB-838E-AACE53F434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9538" y="5486400"/>
            <a:ext cx="13716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4" descr="WhitecornerFlower">
            <a:extLst>
              <a:ext uri="{FF2B5EF4-FFF2-40B4-BE49-F238E27FC236}">
                <a16:creationId xmlns:a16="http://schemas.microsoft.com/office/drawing/2014/main" id="{BCEEC5F9-28EA-445F-A7D4-C205FC9868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86400"/>
            <a:ext cx="1055688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4" descr="WhitecornerFlower">
            <a:extLst>
              <a:ext uri="{FF2B5EF4-FFF2-40B4-BE49-F238E27FC236}">
                <a16:creationId xmlns:a16="http://schemas.microsoft.com/office/drawing/2014/main" id="{B6AD6578-5019-474B-9084-1EDADB990D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894526">
            <a:off x="7804150" y="92075"/>
            <a:ext cx="1450976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4" descr="WhitecornerFlower">
            <a:extLst>
              <a:ext uri="{FF2B5EF4-FFF2-40B4-BE49-F238E27FC236}">
                <a16:creationId xmlns:a16="http://schemas.microsoft.com/office/drawing/2014/main" id="{9F20C36E-2D8C-4B4C-B768-18EA021CAF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33338"/>
            <a:ext cx="1498600" cy="126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3">
            <a:extLst>
              <a:ext uri="{FF2B5EF4-FFF2-40B4-BE49-F238E27FC236}">
                <a16:creationId xmlns:a16="http://schemas.microsoft.com/office/drawing/2014/main" id="{A90ED8B2-52C0-4E72-A64E-9425EE4DC936}"/>
              </a:ext>
            </a:extLst>
          </p:cNvPr>
          <p:cNvSpPr txBox="1"/>
          <p:nvPr/>
        </p:nvSpPr>
        <p:spPr>
          <a:xfrm>
            <a:off x="3155313" y="5791200"/>
            <a:ext cx="2833370" cy="52197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2800" b="1" kern="10" dirty="0">
                <a:ln w="9525">
                  <a:solidFill>
                    <a:srgbClr val="FF0000"/>
                  </a:solidFill>
                  <a:rou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  <a:sym typeface="+mn-ea"/>
              </a:rPr>
              <a:t>(</a:t>
            </a:r>
            <a:r>
              <a:rPr lang="en-US" sz="2800" b="1" kern="10" dirty="0">
                <a:ln w="9525">
                  <a:solidFill>
                    <a:srgbClr val="FF0000"/>
                  </a:solidFill>
                  <a:rou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/>
                <a:cs typeface="Times New Roman" panose="02020603050405020304"/>
                <a:sym typeface="+mn-ea"/>
              </a:rPr>
              <a:t>Trang 33 – 36 )</a:t>
            </a:r>
            <a:endParaRPr lang="en-US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183E71-BFC4-4033-9D13-5B71F3953D18}"/>
              </a:ext>
            </a:extLst>
          </p:cNvPr>
          <p:cNvSpPr txBox="1"/>
          <p:nvPr/>
        </p:nvSpPr>
        <p:spPr>
          <a:xfrm>
            <a:off x="3002915" y="6176805"/>
            <a:ext cx="5134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GV: Võ </a:t>
            </a:r>
            <a:r>
              <a:rPr lang="en-US" sz="2800" b="1" dirty="0" err="1"/>
              <a:t>Thị</a:t>
            </a:r>
            <a:r>
              <a:rPr lang="en-US" sz="2800" b="1" dirty="0"/>
              <a:t> Thu Trang</a:t>
            </a:r>
          </a:p>
        </p:txBody>
      </p:sp>
      <p:sp>
        <p:nvSpPr>
          <p:cNvPr id="2" name="Rectangle 1"/>
          <p:cNvSpPr/>
          <p:nvPr/>
        </p:nvSpPr>
        <p:spPr>
          <a:xfrm rot="10800000" flipV="1">
            <a:off x="673100" y="1987659"/>
            <a:ext cx="76592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1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CHÀO MỪNG QUÝ THẦY CÔ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bg1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VỀ DỰ GIỜ LỚP</a:t>
            </a:r>
            <a:endParaRPr lang="vi-VN" sz="3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bg1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00008" y="1110734"/>
            <a:ext cx="63439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vi-VN" sz="32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TRƯỜNG TIỂU HỌC ĐẠI ĐỒNG</a:t>
            </a:r>
            <a:endParaRPr lang="en-US" sz="3200" b="1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34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3807104"/>
              </p:ext>
            </p:extLst>
          </p:nvPr>
        </p:nvGraphicFramePr>
        <p:xfrm>
          <a:off x="4627245" y="1524000"/>
          <a:ext cx="914400" cy="5391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42720" imgH="177480" progId="Equation.3">
                  <p:embed/>
                </p:oleObj>
              </mc:Choice>
              <mc:Fallback>
                <p:oleObj name="Equation" r:id="rId2" imgW="3427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7245" y="1524000"/>
                        <a:ext cx="914400" cy="5391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034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3929487"/>
              </p:ext>
            </p:extLst>
          </p:nvPr>
        </p:nvGraphicFramePr>
        <p:xfrm>
          <a:off x="5715000" y="1346454"/>
          <a:ext cx="1219200" cy="9457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09336" imgH="393529" progId="Equation.3">
                  <p:embed/>
                </p:oleObj>
              </mc:Choice>
              <mc:Fallback>
                <p:oleObj name="Equation" r:id="rId4" imgW="609336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1346454"/>
                        <a:ext cx="1219200" cy="9457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034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4642796"/>
              </p:ext>
            </p:extLst>
          </p:nvPr>
        </p:nvGraphicFramePr>
        <p:xfrm>
          <a:off x="6918960" y="1600200"/>
          <a:ext cx="1828800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22080" imgH="203040" progId="Equation.3">
                  <p:embed/>
                </p:oleObj>
              </mc:Choice>
              <mc:Fallback>
                <p:oleObj name="Equation" r:id="rId6" imgW="6220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8960" y="1600200"/>
                        <a:ext cx="1828800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035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1304855"/>
              </p:ext>
            </p:extLst>
          </p:nvPr>
        </p:nvGraphicFramePr>
        <p:xfrm>
          <a:off x="4694301" y="2438400"/>
          <a:ext cx="631031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15713" imgH="203024" progId="Equation.3">
                  <p:embed/>
                </p:oleObj>
              </mc:Choice>
              <mc:Fallback>
                <p:oleObj name="Equation" r:id="rId8" imgW="215713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4301" y="2438400"/>
                        <a:ext cx="631031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0351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9584250"/>
              </p:ext>
            </p:extLst>
          </p:nvPr>
        </p:nvGraphicFramePr>
        <p:xfrm>
          <a:off x="5715000" y="2362200"/>
          <a:ext cx="124777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647419" imgH="393529" progId="Equation.3">
                  <p:embed/>
                </p:oleObj>
              </mc:Choice>
              <mc:Fallback>
                <p:oleObj name="Equation" r:id="rId10" imgW="64741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2362200"/>
                        <a:ext cx="1247775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0352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0696355"/>
              </p:ext>
            </p:extLst>
          </p:nvPr>
        </p:nvGraphicFramePr>
        <p:xfrm>
          <a:off x="6934200" y="2514600"/>
          <a:ext cx="1738313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660113" imgH="203112" progId="Equation.3">
                  <p:embed/>
                </p:oleObj>
              </mc:Choice>
              <mc:Fallback>
                <p:oleObj name="Equation" r:id="rId12" imgW="660113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2514600"/>
                        <a:ext cx="1738313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0353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1813126"/>
              </p:ext>
            </p:extLst>
          </p:nvPr>
        </p:nvGraphicFramePr>
        <p:xfrm>
          <a:off x="762000" y="2514600"/>
          <a:ext cx="775097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304560" imgH="177480" progId="Equation.3">
                  <p:embed/>
                </p:oleObj>
              </mc:Choice>
              <mc:Fallback>
                <p:oleObj name="Equation" r:id="rId14" imgW="30456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514600"/>
                        <a:ext cx="775097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0354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3447170"/>
              </p:ext>
            </p:extLst>
          </p:nvPr>
        </p:nvGraphicFramePr>
        <p:xfrm>
          <a:off x="1524000" y="2286000"/>
          <a:ext cx="9906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457002" imgH="393529" progId="Equation.3">
                  <p:embed/>
                </p:oleObj>
              </mc:Choice>
              <mc:Fallback>
                <p:oleObj name="Equation" r:id="rId16" imgW="457002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286000"/>
                        <a:ext cx="9906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0355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8353839"/>
              </p:ext>
            </p:extLst>
          </p:nvPr>
        </p:nvGraphicFramePr>
        <p:xfrm>
          <a:off x="2603373" y="2590800"/>
          <a:ext cx="1371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457200" imgH="203040" progId="Equation.3">
                  <p:embed/>
                </p:oleObj>
              </mc:Choice>
              <mc:Fallback>
                <p:oleObj name="Equation" r:id="rId18" imgW="457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3373" y="2590800"/>
                        <a:ext cx="13716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0356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5380564"/>
              </p:ext>
            </p:extLst>
          </p:nvPr>
        </p:nvGraphicFramePr>
        <p:xfrm>
          <a:off x="765572" y="1524000"/>
          <a:ext cx="754856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317160" imgH="177480" progId="Equation.3">
                  <p:embed/>
                </p:oleObj>
              </mc:Choice>
              <mc:Fallback>
                <p:oleObj name="Equation" r:id="rId20" imgW="31716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572" y="1524000"/>
                        <a:ext cx="754856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0357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3639234"/>
              </p:ext>
            </p:extLst>
          </p:nvPr>
        </p:nvGraphicFramePr>
        <p:xfrm>
          <a:off x="1524000" y="1219200"/>
          <a:ext cx="98917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457200" imgH="393480" progId="Equation.3">
                  <p:embed/>
                </p:oleObj>
              </mc:Choice>
              <mc:Fallback>
                <p:oleObj name="Equation" r:id="rId22" imgW="4572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219200"/>
                        <a:ext cx="989178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0358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8306249"/>
              </p:ext>
            </p:extLst>
          </p:nvPr>
        </p:nvGraphicFramePr>
        <p:xfrm>
          <a:off x="2590800" y="1447800"/>
          <a:ext cx="10668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469696" imgH="203112" progId="Equation.3">
                  <p:embed/>
                </p:oleObj>
              </mc:Choice>
              <mc:Fallback>
                <p:oleObj name="Equation" r:id="rId24" imgW="469696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447800"/>
                        <a:ext cx="1066800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457200" y="152400"/>
            <a:ext cx="8305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 typeface="Wingdings" pitchFamily="2" charset="2"/>
              <a:buChar char="v"/>
            </a:pPr>
            <a:r>
              <a:rPr lang="en-US" alt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2a: </a:t>
            </a:r>
            <a:r>
              <a:rPr lang="en-US" alt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 số thập phân thích hợp vào chỗ chấm (theo mẫu).</a:t>
            </a:r>
          </a:p>
        </p:txBody>
      </p:sp>
      <p:sp>
        <p:nvSpPr>
          <p:cNvPr id="12312" name="Text Box 24"/>
          <p:cNvSpPr txBox="1">
            <a:spLocks noChangeArrowheads="1"/>
          </p:cNvSpPr>
          <p:nvPr/>
        </p:nvSpPr>
        <p:spPr bwMode="auto">
          <a:xfrm>
            <a:off x="460248" y="3429000"/>
            <a:ext cx="70294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 typeface="Wingdings" pitchFamily="2" charset="2"/>
              <a:buChar char="v"/>
            </a:pPr>
            <a:r>
              <a:rPr lang="en-US" alt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2b: </a:t>
            </a:r>
            <a:endParaRPr lang="en-US" altLang="en-US" sz="36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71374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3715105"/>
              </p:ext>
            </p:extLst>
          </p:nvPr>
        </p:nvGraphicFramePr>
        <p:xfrm>
          <a:off x="4953000" y="5105400"/>
          <a:ext cx="5334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215713" imgH="203024" progId="Equation.3">
                  <p:embed/>
                </p:oleObj>
              </mc:Choice>
              <mc:Fallback>
                <p:oleObj name="Equation" r:id="rId26" imgW="215713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5105400"/>
                        <a:ext cx="5334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1375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731496"/>
              </p:ext>
            </p:extLst>
          </p:nvPr>
        </p:nvGraphicFramePr>
        <p:xfrm>
          <a:off x="5486400" y="4876800"/>
          <a:ext cx="12954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647640" imgH="393480" progId="Equation.3">
                  <p:embed/>
                </p:oleObj>
              </mc:Choice>
              <mc:Fallback>
                <p:oleObj name="Equation" r:id="rId28" imgW="6476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876800"/>
                        <a:ext cx="12954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1376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3063525"/>
              </p:ext>
            </p:extLst>
          </p:nvPr>
        </p:nvGraphicFramePr>
        <p:xfrm>
          <a:off x="6858000" y="5105400"/>
          <a:ext cx="1600200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660113" imgH="203112" progId="Equation.3">
                  <p:embed/>
                </p:oleObj>
              </mc:Choice>
              <mc:Fallback>
                <p:oleObj name="Equation" r:id="rId30" imgW="660113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5105400"/>
                        <a:ext cx="1600200" cy="433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1377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7122812"/>
              </p:ext>
            </p:extLst>
          </p:nvPr>
        </p:nvGraphicFramePr>
        <p:xfrm>
          <a:off x="4800600" y="4114800"/>
          <a:ext cx="76200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291847" imgH="177646" progId="Equation.3">
                  <p:embed/>
                </p:oleObj>
              </mc:Choice>
              <mc:Fallback>
                <p:oleObj name="Equation" r:id="rId32" imgW="291847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4114800"/>
                        <a:ext cx="762000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1378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7712291"/>
              </p:ext>
            </p:extLst>
          </p:nvPr>
        </p:nvGraphicFramePr>
        <p:xfrm>
          <a:off x="5562600" y="3845243"/>
          <a:ext cx="11430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4" imgW="533169" imgH="393529" progId="Equation.3">
                  <p:embed/>
                </p:oleObj>
              </mc:Choice>
              <mc:Fallback>
                <p:oleObj name="Equation" r:id="rId34" imgW="53316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845243"/>
                        <a:ext cx="11430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1379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6225599"/>
              </p:ext>
            </p:extLst>
          </p:nvPr>
        </p:nvGraphicFramePr>
        <p:xfrm>
          <a:off x="6705600" y="4038600"/>
          <a:ext cx="1676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6" imgW="533169" imgH="203112" progId="Equation.3">
                  <p:embed/>
                </p:oleObj>
              </mc:Choice>
              <mc:Fallback>
                <p:oleObj name="Equation" r:id="rId36" imgW="533169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4038600"/>
                        <a:ext cx="16764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1371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1362773"/>
              </p:ext>
            </p:extLst>
          </p:nvPr>
        </p:nvGraphicFramePr>
        <p:xfrm>
          <a:off x="685800" y="5105400"/>
          <a:ext cx="84772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8" imgW="342603" imgH="177646" progId="Equation.3">
                  <p:embed/>
                </p:oleObj>
              </mc:Choice>
              <mc:Fallback>
                <p:oleObj name="Equation" r:id="rId38" imgW="342603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105400"/>
                        <a:ext cx="847725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1372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8387414"/>
              </p:ext>
            </p:extLst>
          </p:nvPr>
        </p:nvGraphicFramePr>
        <p:xfrm>
          <a:off x="1524000" y="4876800"/>
          <a:ext cx="1215629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0" imgW="609336" imgH="393529" progId="Equation.3">
                  <p:embed/>
                </p:oleObj>
              </mc:Choice>
              <mc:Fallback>
                <p:oleObj name="Equation" r:id="rId40" imgW="609336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876800"/>
                        <a:ext cx="1215629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1373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3073600"/>
              </p:ext>
            </p:extLst>
          </p:nvPr>
        </p:nvGraphicFramePr>
        <p:xfrm>
          <a:off x="2781300" y="5181600"/>
          <a:ext cx="1828800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2" imgW="622030" imgH="203112" progId="Equation.3">
                  <p:embed/>
                </p:oleObj>
              </mc:Choice>
              <mc:Fallback>
                <p:oleObj name="Equation" r:id="rId42" imgW="622030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1300" y="5181600"/>
                        <a:ext cx="1828800" cy="534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1380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7932629"/>
              </p:ext>
            </p:extLst>
          </p:nvPr>
        </p:nvGraphicFramePr>
        <p:xfrm>
          <a:off x="762000" y="4114800"/>
          <a:ext cx="74295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4" imgW="291847" imgH="177646" progId="Equation.3">
                  <p:embed/>
                </p:oleObj>
              </mc:Choice>
              <mc:Fallback>
                <p:oleObj name="Equation" r:id="rId44" imgW="291847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114800"/>
                        <a:ext cx="742950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1381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6799781"/>
              </p:ext>
            </p:extLst>
          </p:nvPr>
        </p:nvGraphicFramePr>
        <p:xfrm>
          <a:off x="1524000" y="3845243"/>
          <a:ext cx="1200150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6" imgW="533169" imgH="393529" progId="Equation.3">
                  <p:embed/>
                </p:oleObj>
              </mc:Choice>
              <mc:Fallback>
                <p:oleObj name="Equation" r:id="rId46" imgW="53316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845243"/>
                        <a:ext cx="1200150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1382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8762623"/>
              </p:ext>
            </p:extLst>
          </p:nvPr>
        </p:nvGraphicFramePr>
        <p:xfrm>
          <a:off x="2743200" y="4114800"/>
          <a:ext cx="1514475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8" imgW="545626" imgH="203024" progId="Equation.3">
                  <p:embed/>
                </p:oleObj>
              </mc:Choice>
              <mc:Fallback>
                <p:oleObj name="Equation" r:id="rId48" imgW="545626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4114800"/>
                        <a:ext cx="1514475" cy="534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5189885"/>
              </p:ext>
            </p:extLst>
          </p:nvPr>
        </p:nvGraphicFramePr>
        <p:xfrm>
          <a:off x="2590800" y="1600200"/>
          <a:ext cx="1485900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0" imgW="495000" imgH="139680" progId="Equation.3">
                  <p:embed/>
                </p:oleObj>
              </mc:Choice>
              <mc:Fallback>
                <p:oleObj name="Equation" r:id="rId50" imgW="495000" imgH="13968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600200"/>
                        <a:ext cx="1485900" cy="36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3071781"/>
              </p:ext>
            </p:extLst>
          </p:nvPr>
        </p:nvGraphicFramePr>
        <p:xfrm>
          <a:off x="2590800" y="2667000"/>
          <a:ext cx="1485900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2" imgW="495000" imgH="139680" progId="Equation.3">
                  <p:embed/>
                </p:oleObj>
              </mc:Choice>
              <mc:Fallback>
                <p:oleObj name="Equation" r:id="rId52" imgW="495000" imgH="1396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667000"/>
                        <a:ext cx="1485900" cy="36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3124151"/>
              </p:ext>
            </p:extLst>
          </p:nvPr>
        </p:nvGraphicFramePr>
        <p:xfrm>
          <a:off x="7162800" y="1676400"/>
          <a:ext cx="1273631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4" imgW="495000" imgH="139680" progId="Equation.3">
                  <p:embed/>
                </p:oleObj>
              </mc:Choice>
              <mc:Fallback>
                <p:oleObj name="Equation" r:id="rId54" imgW="495000" imgH="1396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1676400"/>
                        <a:ext cx="1273631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1677112"/>
              </p:ext>
            </p:extLst>
          </p:nvPr>
        </p:nvGraphicFramePr>
        <p:xfrm>
          <a:off x="6953250" y="2508250"/>
          <a:ext cx="1600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5" imgW="533160" imgH="203040" progId="Equation.3">
                  <p:embed/>
                </p:oleObj>
              </mc:Choice>
              <mc:Fallback>
                <p:oleObj name="Equation" r:id="rId55" imgW="533160" imgH="2030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0" y="2508250"/>
                        <a:ext cx="16002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5010710"/>
              </p:ext>
            </p:extLst>
          </p:nvPr>
        </p:nvGraphicFramePr>
        <p:xfrm>
          <a:off x="2743200" y="4191000"/>
          <a:ext cx="1485900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7" imgW="495000" imgH="139680" progId="Equation.3">
                  <p:embed/>
                </p:oleObj>
              </mc:Choice>
              <mc:Fallback>
                <p:oleObj name="Equation" r:id="rId57" imgW="495000" imgH="1396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4191000"/>
                        <a:ext cx="1485900" cy="36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3047465"/>
              </p:ext>
            </p:extLst>
          </p:nvPr>
        </p:nvGraphicFramePr>
        <p:xfrm>
          <a:off x="6746748" y="4191000"/>
          <a:ext cx="1485900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8" imgW="495000" imgH="139680" progId="Equation.3">
                  <p:embed/>
                </p:oleObj>
              </mc:Choice>
              <mc:Fallback>
                <p:oleObj name="Equation" r:id="rId58" imgW="495000" imgH="1396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6748" y="4191000"/>
                        <a:ext cx="1485900" cy="36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5092313"/>
              </p:ext>
            </p:extLst>
          </p:nvPr>
        </p:nvGraphicFramePr>
        <p:xfrm>
          <a:off x="2819400" y="5257800"/>
          <a:ext cx="1485900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9" imgW="495000" imgH="139680" progId="Equation.3">
                  <p:embed/>
                </p:oleObj>
              </mc:Choice>
              <mc:Fallback>
                <p:oleObj name="Equation" r:id="rId59" imgW="495000" imgH="1396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5257800"/>
                        <a:ext cx="1485900" cy="36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9228982"/>
              </p:ext>
            </p:extLst>
          </p:nvPr>
        </p:nvGraphicFramePr>
        <p:xfrm>
          <a:off x="6858000" y="5181600"/>
          <a:ext cx="1485900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0" imgW="495000" imgH="139680" progId="Equation.3">
                  <p:embed/>
                </p:oleObj>
              </mc:Choice>
              <mc:Fallback>
                <p:oleObj name="Equation" r:id="rId60" imgW="495000" imgH="1396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5181600"/>
                        <a:ext cx="1485900" cy="366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60392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3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96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0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0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0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0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0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0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0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0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0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70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xit" presetSubtype="21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70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70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70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70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70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70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70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70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70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70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70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70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70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70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71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71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23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71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71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71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71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71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71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71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271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71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71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271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71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271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71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271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271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271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271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271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271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271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271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500"/>
                                        <p:tgtEl>
                                          <p:spTgt spid="271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6" restart="whenNotActive" fill="hold" evtFilter="cancelBubble" nodeType="interactiveSeq">
                <p:stCondLst>
                  <p:cond evt="onClick" delay="0">
                    <p:tgtEl>
                      <p:spTgt spid="2713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7" fill="hold">
                      <p:stCondLst>
                        <p:cond delay="0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1" dur="80"/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2" dur="80"/>
                                        <p:tgtEl>
                                          <p:spTgt spid="123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3" dur="80"/>
                                        <p:tgtEl>
                                          <p:spTgt spid="123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1377"/>
                  </p:tgtEl>
                </p:cond>
              </p:nextCondLst>
            </p:seq>
          </p:childTnLst>
        </p:cTn>
      </p:par>
    </p:tnLst>
    <p:bldLst>
      <p:bldP spid="12311" grpId="0"/>
      <p:bldP spid="123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221" name="Group 261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475531636"/>
              </p:ext>
            </p:extLst>
          </p:nvPr>
        </p:nvGraphicFramePr>
        <p:xfrm>
          <a:off x="762000" y="2133601"/>
          <a:ext cx="7239000" cy="4757131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43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002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4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dm</a:t>
                      </a: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cm</a:t>
                      </a: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mm</a:t>
                      </a: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Viết phân số thập phân</a:t>
                      </a: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Viết số thập phân</a:t>
                      </a: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04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04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70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04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317" name="Text Box 252"/>
          <p:cNvSpPr txBox="1">
            <a:spLocks noChangeArrowheads="1"/>
          </p:cNvSpPr>
          <p:nvPr/>
        </p:nvSpPr>
        <p:spPr bwMode="auto">
          <a:xfrm>
            <a:off x="-469107" y="4837113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vi-VN" altLang="en-US">
              <a:latin typeface="Times New Roman" pitchFamily="18" charset="0"/>
            </a:endParaRPr>
          </a:p>
        </p:txBody>
      </p:sp>
      <p:sp>
        <p:nvSpPr>
          <p:cNvPr id="41217" name="Text Box 257"/>
          <p:cNvSpPr txBox="1">
            <a:spLocks noChangeArrowheads="1"/>
          </p:cNvSpPr>
          <p:nvPr/>
        </p:nvSpPr>
        <p:spPr bwMode="auto">
          <a:xfrm>
            <a:off x="971550" y="658813"/>
            <a:ext cx="68580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 typeface="Wingdings" pitchFamily="2" charset="2"/>
              <a:buChar char="v"/>
            </a:pPr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3: </a:t>
            </a: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 phân số thập phân và số thập phân thích hợp vào chỗ chấm (theo mẫu).</a:t>
            </a:r>
            <a:endParaRPr lang="en-US" altLang="en-US" sz="2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1222" name="Object 8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1599811"/>
              </p:ext>
            </p:extLst>
          </p:nvPr>
        </p:nvGraphicFramePr>
        <p:xfrm>
          <a:off x="971550" y="4038600"/>
          <a:ext cx="27027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6725" imgH="177415" progId="Equation.3">
                  <p:embed/>
                </p:oleObj>
              </mc:Choice>
              <mc:Fallback>
                <p:oleObj name="Equation" r:id="rId2" imgW="126725" imgH="17741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4038600"/>
                        <a:ext cx="270272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23" name="Object 9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9331716"/>
              </p:ext>
            </p:extLst>
          </p:nvPr>
        </p:nvGraphicFramePr>
        <p:xfrm>
          <a:off x="971550" y="6248400"/>
          <a:ext cx="27027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26725" imgH="177415" progId="Equation.3">
                  <p:embed/>
                </p:oleObj>
              </mc:Choice>
              <mc:Fallback>
                <p:oleObj name="Equation" r:id="rId4" imgW="126725" imgH="17741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6248400"/>
                        <a:ext cx="270272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24" name="Object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9576241"/>
              </p:ext>
            </p:extLst>
          </p:nvPr>
        </p:nvGraphicFramePr>
        <p:xfrm>
          <a:off x="944118" y="5486400"/>
          <a:ext cx="27027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26725" imgH="177415" progId="Equation.3">
                  <p:embed/>
                </p:oleObj>
              </mc:Choice>
              <mc:Fallback>
                <p:oleObj name="Equation" r:id="rId5" imgW="126725" imgH="17741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4118" y="5486400"/>
                        <a:ext cx="270272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25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6841183"/>
              </p:ext>
            </p:extLst>
          </p:nvPr>
        </p:nvGraphicFramePr>
        <p:xfrm>
          <a:off x="943356" y="4837113"/>
          <a:ext cx="27027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26725" imgH="177415" progId="Equation.3">
                  <p:embed/>
                </p:oleObj>
              </mc:Choice>
              <mc:Fallback>
                <p:oleObj name="Equation" r:id="rId6" imgW="126725" imgH="17741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3356" y="4837113"/>
                        <a:ext cx="270272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26" name="Object 9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6130474"/>
              </p:ext>
            </p:extLst>
          </p:nvPr>
        </p:nvGraphicFramePr>
        <p:xfrm>
          <a:off x="1002030" y="3200400"/>
          <a:ext cx="27027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26725" imgH="177415" progId="Equation.3">
                  <p:embed/>
                </p:oleObj>
              </mc:Choice>
              <mc:Fallback>
                <p:oleObj name="Equation" r:id="rId7" imgW="126725" imgH="17741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2030" y="3200400"/>
                        <a:ext cx="270272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27" name="Object 9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7404311"/>
              </p:ext>
            </p:extLst>
          </p:nvPr>
        </p:nvGraphicFramePr>
        <p:xfrm>
          <a:off x="1676400" y="6248400"/>
          <a:ext cx="27027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26725" imgH="177415" progId="Equation.3">
                  <p:embed/>
                </p:oleObj>
              </mc:Choice>
              <mc:Fallback>
                <p:oleObj name="Equation" r:id="rId8" imgW="126725" imgH="17741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6248400"/>
                        <a:ext cx="270272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28" name="Object 9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372240"/>
              </p:ext>
            </p:extLst>
          </p:nvPr>
        </p:nvGraphicFramePr>
        <p:xfrm>
          <a:off x="1676400" y="5486400"/>
          <a:ext cx="27027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26725" imgH="177415" progId="Equation.3">
                  <p:embed/>
                </p:oleObj>
              </mc:Choice>
              <mc:Fallback>
                <p:oleObj name="Equation" r:id="rId10" imgW="126725" imgH="17741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5486400"/>
                        <a:ext cx="270272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29" name="Object 10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4215033"/>
              </p:ext>
            </p:extLst>
          </p:nvPr>
        </p:nvGraphicFramePr>
        <p:xfrm>
          <a:off x="1676400" y="4860172"/>
          <a:ext cx="24288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14120" imgH="177480" progId="Equation.3">
                  <p:embed/>
                </p:oleObj>
              </mc:Choice>
              <mc:Fallback>
                <p:oleObj name="Equation" r:id="rId11" imgW="1141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860172"/>
                        <a:ext cx="242888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30" name="Object 10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8729379"/>
              </p:ext>
            </p:extLst>
          </p:nvPr>
        </p:nvGraphicFramePr>
        <p:xfrm>
          <a:off x="1676400" y="4038600"/>
          <a:ext cx="18931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88707" imgH="164742" progId="Equation.3">
                  <p:embed/>
                </p:oleObj>
              </mc:Choice>
              <mc:Fallback>
                <p:oleObj name="Equation" r:id="rId13" imgW="88707" imgH="16474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038600"/>
                        <a:ext cx="189310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31" name="Object 10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7398228"/>
              </p:ext>
            </p:extLst>
          </p:nvPr>
        </p:nvGraphicFramePr>
        <p:xfrm>
          <a:off x="1676400" y="3200400"/>
          <a:ext cx="230981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14102" imgH="177492" progId="Equation.3">
                  <p:embed/>
                </p:oleObj>
              </mc:Choice>
              <mc:Fallback>
                <p:oleObj name="Equation" r:id="rId15" imgW="114102" imgH="17749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200400"/>
                        <a:ext cx="230981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32" name="Objec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474496"/>
              </p:ext>
            </p:extLst>
          </p:nvPr>
        </p:nvGraphicFramePr>
        <p:xfrm>
          <a:off x="2362200" y="4861958"/>
          <a:ext cx="230981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14102" imgH="177492" progId="Equation.3">
                  <p:embed/>
                </p:oleObj>
              </mc:Choice>
              <mc:Fallback>
                <p:oleObj name="Equation" r:id="rId17" imgW="114102" imgH="17749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4861958"/>
                        <a:ext cx="230981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33" name="Object 10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2669766"/>
              </p:ext>
            </p:extLst>
          </p:nvPr>
        </p:nvGraphicFramePr>
        <p:xfrm>
          <a:off x="2362200" y="3962400"/>
          <a:ext cx="2571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26780" imgH="164814" progId="Equation.3">
                  <p:embed/>
                </p:oleObj>
              </mc:Choice>
              <mc:Fallback>
                <p:oleObj name="Equation" r:id="rId19" imgW="126780" imgH="16481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3962400"/>
                        <a:ext cx="25717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34" name="Object 10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0946407"/>
              </p:ext>
            </p:extLst>
          </p:nvPr>
        </p:nvGraphicFramePr>
        <p:xfrm>
          <a:off x="2362200" y="5562600"/>
          <a:ext cx="230981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14102" imgH="177492" progId="Equation.3">
                  <p:embed/>
                </p:oleObj>
              </mc:Choice>
              <mc:Fallback>
                <p:oleObj name="Equation" r:id="rId21" imgW="114102" imgH="17749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562600"/>
                        <a:ext cx="230981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35" name="Object 1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8540963"/>
              </p:ext>
            </p:extLst>
          </p:nvPr>
        </p:nvGraphicFramePr>
        <p:xfrm>
          <a:off x="4400550" y="3886200"/>
          <a:ext cx="639366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418918" imgH="393529" progId="Equation.DSMT4">
                  <p:embed/>
                </p:oleObj>
              </mc:Choice>
              <mc:Fallback>
                <p:oleObj name="Equation" r:id="rId23" imgW="418918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0550" y="3886200"/>
                        <a:ext cx="639366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36" name="Object 1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7204449"/>
              </p:ext>
            </p:extLst>
          </p:nvPr>
        </p:nvGraphicFramePr>
        <p:xfrm>
          <a:off x="4400550" y="2971800"/>
          <a:ext cx="410766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342751" imgH="393529" progId="Equation.3">
                  <p:embed/>
                </p:oleObj>
              </mc:Choice>
              <mc:Fallback>
                <p:oleObj name="Equation" r:id="rId25" imgW="34275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0550" y="2971800"/>
                        <a:ext cx="410766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37" name="Object 1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3679646"/>
              </p:ext>
            </p:extLst>
          </p:nvPr>
        </p:nvGraphicFramePr>
        <p:xfrm>
          <a:off x="6477000" y="3167856"/>
          <a:ext cx="692944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342751" imgH="203112" progId="Equation.3">
                  <p:embed/>
                </p:oleObj>
              </mc:Choice>
              <mc:Fallback>
                <p:oleObj name="Equation" r:id="rId27" imgW="342751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3167856"/>
                        <a:ext cx="692944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38" name="Object 1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2738450"/>
              </p:ext>
            </p:extLst>
          </p:nvPr>
        </p:nvGraphicFramePr>
        <p:xfrm>
          <a:off x="6324600" y="3962400"/>
          <a:ext cx="821531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406048" imgH="203024" progId="Equation.3">
                  <p:embed/>
                </p:oleObj>
              </mc:Choice>
              <mc:Fallback>
                <p:oleObj name="Equation" r:id="rId29" imgW="406048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3962400"/>
                        <a:ext cx="821531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47" name="Object 119"/>
          <p:cNvGraphicFramePr>
            <a:graphicFrameLocks noChangeAspect="1"/>
          </p:cNvGraphicFramePr>
          <p:nvPr/>
        </p:nvGraphicFramePr>
        <p:xfrm>
          <a:off x="4333875" y="6248401"/>
          <a:ext cx="59055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291973" imgH="139639" progId="Equation.DSMT4">
                  <p:embed/>
                </p:oleObj>
              </mc:Choice>
              <mc:Fallback>
                <p:oleObj name="Equation" r:id="rId31" imgW="291973" imgH="13963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3875" y="6248401"/>
                        <a:ext cx="590550" cy="358775"/>
                      </a:xfrm>
                      <a:prstGeom prst="rect">
                        <a:avLst/>
                      </a:prstGeom>
                      <a:solidFill>
                        <a:srgbClr val="FFFAC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48" name="Object 1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1602640"/>
              </p:ext>
            </p:extLst>
          </p:nvPr>
        </p:nvGraphicFramePr>
        <p:xfrm>
          <a:off x="4400550" y="4857195"/>
          <a:ext cx="59055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291973" imgH="139639" progId="Equation.DSMT4">
                  <p:embed/>
                </p:oleObj>
              </mc:Choice>
              <mc:Fallback>
                <p:oleObj name="Equation" r:id="rId33" imgW="291973" imgH="13963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0550" y="4857195"/>
                        <a:ext cx="590550" cy="358775"/>
                      </a:xfrm>
                      <a:prstGeom prst="rect">
                        <a:avLst/>
                      </a:prstGeom>
                      <a:solidFill>
                        <a:srgbClr val="FFFAC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49" name="Object 1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951184"/>
              </p:ext>
            </p:extLst>
          </p:nvPr>
        </p:nvGraphicFramePr>
        <p:xfrm>
          <a:off x="4336851" y="5410200"/>
          <a:ext cx="584597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4" imgW="418918" imgH="393529" progId="Equation.DSMT4">
                  <p:embed/>
                </p:oleObj>
              </mc:Choice>
              <mc:Fallback>
                <p:oleObj name="Equation" r:id="rId34" imgW="418918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6851" y="5410200"/>
                        <a:ext cx="584597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50" name="Object 19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0128094"/>
              </p:ext>
            </p:extLst>
          </p:nvPr>
        </p:nvGraphicFramePr>
        <p:xfrm>
          <a:off x="6400800" y="6400800"/>
          <a:ext cx="59055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6" imgW="291973" imgH="139639" progId="Equation.DSMT4">
                  <p:embed/>
                </p:oleObj>
              </mc:Choice>
              <mc:Fallback>
                <p:oleObj name="Equation" r:id="rId36" imgW="291973" imgH="13963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6400800"/>
                        <a:ext cx="590550" cy="358775"/>
                      </a:xfrm>
                      <a:prstGeom prst="rect">
                        <a:avLst/>
                      </a:prstGeom>
                      <a:solidFill>
                        <a:srgbClr val="FFFAC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51" name="Object 1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061281"/>
              </p:ext>
            </p:extLst>
          </p:nvPr>
        </p:nvGraphicFramePr>
        <p:xfrm>
          <a:off x="6248400" y="5021779"/>
          <a:ext cx="59055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291973" imgH="139639" progId="Equation.DSMT4">
                  <p:embed/>
                </p:oleObj>
              </mc:Choice>
              <mc:Fallback>
                <p:oleObj name="Equation" r:id="rId37" imgW="291973" imgH="13963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5021779"/>
                        <a:ext cx="590550" cy="358775"/>
                      </a:xfrm>
                      <a:prstGeom prst="rect">
                        <a:avLst/>
                      </a:prstGeom>
                      <a:solidFill>
                        <a:srgbClr val="FFFAC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52" name="Object 1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5461821"/>
              </p:ext>
            </p:extLst>
          </p:nvPr>
        </p:nvGraphicFramePr>
        <p:xfrm>
          <a:off x="6324600" y="5867400"/>
          <a:ext cx="59055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8" imgW="291973" imgH="139639" progId="Equation.DSMT4">
                  <p:embed/>
                </p:oleObj>
              </mc:Choice>
              <mc:Fallback>
                <p:oleObj name="Equation" r:id="rId38" imgW="291973" imgH="13963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5867400"/>
                        <a:ext cx="590550" cy="358775"/>
                      </a:xfrm>
                      <a:prstGeom prst="rect">
                        <a:avLst/>
                      </a:prstGeom>
                      <a:solidFill>
                        <a:srgbClr val="FFFAC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53" name="Object 7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0775373"/>
              </p:ext>
            </p:extLst>
          </p:nvPr>
        </p:nvGraphicFramePr>
        <p:xfrm>
          <a:off x="4429125" y="6096000"/>
          <a:ext cx="5524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9" imgW="342751" imgH="393529" progId="Equation.DSMT4">
                  <p:embed/>
                </p:oleObj>
              </mc:Choice>
              <mc:Fallback>
                <p:oleObj name="Equation" r:id="rId39" imgW="342751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5" y="6096000"/>
                        <a:ext cx="55245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54" name="Object 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793444"/>
              </p:ext>
            </p:extLst>
          </p:nvPr>
        </p:nvGraphicFramePr>
        <p:xfrm>
          <a:off x="4400550" y="4648200"/>
          <a:ext cx="604838" cy="7429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1" imgW="418918" imgH="393529" progId="Equation.DSMT4">
                  <p:embed/>
                </p:oleObj>
              </mc:Choice>
              <mc:Fallback>
                <p:oleObj name="Equation" r:id="rId41" imgW="418918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0550" y="4648200"/>
                        <a:ext cx="604838" cy="7429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55" name="Object 8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8349667"/>
              </p:ext>
            </p:extLst>
          </p:nvPr>
        </p:nvGraphicFramePr>
        <p:xfrm>
          <a:off x="4400550" y="5638800"/>
          <a:ext cx="59055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3" imgW="291973" imgH="139639" progId="Equation.DSMT4">
                  <p:embed/>
                </p:oleObj>
              </mc:Choice>
              <mc:Fallback>
                <p:oleObj name="Equation" r:id="rId43" imgW="291973" imgH="13963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0550" y="5638800"/>
                        <a:ext cx="590550" cy="358775"/>
                      </a:xfrm>
                      <a:prstGeom prst="rect">
                        <a:avLst/>
                      </a:prstGeom>
                      <a:solidFill>
                        <a:srgbClr val="FFFAC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56" name="Object 8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8728849"/>
              </p:ext>
            </p:extLst>
          </p:nvPr>
        </p:nvGraphicFramePr>
        <p:xfrm>
          <a:off x="6629400" y="6248400"/>
          <a:ext cx="990600" cy="4310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4" imgW="368140" imgH="203112" progId="Equation.DSMT4">
                  <p:embed/>
                </p:oleObj>
              </mc:Choice>
              <mc:Fallback>
                <p:oleObj name="Equation" r:id="rId44" imgW="368140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6248400"/>
                        <a:ext cx="990600" cy="431094"/>
                      </a:xfrm>
                      <a:prstGeom prst="rect">
                        <a:avLst/>
                      </a:prstGeom>
                      <a:solidFill>
                        <a:srgbClr val="FFFAC9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57" name="Object 8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5075753"/>
              </p:ext>
            </p:extLst>
          </p:nvPr>
        </p:nvGraphicFramePr>
        <p:xfrm>
          <a:off x="6553200" y="4684158"/>
          <a:ext cx="872728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6" imgW="431613" imgH="203112" progId="Equation.DSMT4">
                  <p:embed/>
                </p:oleObj>
              </mc:Choice>
              <mc:Fallback>
                <p:oleObj name="Equation" r:id="rId46" imgW="431613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684158"/>
                        <a:ext cx="872728" cy="522287"/>
                      </a:xfrm>
                      <a:prstGeom prst="rect">
                        <a:avLst/>
                      </a:prstGeom>
                      <a:solidFill>
                        <a:srgbClr val="FFFAC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58" name="Object 8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0007922"/>
              </p:ext>
            </p:extLst>
          </p:nvPr>
        </p:nvGraphicFramePr>
        <p:xfrm>
          <a:off x="6553200" y="5486400"/>
          <a:ext cx="761999" cy="443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8" imgW="444307" imgH="203112" progId="Equation.DSMT4">
                  <p:embed/>
                </p:oleObj>
              </mc:Choice>
              <mc:Fallback>
                <p:oleObj name="Equation" r:id="rId48" imgW="444307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5486400"/>
                        <a:ext cx="761999" cy="443320"/>
                      </a:xfrm>
                      <a:prstGeom prst="rect">
                        <a:avLst/>
                      </a:prstGeom>
                      <a:solidFill>
                        <a:srgbClr val="FFFAC9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48" name="Rectangle 20"/>
          <p:cNvSpPr>
            <a:spLocks noChangeArrowheads="1"/>
          </p:cNvSpPr>
          <p:nvPr/>
        </p:nvSpPr>
        <p:spPr bwMode="auto">
          <a:xfrm>
            <a:off x="285750" y="0"/>
            <a:ext cx="86868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alt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015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12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12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12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56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06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6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06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1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4560"/>
                            </p:stCondLst>
                            <p:childTnLst>
                              <p:par>
                                <p:cTn id="3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1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60"/>
                            </p:stCondLst>
                            <p:childTnLst>
                              <p:par>
                                <p:cTn id="3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560"/>
                            </p:stCondLst>
                            <p:childTnLst>
                              <p:par>
                                <p:cTn id="4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6060"/>
                            </p:stCondLst>
                            <p:childTnLst>
                              <p:par>
                                <p:cTn id="4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1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6560"/>
                            </p:stCondLst>
                            <p:childTnLst>
                              <p:par>
                                <p:cTn id="5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1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1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7060"/>
                            </p:stCondLst>
                            <p:childTnLst>
                              <p:par>
                                <p:cTn id="5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1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1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7560"/>
                            </p:stCondLst>
                            <p:childTnLst>
                              <p:par>
                                <p:cTn id="6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1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1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8060"/>
                            </p:stCondLst>
                            <p:childTnLst>
                              <p:par>
                                <p:cTn id="6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1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1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8560"/>
                            </p:stCondLst>
                            <p:childTnLst>
                              <p:par>
                                <p:cTn id="7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1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1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9060"/>
                            </p:stCondLst>
                            <p:childTnLst>
                              <p:par>
                                <p:cTn id="7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1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1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9560"/>
                            </p:stCondLst>
                            <p:childTnLst>
                              <p:par>
                                <p:cTn id="8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1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1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0060"/>
                            </p:stCondLst>
                            <p:childTnLst>
                              <p:par>
                                <p:cTn id="8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1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1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0560"/>
                            </p:stCondLst>
                            <p:childTnLst>
                              <p:par>
                                <p:cTn id="9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1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1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11060"/>
                            </p:stCondLst>
                            <p:childTnLst>
                              <p:par>
                                <p:cTn id="9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1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1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1560"/>
                            </p:stCondLst>
                            <p:childTnLst>
                              <p:par>
                                <p:cTn id="10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1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1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2060"/>
                            </p:stCondLst>
                            <p:childTnLst>
                              <p:par>
                                <p:cTn id="10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1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1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12560"/>
                            </p:stCondLst>
                            <p:childTnLst>
                              <p:par>
                                <p:cTn id="1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1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1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13060"/>
                            </p:stCondLst>
                            <p:childTnLst>
                              <p:par>
                                <p:cTn id="1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1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1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13560"/>
                            </p:stCondLst>
                            <p:childTnLst>
                              <p:par>
                                <p:cTn id="1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1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1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14060"/>
                            </p:stCondLst>
                            <p:childTnLst>
                              <p:par>
                                <p:cTn id="1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1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1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41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/>
                                        <p:tgtEl>
                                          <p:spTgt spid="41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41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41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41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41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41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41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5" dur="500"/>
                                        <p:tgtEl>
                                          <p:spTgt spid="41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/>
                                        <p:tgtEl>
                                          <p:spTgt spid="41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41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41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6" dur="500"/>
                                        <p:tgtEl>
                                          <p:spTgt spid="41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/>
                                        <p:tgtEl>
                                          <p:spTgt spid="41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41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41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7" dur="500"/>
                                        <p:tgtEl>
                                          <p:spTgt spid="41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/>
                                        <p:tgtEl>
                                          <p:spTgt spid="41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41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41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8" dur="500"/>
                                        <p:tgtEl>
                                          <p:spTgt spid="41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/>
                                        <p:tgtEl>
                                          <p:spTgt spid="41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41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41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082" name="Group 2"/>
          <p:cNvGraphicFramePr>
            <a:graphicFrameLocks noGrp="1"/>
          </p:cNvGraphicFramePr>
          <p:nvPr>
            <p:ph/>
          </p:nvPr>
        </p:nvGraphicFramePr>
        <p:xfrm>
          <a:off x="1143000" y="1905000"/>
          <a:ext cx="6858000" cy="4957751"/>
        </p:xfrm>
        <a:graphic>
          <a:graphicData uri="http://schemas.openxmlformats.org/drawingml/2006/table">
            <a:tbl>
              <a:tblPr/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002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56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dm</a:t>
                      </a: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cm</a:t>
                      </a: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mm</a:t>
                      </a: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Viết</a:t>
                      </a:r>
                      <a:r>
                        <a:rPr kumimoji="0" lang="en-US" sz="2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phân</a:t>
                      </a:r>
                      <a:r>
                        <a:rPr kumimoji="0" lang="en-US" sz="2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kumimoji="0" lang="en-US" sz="2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thập</a:t>
                      </a:r>
                      <a:r>
                        <a:rPr kumimoji="0" lang="en-US" sz="2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phân</a:t>
                      </a:r>
                      <a:endParaRPr kumimoji="0" lang="en-US" sz="23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Viết số thập phân</a:t>
                      </a: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69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69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69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69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69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3" marB="4571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341" name="Text Box 53"/>
          <p:cNvSpPr txBox="1">
            <a:spLocks noChangeArrowheads="1"/>
          </p:cNvSpPr>
          <p:nvPr/>
        </p:nvSpPr>
        <p:spPr bwMode="auto">
          <a:xfrm>
            <a:off x="-469107" y="4837113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vi-VN" altLang="en-US">
              <a:latin typeface="Times New Roman" pitchFamily="18" charset="0"/>
            </a:endParaRPr>
          </a:p>
        </p:txBody>
      </p:sp>
      <p:sp>
        <p:nvSpPr>
          <p:cNvPr id="12342" name="Text Box 54"/>
          <p:cNvSpPr txBox="1">
            <a:spLocks noChangeArrowheads="1"/>
          </p:cNvSpPr>
          <p:nvPr/>
        </p:nvSpPr>
        <p:spPr bwMode="auto">
          <a:xfrm>
            <a:off x="1143000" y="617538"/>
            <a:ext cx="68580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 typeface="Wingdings" pitchFamily="2" charset="2"/>
              <a:buChar char="v"/>
            </a:pPr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3: </a:t>
            </a: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 phân số thập phân và số thập phân thích hợp vào chỗ chấm (theo mẫu).</a:t>
            </a:r>
            <a:endParaRPr lang="en-US" altLang="en-US" sz="2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343" name="Object 93"/>
          <p:cNvGraphicFramePr>
            <a:graphicFrameLocks noChangeAspect="1"/>
          </p:cNvGraphicFramePr>
          <p:nvPr/>
        </p:nvGraphicFramePr>
        <p:xfrm>
          <a:off x="1341835" y="2776538"/>
          <a:ext cx="27146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6725" imgH="177415" progId="Equation.3">
                  <p:embed/>
                </p:oleObj>
              </mc:Choice>
              <mc:Fallback>
                <p:oleObj name="Equation" r:id="rId2" imgW="126725" imgH="17741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1835" y="2776538"/>
                        <a:ext cx="271463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44" name="Object 102"/>
          <p:cNvGraphicFramePr>
            <a:graphicFrameLocks noChangeAspect="1"/>
          </p:cNvGraphicFramePr>
          <p:nvPr/>
        </p:nvGraphicFramePr>
        <p:xfrm>
          <a:off x="1893094" y="2782888"/>
          <a:ext cx="230981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4102" imgH="177492" progId="Equation.3">
                  <p:embed/>
                </p:oleObj>
              </mc:Choice>
              <mc:Fallback>
                <p:oleObj name="Equation" r:id="rId4" imgW="114102" imgH="17749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3094" y="2782888"/>
                        <a:ext cx="230981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45" name="Object 1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2243885"/>
              </p:ext>
            </p:extLst>
          </p:nvPr>
        </p:nvGraphicFramePr>
        <p:xfrm>
          <a:off x="4376142" y="2819400"/>
          <a:ext cx="44886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42751" imgH="393529" progId="Equation.3">
                  <p:embed/>
                </p:oleObj>
              </mc:Choice>
              <mc:Fallback>
                <p:oleObj name="Equation" r:id="rId6" imgW="34275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6142" y="2819400"/>
                        <a:ext cx="448865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46" name="Object 120"/>
          <p:cNvGraphicFramePr>
            <a:graphicFrameLocks noChangeAspect="1"/>
          </p:cNvGraphicFramePr>
          <p:nvPr/>
        </p:nvGraphicFramePr>
        <p:xfrm>
          <a:off x="6515100" y="2667000"/>
          <a:ext cx="692944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42751" imgH="203112" progId="Equation.3">
                  <p:embed/>
                </p:oleObj>
              </mc:Choice>
              <mc:Fallback>
                <p:oleObj name="Equation" r:id="rId8" imgW="342751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5100" y="2667000"/>
                        <a:ext cx="692944" cy="522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52" name="Object 119"/>
          <p:cNvGraphicFramePr>
            <a:graphicFrameLocks noChangeAspect="1"/>
          </p:cNvGraphicFramePr>
          <p:nvPr/>
        </p:nvGraphicFramePr>
        <p:xfrm>
          <a:off x="4572000" y="6096001"/>
          <a:ext cx="59055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91973" imgH="139639" progId="Equation.DSMT4">
                  <p:embed/>
                </p:oleObj>
              </mc:Choice>
              <mc:Fallback>
                <p:oleObj name="Equation" r:id="rId10" imgW="291973" imgH="13963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6096001"/>
                        <a:ext cx="590550" cy="358775"/>
                      </a:xfrm>
                      <a:prstGeom prst="rect">
                        <a:avLst/>
                      </a:prstGeom>
                      <a:solidFill>
                        <a:srgbClr val="FFFAC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53" name="Object 1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0196723"/>
              </p:ext>
            </p:extLst>
          </p:nvPr>
        </p:nvGraphicFramePr>
        <p:xfrm>
          <a:off x="4419600" y="4657725"/>
          <a:ext cx="59055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91973" imgH="139639" progId="Equation.DSMT4">
                  <p:embed/>
                </p:oleObj>
              </mc:Choice>
              <mc:Fallback>
                <p:oleObj name="Equation" r:id="rId12" imgW="291973" imgH="13963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657725"/>
                        <a:ext cx="590550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55" name="Object 19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0938803"/>
              </p:ext>
            </p:extLst>
          </p:nvPr>
        </p:nvGraphicFramePr>
        <p:xfrm>
          <a:off x="6096000" y="6248400"/>
          <a:ext cx="59055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291973" imgH="139639" progId="Equation.DSMT4">
                  <p:embed/>
                </p:oleObj>
              </mc:Choice>
              <mc:Fallback>
                <p:oleObj name="Equation" r:id="rId13" imgW="291973" imgH="13963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6248400"/>
                        <a:ext cx="590550" cy="358775"/>
                      </a:xfrm>
                      <a:prstGeom prst="rect">
                        <a:avLst/>
                      </a:prstGeom>
                      <a:solidFill>
                        <a:srgbClr val="FFFAC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56" name="Object 1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327162"/>
              </p:ext>
            </p:extLst>
          </p:nvPr>
        </p:nvGraphicFramePr>
        <p:xfrm>
          <a:off x="6019800" y="4624904"/>
          <a:ext cx="59055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291973" imgH="139639" progId="Equation.DSMT4">
                  <p:embed/>
                </p:oleObj>
              </mc:Choice>
              <mc:Fallback>
                <p:oleObj name="Equation" r:id="rId14" imgW="291973" imgH="13963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624904"/>
                        <a:ext cx="590550" cy="358775"/>
                      </a:xfrm>
                      <a:prstGeom prst="rect">
                        <a:avLst/>
                      </a:prstGeom>
                      <a:solidFill>
                        <a:srgbClr val="FFFAC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57" name="Object 1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4921175"/>
              </p:ext>
            </p:extLst>
          </p:nvPr>
        </p:nvGraphicFramePr>
        <p:xfrm>
          <a:off x="6057900" y="5385444"/>
          <a:ext cx="59055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291973" imgH="139639" progId="Equation.DSMT4">
                  <p:embed/>
                </p:oleObj>
              </mc:Choice>
              <mc:Fallback>
                <p:oleObj name="Equation" r:id="rId15" imgW="291973" imgH="13963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7900" y="5385444"/>
                        <a:ext cx="590550" cy="358775"/>
                      </a:xfrm>
                      <a:prstGeom prst="rect">
                        <a:avLst/>
                      </a:prstGeom>
                      <a:solidFill>
                        <a:srgbClr val="FFFAC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58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5594161"/>
              </p:ext>
            </p:extLst>
          </p:nvPr>
        </p:nvGraphicFramePr>
        <p:xfrm>
          <a:off x="4191000" y="6096000"/>
          <a:ext cx="90011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495085" imgH="393529" progId="Equation.DSMT4">
                  <p:embed/>
                </p:oleObj>
              </mc:Choice>
              <mc:Fallback>
                <p:oleObj name="Equation" r:id="rId16" imgW="495085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6096000"/>
                        <a:ext cx="90011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59" name="Object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2011011"/>
              </p:ext>
            </p:extLst>
          </p:nvPr>
        </p:nvGraphicFramePr>
        <p:xfrm>
          <a:off x="4243387" y="4438651"/>
          <a:ext cx="714375" cy="7677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495085" imgH="393529" progId="Equation.DSMT4">
                  <p:embed/>
                </p:oleObj>
              </mc:Choice>
              <mc:Fallback>
                <p:oleObj name="Equation" r:id="rId18" imgW="495085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3387" y="4438651"/>
                        <a:ext cx="714375" cy="7677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60" name="Object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5564420"/>
              </p:ext>
            </p:extLst>
          </p:nvPr>
        </p:nvGraphicFramePr>
        <p:xfrm>
          <a:off x="4419600" y="5417786"/>
          <a:ext cx="59055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291973" imgH="139639" progId="Equation.DSMT4">
                  <p:embed/>
                </p:oleObj>
              </mc:Choice>
              <mc:Fallback>
                <p:oleObj name="Equation" r:id="rId20" imgW="291973" imgH="13963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5417786"/>
                        <a:ext cx="590550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61" name="Object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4379643"/>
              </p:ext>
            </p:extLst>
          </p:nvPr>
        </p:nvGraphicFramePr>
        <p:xfrm>
          <a:off x="6822281" y="6096000"/>
          <a:ext cx="1026319" cy="522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507780" imgH="203112" progId="Equation.DSMT4">
                  <p:embed/>
                </p:oleObj>
              </mc:Choice>
              <mc:Fallback>
                <p:oleObj name="Equation" r:id="rId21" imgW="507780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2281" y="6096000"/>
                        <a:ext cx="1026319" cy="522288"/>
                      </a:xfrm>
                      <a:prstGeom prst="rect">
                        <a:avLst/>
                      </a:prstGeom>
                      <a:solidFill>
                        <a:srgbClr val="FFFAC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62" name="Object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9666802"/>
              </p:ext>
            </p:extLst>
          </p:nvPr>
        </p:nvGraphicFramePr>
        <p:xfrm>
          <a:off x="6629400" y="4489452"/>
          <a:ext cx="1026319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507780" imgH="203112" progId="Equation.DSMT4">
                  <p:embed/>
                </p:oleObj>
              </mc:Choice>
              <mc:Fallback>
                <p:oleObj name="Equation" r:id="rId23" imgW="507780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4489452"/>
                        <a:ext cx="1026319" cy="522287"/>
                      </a:xfrm>
                      <a:prstGeom prst="rect">
                        <a:avLst/>
                      </a:prstGeom>
                      <a:solidFill>
                        <a:srgbClr val="FFFAC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58" name="Object 85"/>
          <p:cNvGraphicFramePr>
            <a:graphicFrameLocks noChangeAspect="1"/>
          </p:cNvGraphicFramePr>
          <p:nvPr/>
        </p:nvGraphicFramePr>
        <p:xfrm>
          <a:off x="1314451" y="6172200"/>
          <a:ext cx="27027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126725" imgH="177415" progId="Equation.3">
                  <p:embed/>
                </p:oleObj>
              </mc:Choice>
              <mc:Fallback>
                <p:oleObj name="Equation" r:id="rId25" imgW="126725" imgH="17741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4451" y="6172200"/>
                        <a:ext cx="270272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59" name="Object 8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7633763"/>
              </p:ext>
            </p:extLst>
          </p:nvPr>
        </p:nvGraphicFramePr>
        <p:xfrm>
          <a:off x="1314451" y="5283200"/>
          <a:ext cx="27027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126725" imgH="177415" progId="Equation.3">
                  <p:embed/>
                </p:oleObj>
              </mc:Choice>
              <mc:Fallback>
                <p:oleObj name="Equation" r:id="rId26" imgW="126725" imgH="17741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4451" y="5283200"/>
                        <a:ext cx="270272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60" name="Object 8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9795780"/>
              </p:ext>
            </p:extLst>
          </p:nvPr>
        </p:nvGraphicFramePr>
        <p:xfrm>
          <a:off x="1371601" y="4409499"/>
          <a:ext cx="27027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126725" imgH="177415" progId="Equation.3">
                  <p:embed/>
                </p:oleObj>
              </mc:Choice>
              <mc:Fallback>
                <p:oleObj name="Equation" r:id="rId27" imgW="126725" imgH="17741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1" y="4409499"/>
                        <a:ext cx="270272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61" name="Object 8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0606420"/>
              </p:ext>
            </p:extLst>
          </p:nvPr>
        </p:nvGraphicFramePr>
        <p:xfrm>
          <a:off x="1314451" y="3581400"/>
          <a:ext cx="27027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126725" imgH="177415" progId="Equation.3">
                  <p:embed/>
                </p:oleObj>
              </mc:Choice>
              <mc:Fallback>
                <p:oleObj name="Equation" r:id="rId28" imgW="126725" imgH="17741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4451" y="3581400"/>
                        <a:ext cx="270272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62" name="Object 9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1681174"/>
              </p:ext>
            </p:extLst>
          </p:nvPr>
        </p:nvGraphicFramePr>
        <p:xfrm>
          <a:off x="1885951" y="5244956"/>
          <a:ext cx="27027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126725" imgH="177415" progId="Equation.3">
                  <p:embed/>
                </p:oleObj>
              </mc:Choice>
              <mc:Fallback>
                <p:oleObj name="Equation" r:id="rId29" imgW="126725" imgH="17741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5951" y="5244956"/>
                        <a:ext cx="270272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63" name="Object 9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6507537"/>
              </p:ext>
            </p:extLst>
          </p:nvPr>
        </p:nvGraphicFramePr>
        <p:xfrm>
          <a:off x="1885951" y="4395644"/>
          <a:ext cx="27027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126725" imgH="177415" progId="Equation.3">
                  <p:embed/>
                </p:oleObj>
              </mc:Choice>
              <mc:Fallback>
                <p:oleObj name="Equation" r:id="rId30" imgW="126725" imgH="17741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5951" y="4395644"/>
                        <a:ext cx="270272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64" name="Object 9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2538336"/>
              </p:ext>
            </p:extLst>
          </p:nvPr>
        </p:nvGraphicFramePr>
        <p:xfrm>
          <a:off x="2571751" y="4379913"/>
          <a:ext cx="27027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126725" imgH="177415" progId="Equation.3">
                  <p:embed/>
                </p:oleObj>
              </mc:Choice>
              <mc:Fallback>
                <p:oleObj name="Equation" r:id="rId31" imgW="126725" imgH="17741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1" y="4379913"/>
                        <a:ext cx="270272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65" name="Object 9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607421"/>
              </p:ext>
            </p:extLst>
          </p:nvPr>
        </p:nvGraphicFramePr>
        <p:xfrm>
          <a:off x="1885951" y="3581400"/>
          <a:ext cx="27027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126725" imgH="177415" progId="Equation.3">
                  <p:embed/>
                </p:oleObj>
              </mc:Choice>
              <mc:Fallback>
                <p:oleObj name="Equation" r:id="rId32" imgW="126725" imgH="17741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5951" y="3581400"/>
                        <a:ext cx="270272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66" name="Object 103"/>
          <p:cNvGraphicFramePr>
            <a:graphicFrameLocks noChangeAspect="1"/>
          </p:cNvGraphicFramePr>
          <p:nvPr/>
        </p:nvGraphicFramePr>
        <p:xfrm>
          <a:off x="3200401" y="6172200"/>
          <a:ext cx="230981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4" imgW="114102" imgH="177492" progId="Equation.3">
                  <p:embed/>
                </p:oleObj>
              </mc:Choice>
              <mc:Fallback>
                <p:oleObj name="Equation" r:id="rId34" imgW="114102" imgH="17749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1" y="6172200"/>
                        <a:ext cx="230981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67" name="Object 10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835057"/>
              </p:ext>
            </p:extLst>
          </p:nvPr>
        </p:nvGraphicFramePr>
        <p:xfrm>
          <a:off x="2571751" y="3581400"/>
          <a:ext cx="230981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6" imgW="114102" imgH="177492" progId="Equation.3">
                  <p:embed/>
                </p:oleObj>
              </mc:Choice>
              <mc:Fallback>
                <p:oleObj name="Equation" r:id="rId36" imgW="114102" imgH="17749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1" y="3581400"/>
                        <a:ext cx="230981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68" name="Object 108"/>
          <p:cNvGraphicFramePr>
            <a:graphicFrameLocks noChangeAspect="1"/>
          </p:cNvGraphicFramePr>
          <p:nvPr/>
        </p:nvGraphicFramePr>
        <p:xfrm>
          <a:off x="2558654" y="6172200"/>
          <a:ext cx="2571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8" imgW="126725" imgH="177415" progId="Equation.DSMT4">
                  <p:embed/>
                </p:oleObj>
              </mc:Choice>
              <mc:Fallback>
                <p:oleObj name="Equation" r:id="rId38" imgW="126725" imgH="17741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8654" y="6172200"/>
                        <a:ext cx="25717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69" name="Object 10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933888"/>
              </p:ext>
            </p:extLst>
          </p:nvPr>
        </p:nvGraphicFramePr>
        <p:xfrm>
          <a:off x="2527300" y="5245100"/>
          <a:ext cx="23018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0" imgW="114120" imgH="177480" progId="Equation.3">
                  <p:embed/>
                </p:oleObj>
              </mc:Choice>
              <mc:Fallback>
                <p:oleObj name="Equation" r:id="rId40" imgW="1141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7300" y="5245100"/>
                        <a:ext cx="230188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70" name="Object 110"/>
          <p:cNvGraphicFramePr>
            <a:graphicFrameLocks noChangeAspect="1"/>
          </p:cNvGraphicFramePr>
          <p:nvPr/>
        </p:nvGraphicFramePr>
        <p:xfrm>
          <a:off x="1885951" y="6172200"/>
          <a:ext cx="230981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2" imgW="114102" imgH="177492" progId="Equation.3">
                  <p:embed/>
                </p:oleObj>
              </mc:Choice>
              <mc:Fallback>
                <p:oleObj name="Equation" r:id="rId42" imgW="114102" imgH="17749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5951" y="6172200"/>
                        <a:ext cx="230981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71" name="Object 1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2823849"/>
              </p:ext>
            </p:extLst>
          </p:nvPr>
        </p:nvGraphicFramePr>
        <p:xfrm>
          <a:off x="3143250" y="5283200"/>
          <a:ext cx="25598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4" imgW="126725" imgH="177415" progId="Equation.3">
                  <p:embed/>
                </p:oleObj>
              </mc:Choice>
              <mc:Fallback>
                <p:oleObj name="Equation" r:id="rId44" imgW="126725" imgH="17741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0" y="5283200"/>
                        <a:ext cx="25598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72" name="Object 1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532523"/>
              </p:ext>
            </p:extLst>
          </p:nvPr>
        </p:nvGraphicFramePr>
        <p:xfrm>
          <a:off x="3200400" y="4441249"/>
          <a:ext cx="178594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6" imgW="88560" imgH="164880" progId="Equation.3">
                  <p:embed/>
                </p:oleObj>
              </mc:Choice>
              <mc:Fallback>
                <p:oleObj name="Equation" r:id="rId46" imgW="8856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4441249"/>
                        <a:ext cx="178594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79" name="Object 1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9891662"/>
              </p:ext>
            </p:extLst>
          </p:nvPr>
        </p:nvGraphicFramePr>
        <p:xfrm>
          <a:off x="4245768" y="3505200"/>
          <a:ext cx="65246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8" imgW="418918" imgH="393529" progId="Equation.DSMT4">
                  <p:embed/>
                </p:oleObj>
              </mc:Choice>
              <mc:Fallback>
                <p:oleObj name="Equation" r:id="rId48" imgW="418918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5768" y="3505200"/>
                        <a:ext cx="652463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80" name="Object 18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9055014"/>
              </p:ext>
            </p:extLst>
          </p:nvPr>
        </p:nvGraphicFramePr>
        <p:xfrm>
          <a:off x="6115050" y="3810000"/>
          <a:ext cx="59055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0" imgW="291973" imgH="139639" progId="Equation.DSMT4">
                  <p:embed/>
                </p:oleObj>
              </mc:Choice>
              <mc:Fallback>
                <p:oleObj name="Equation" r:id="rId50" imgW="291973" imgH="13963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050" y="3810000"/>
                        <a:ext cx="590550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81" name="Object 8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038343"/>
              </p:ext>
            </p:extLst>
          </p:nvPr>
        </p:nvGraphicFramePr>
        <p:xfrm>
          <a:off x="4305300" y="3733800"/>
          <a:ext cx="59055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1" imgW="291973" imgH="139639" progId="Equation.DSMT4">
                  <p:embed/>
                </p:oleObj>
              </mc:Choice>
              <mc:Fallback>
                <p:oleObj name="Equation" r:id="rId51" imgW="291973" imgH="13963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5300" y="3733800"/>
                        <a:ext cx="590550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82" name="Object 8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1870781"/>
              </p:ext>
            </p:extLst>
          </p:nvPr>
        </p:nvGraphicFramePr>
        <p:xfrm>
          <a:off x="6576100" y="3675063"/>
          <a:ext cx="873919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2" imgW="431613" imgH="203112" progId="Equation.DSMT4">
                  <p:embed/>
                </p:oleObj>
              </mc:Choice>
              <mc:Fallback>
                <p:oleObj name="Equation" r:id="rId52" imgW="431613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6100" y="3675063"/>
                        <a:ext cx="873919" cy="520700"/>
                      </a:xfrm>
                      <a:prstGeom prst="rect">
                        <a:avLst/>
                      </a:prstGeom>
                      <a:solidFill>
                        <a:srgbClr val="FFFAC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77" name="Rectangle 20"/>
          <p:cNvSpPr>
            <a:spLocks noChangeArrowheads="1"/>
          </p:cNvSpPr>
          <p:nvPr/>
        </p:nvSpPr>
        <p:spPr bwMode="auto">
          <a:xfrm>
            <a:off x="285750" y="246063"/>
            <a:ext cx="862965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altLang="en-US">
              <a:latin typeface="Times New Roman" pitchFamily="18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6629400" y="5334000"/>
            <a:ext cx="1371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400" i="1"/>
              <a:t>0, 056m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7926469"/>
              </p:ext>
            </p:extLst>
          </p:nvPr>
        </p:nvGraphicFramePr>
        <p:xfrm>
          <a:off x="4248150" y="5187950"/>
          <a:ext cx="6477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4" imgW="495000" imgH="393480" progId="Equation.3">
                  <p:embed/>
                </p:oleObj>
              </mc:Choice>
              <mc:Fallback>
                <p:oleObj name="Equation" r:id="rId54" imgW="495000" imgH="393480" progId="Equation.3">
                  <p:embed/>
                  <p:pic>
                    <p:nvPicPr>
                      <p:cNvPr id="0" name="Object 1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8150" y="5187950"/>
                        <a:ext cx="6477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2231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6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6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6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6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6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6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6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4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6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6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4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4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6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6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4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4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4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4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46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2000"/>
                                        <p:tgtEl>
                                          <p:spTgt spid="4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4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4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9" dur="2000"/>
                                        <p:tgtEl>
                                          <p:spTgt spid="4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132364" y="3054350"/>
            <a:ext cx="1720850" cy="1319212"/>
          </a:xfrm>
          <a:prstGeom prst="star5">
            <a:avLst/>
          </a:prstGeom>
          <a:gradFill rotWithShape="1">
            <a:gsLst>
              <a:gs pos="0">
                <a:srgbClr val="6600CC"/>
              </a:gs>
              <a:gs pos="50000">
                <a:schemeClr val="tx1"/>
              </a:gs>
              <a:gs pos="100000">
                <a:srgbClr val="6600CC"/>
              </a:gs>
            </a:gsLst>
            <a:lin ang="5400000" scaled="1"/>
          </a:gradFill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vi-VN" sz="2400" b="1">
              <a:solidFill>
                <a:schemeClr val="accent1"/>
              </a:solidFill>
              <a:latin typeface="Arial"/>
              <a:cs typeface="Arial" charset="0"/>
            </a:endParaRPr>
          </a:p>
        </p:txBody>
      </p:sp>
      <p:sp>
        <p:nvSpPr>
          <p:cNvPr id="47107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735614" y="4770437"/>
            <a:ext cx="1720850" cy="1319213"/>
          </a:xfrm>
          <a:prstGeom prst="star5">
            <a:avLst/>
          </a:prstGeom>
          <a:solidFill>
            <a:srgbClr val="99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vi-VN" sz="2400">
              <a:latin typeface="Arial"/>
              <a:cs typeface="Arial" charset="0"/>
            </a:endParaRPr>
          </a:p>
        </p:txBody>
      </p:sp>
      <p:sp>
        <p:nvSpPr>
          <p:cNvPr id="47108" name="AutoShap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 rot="-401965">
            <a:off x="5921601" y="4981575"/>
            <a:ext cx="1658938" cy="1168400"/>
          </a:xfrm>
          <a:prstGeom prst="star5">
            <a:avLst/>
          </a:prstGeom>
          <a:solidFill>
            <a:schemeClr val="accent2"/>
          </a:solidFill>
          <a:ln w="9525">
            <a:solidFill>
              <a:srgbClr val="FFFF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vi-VN" sz="2400">
              <a:latin typeface="Arial"/>
              <a:cs typeface="Arial" charset="0"/>
            </a:endParaRPr>
          </a:p>
        </p:txBody>
      </p:sp>
      <p:sp>
        <p:nvSpPr>
          <p:cNvPr id="47109" name="AutoShape 5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6558189" y="3254375"/>
            <a:ext cx="1795462" cy="1293812"/>
          </a:xfrm>
          <a:prstGeom prst="star5">
            <a:avLst/>
          </a:prstGeom>
          <a:solidFill>
            <a:schemeClr val="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vi-VN" sz="2400">
              <a:solidFill>
                <a:srgbClr val="FF0000"/>
              </a:solidFill>
              <a:latin typeface="Arial"/>
              <a:cs typeface="Arial" charset="0"/>
            </a:endParaRPr>
          </a:p>
        </p:txBody>
      </p:sp>
      <p:sp>
        <p:nvSpPr>
          <p:cNvPr id="47110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927826" y="1944687"/>
            <a:ext cx="1709738" cy="1495425"/>
          </a:xfrm>
          <a:prstGeom prst="star5">
            <a:avLst/>
          </a:prstGeom>
          <a:gradFill rotWithShape="1">
            <a:gsLst>
              <a:gs pos="0">
                <a:srgbClr val="D60093"/>
              </a:gs>
              <a:gs pos="50000">
                <a:schemeClr val="tx1"/>
              </a:gs>
              <a:gs pos="100000">
                <a:srgbClr val="D60093"/>
              </a:gs>
            </a:gsLst>
            <a:lin ang="5400000" scaled="1"/>
          </a:gradFill>
          <a:ln w="9525">
            <a:solidFill>
              <a:srgbClr val="D6009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vi-VN" sz="2400" b="1">
              <a:solidFill>
                <a:srgbClr val="0000CC"/>
              </a:solidFill>
              <a:latin typeface="Arial"/>
              <a:cs typeface="Arial" charset="0"/>
            </a:endParaRP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198894" y="1090279"/>
            <a:ext cx="63658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36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Ì</a:t>
            </a:r>
            <a:r>
              <a:rPr lang="en-US" sz="36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 NGÔI SAO MAY MẮN</a:t>
            </a:r>
          </a:p>
        </p:txBody>
      </p:sp>
      <p:sp>
        <p:nvSpPr>
          <p:cNvPr id="47113" name="AutoShape 9"/>
          <p:cNvSpPr>
            <a:spLocks noChangeArrowheads="1"/>
          </p:cNvSpPr>
          <p:nvPr/>
        </p:nvSpPr>
        <p:spPr bwMode="auto">
          <a:xfrm>
            <a:off x="8305800" y="304800"/>
            <a:ext cx="457200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 charset="0"/>
            </a:endParaRPr>
          </a:p>
        </p:txBody>
      </p:sp>
      <p:sp>
        <p:nvSpPr>
          <p:cNvPr id="17417" name="Oval 10"/>
          <p:cNvSpPr>
            <a:spLocks noChangeArrowheads="1"/>
          </p:cNvSpPr>
          <p:nvPr/>
        </p:nvSpPr>
        <p:spPr bwMode="auto">
          <a:xfrm>
            <a:off x="3873726" y="4151312"/>
            <a:ext cx="3509963" cy="519113"/>
          </a:xfrm>
          <a:prstGeom prst="ellipse">
            <a:avLst/>
          </a:prstGeom>
          <a:noFill/>
          <a:ln w="9525" algn="ctr">
            <a:solidFill>
              <a:srgbClr val="CC00CC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47115" name="AutoShape 11"/>
          <p:cNvSpPr>
            <a:spLocks noChangeArrowheads="1"/>
          </p:cNvSpPr>
          <p:nvPr/>
        </p:nvSpPr>
        <p:spPr bwMode="auto">
          <a:xfrm>
            <a:off x="4265839" y="3122612"/>
            <a:ext cx="2903537" cy="2133600"/>
          </a:xfrm>
          <a:prstGeom prst="star5">
            <a:avLst/>
          </a:prstGeom>
          <a:gradFill rotWithShape="1">
            <a:gsLst>
              <a:gs pos="0">
                <a:schemeClr val="accent1"/>
              </a:gs>
              <a:gs pos="50000">
                <a:srgbClr val="FAFCBC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vi-VN" sz="2400">
              <a:solidFill>
                <a:schemeClr val="bg1"/>
              </a:solidFill>
              <a:latin typeface="Arial"/>
              <a:cs typeface="Arial" charset="0"/>
            </a:endParaRPr>
          </a:p>
        </p:txBody>
      </p:sp>
      <p:sp>
        <p:nvSpPr>
          <p:cNvPr id="47116" name="AutoShape 1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924651" y="1951037"/>
            <a:ext cx="1709738" cy="1495425"/>
          </a:xfrm>
          <a:prstGeom prst="star5">
            <a:avLst/>
          </a:prstGeom>
          <a:gradFill rotWithShape="1">
            <a:gsLst>
              <a:gs pos="0">
                <a:srgbClr val="FAFCBC"/>
              </a:gs>
              <a:gs pos="50000">
                <a:schemeClr val="folHlink">
                  <a:alpha val="2000"/>
                </a:schemeClr>
              </a:gs>
              <a:gs pos="100000">
                <a:srgbClr val="FAFCBC"/>
              </a:gs>
            </a:gsLst>
            <a:lin ang="5400000" scaled="1"/>
          </a:gradFill>
          <a:ln w="9525">
            <a:solidFill>
              <a:srgbClr val="FAFCB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400" b="1">
                <a:solidFill>
                  <a:schemeClr val="bg1"/>
                </a:solidFill>
                <a:latin typeface="Arial"/>
                <a:cs typeface="Arial" charset="0"/>
              </a:rPr>
              <a:t>1</a:t>
            </a:r>
          </a:p>
        </p:txBody>
      </p:sp>
      <p:sp>
        <p:nvSpPr>
          <p:cNvPr id="47117" name="AutoShape 13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6569301" y="3248025"/>
            <a:ext cx="1795463" cy="1293812"/>
          </a:xfrm>
          <a:prstGeom prst="star5">
            <a:avLst/>
          </a:prstGeom>
          <a:solidFill>
            <a:schemeClr val="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400">
                <a:solidFill>
                  <a:srgbClr val="FF0000"/>
                </a:solidFill>
                <a:latin typeface="Arial"/>
                <a:cs typeface="Arial" charset="0"/>
              </a:rPr>
              <a:t>2</a:t>
            </a:r>
          </a:p>
        </p:txBody>
      </p:sp>
      <p:sp>
        <p:nvSpPr>
          <p:cNvPr id="47118" name="AutoShape 14">
            <a:hlinkClick r:id="rId3" action="ppaction://hlinksldjump"/>
          </p:cNvPr>
          <p:cNvSpPr>
            <a:spLocks noChangeArrowheads="1"/>
          </p:cNvSpPr>
          <p:nvPr/>
        </p:nvSpPr>
        <p:spPr bwMode="auto">
          <a:xfrm rot="-401965">
            <a:off x="5921502" y="4991633"/>
            <a:ext cx="1687512" cy="1168400"/>
          </a:xfrm>
          <a:prstGeom prst="star5">
            <a:avLst/>
          </a:prstGeom>
          <a:gradFill rotWithShape="1">
            <a:gsLst>
              <a:gs pos="0">
                <a:srgbClr val="66FF33"/>
              </a:gs>
              <a:gs pos="100000">
                <a:srgbClr val="0000D0"/>
              </a:gs>
            </a:gsLst>
            <a:lin ang="5400000" scaled="1"/>
          </a:gradFill>
          <a:ln w="9525">
            <a:solidFill>
              <a:srgbClr val="FFFF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400">
                <a:solidFill>
                  <a:srgbClr val="FFFF00"/>
                </a:solidFill>
                <a:latin typeface="Arial"/>
                <a:cs typeface="Arial" charset="0"/>
              </a:rPr>
              <a:t>4</a:t>
            </a:r>
          </a:p>
        </p:txBody>
      </p:sp>
      <p:sp>
        <p:nvSpPr>
          <p:cNvPr id="47119" name="AutoShape 1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729264" y="4756150"/>
            <a:ext cx="1720850" cy="1319212"/>
          </a:xfrm>
          <a:prstGeom prst="star5">
            <a:avLst/>
          </a:prstGeom>
          <a:gradFill rotWithShape="1">
            <a:gsLst>
              <a:gs pos="0">
                <a:schemeClr val="bg1"/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400">
                <a:solidFill>
                  <a:srgbClr val="66FF33"/>
                </a:solidFill>
                <a:latin typeface="Arial"/>
                <a:cs typeface="Arial" charset="0"/>
              </a:rPr>
              <a:t>3</a:t>
            </a:r>
          </a:p>
        </p:txBody>
      </p:sp>
      <p:sp>
        <p:nvSpPr>
          <p:cNvPr id="47120" name="AutoShape 1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3127601" y="3048000"/>
            <a:ext cx="1720850" cy="1319212"/>
          </a:xfrm>
          <a:prstGeom prst="star5">
            <a:avLst/>
          </a:prstGeom>
          <a:gradFill rotWithShape="1">
            <a:gsLst>
              <a:gs pos="0">
                <a:srgbClr val="FF3300">
                  <a:alpha val="98000"/>
                </a:srgbClr>
              </a:gs>
              <a:gs pos="100000">
                <a:schemeClr val="bg1"/>
              </a:gs>
            </a:gsLst>
            <a:lin ang="2700000" scaled="1"/>
          </a:gradFill>
          <a:ln w="9525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400" b="1">
                <a:latin typeface="Arial"/>
                <a:cs typeface="Arial" charset="0"/>
              </a:rPr>
              <a:t>5</a:t>
            </a:r>
          </a:p>
        </p:txBody>
      </p:sp>
      <p:sp>
        <p:nvSpPr>
          <p:cNvPr id="47127" name="AutoShape 23"/>
          <p:cNvSpPr>
            <a:spLocks noChangeArrowheads="1"/>
          </p:cNvSpPr>
          <p:nvPr/>
        </p:nvSpPr>
        <p:spPr bwMode="auto">
          <a:xfrm>
            <a:off x="700314" y="2597150"/>
            <a:ext cx="822325" cy="669925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 charset="0"/>
            </a:endParaRPr>
          </a:p>
        </p:txBody>
      </p:sp>
      <p:sp>
        <p:nvSpPr>
          <p:cNvPr id="17427" name="AutoShape 24"/>
          <p:cNvSpPr>
            <a:spLocks noChangeArrowheads="1"/>
          </p:cNvSpPr>
          <p:nvPr/>
        </p:nvSpPr>
        <p:spPr bwMode="auto">
          <a:xfrm>
            <a:off x="0" y="349250"/>
            <a:ext cx="711200" cy="565150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sy="50000" kx="-2453608" algn="b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800" b="1">
                <a:solidFill>
                  <a:srgbClr val="FF0066"/>
                </a:solidFill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7428" name="AutoShape 2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81876" y="2906712"/>
            <a:ext cx="228600" cy="2286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17429" name="AutoShape 26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34476" y="4125912"/>
            <a:ext cx="304800" cy="3048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17430" name="AutoShape 27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38876" y="5649912"/>
            <a:ext cx="304800" cy="2286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17431" name="AutoShape 29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420076" y="5726112"/>
            <a:ext cx="304800" cy="2286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17432" name="AutoShape 30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676876" y="3897312"/>
            <a:ext cx="228600" cy="2286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67897F-0206-482E-8028-2D351FCD79FA}"/>
              </a:ext>
            </a:extLst>
          </p:cNvPr>
          <p:cNvSpPr txBox="1"/>
          <p:nvPr/>
        </p:nvSpPr>
        <p:spPr>
          <a:xfrm>
            <a:off x="1550603" y="159344"/>
            <a:ext cx="21403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471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7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47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1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7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 nodeType="clickPar">
                      <p:stCondLst>
                        <p:cond delay="0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47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116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7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 nodeType="clickPar">
                      <p:stCondLst>
                        <p:cond delay="0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2000"/>
                                        <p:tgtEl>
                                          <p:spTgt spid="47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1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7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 nodeType="clickPar">
                      <p:stCondLst>
                        <p:cond delay="0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47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118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47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 nodeType="clickPar">
                      <p:stCondLst>
                        <p:cond delay="0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47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115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47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 nodeType="clickPar">
                      <p:stCondLst>
                        <p:cond delay="0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47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120"/>
                  </p:tgtEl>
                </p:cond>
              </p:nextCondLst>
            </p:seq>
          </p:childTnLst>
        </p:cTn>
      </p:par>
    </p:tnLst>
    <p:bldLst>
      <p:bldP spid="47117" grpId="0" animBg="1"/>
      <p:bldP spid="47118" grpId="0" animBg="1"/>
      <p:bldP spid="47119" grpId="0" animBg="1"/>
      <p:bldP spid="471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endParaRPr lang="en-US" sz="4000"/>
          </a:p>
        </p:txBody>
      </p:sp>
      <p:sp>
        <p:nvSpPr>
          <p:cNvPr id="2" name="Oval 1"/>
          <p:cNvSpPr/>
          <p:nvPr/>
        </p:nvSpPr>
        <p:spPr>
          <a:xfrm>
            <a:off x="-152400" y="533400"/>
            <a:ext cx="9525000" cy="594360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800">
                <a:solidFill>
                  <a:schemeClr val="tx1"/>
                </a:solidFill>
              </a:rPr>
              <a:t>*Trong  buổi tiệc sinh nhật có 10 bạn tham gia.Cô Có 1cái bánh chia  làm 10 phần bằng nhau. Hỏi mỗi bạn được bao nhiêu  phần cái bánh?</a:t>
            </a:r>
          </a:p>
        </p:txBody>
      </p:sp>
    </p:spTree>
    <p:extLst>
      <p:ext uri="{BB962C8B-B14F-4D97-AF65-F5344CB8AC3E}">
        <p14:creationId xmlns:p14="http://schemas.microsoft.com/office/powerpoint/2010/main" val="34319302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7" descr="147979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73958">
            <a:off x="1165622" y="4154489"/>
            <a:ext cx="1914525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3" name="Picture 9" descr="147979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593074" flipH="1">
            <a:off x="6101953" y="4305300"/>
            <a:ext cx="1784747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WordArt 5"/>
          <p:cNvSpPr>
            <a:spLocks noChangeArrowheads="1" noChangeShapeType="1" noTextEdit="1"/>
          </p:cNvSpPr>
          <p:nvPr/>
        </p:nvSpPr>
        <p:spPr bwMode="auto">
          <a:xfrm>
            <a:off x="1619250" y="1200150"/>
            <a:ext cx="6153150" cy="2838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em chăm ngoan </a:t>
            </a:r>
          </a:p>
          <a:p>
            <a:pPr algn="ctr"/>
            <a:r>
              <a:rPr lang="vi-VN" sz="3600" kern="1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0082"/>
                    </a:gs>
                    <a:gs pos="14999">
                      <a:srgbClr val="66008F"/>
                    </a:gs>
                    <a:gs pos="32500">
                      <a:srgbClr val="BA0066"/>
                    </a:gs>
                    <a:gs pos="45000">
                      <a:srgbClr val="FF0000"/>
                    </a:gs>
                    <a:gs pos="50000">
                      <a:srgbClr val="FF8200"/>
                    </a:gs>
                    <a:gs pos="55000">
                      <a:srgbClr val="FF0000"/>
                    </a:gs>
                    <a:gs pos="67500">
                      <a:srgbClr val="BA0066"/>
                    </a:gs>
                    <a:gs pos="85001">
                      <a:srgbClr val="66008F"/>
                    </a:gs>
                    <a:gs pos="100000">
                      <a:srgbClr val="000082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học tốt!</a:t>
            </a:r>
            <a:endParaRPr lang="en-US" sz="3600" kern="10">
              <a:ln w="19050">
                <a:solidFill>
                  <a:srgbClr val="FF33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0082"/>
                  </a:gs>
                  <a:gs pos="14999">
                    <a:srgbClr val="66008F"/>
                  </a:gs>
                  <a:gs pos="32500">
                    <a:srgbClr val="BA0066"/>
                  </a:gs>
                  <a:gs pos="45000">
                    <a:srgbClr val="FF0000"/>
                  </a:gs>
                  <a:gs pos="50000">
                    <a:srgbClr val="FF8200"/>
                  </a:gs>
                  <a:gs pos="55000">
                    <a:srgbClr val="FF0000"/>
                  </a:gs>
                  <a:gs pos="67500">
                    <a:srgbClr val="BA0066"/>
                  </a:gs>
                  <a:gs pos="85001">
                    <a:srgbClr val="66008F"/>
                  </a:gs>
                  <a:gs pos="100000">
                    <a:srgbClr val="000082"/>
                  </a:gs>
                </a:gsLst>
                <a:lin ang="5400000" scaled="1"/>
              </a:gra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898541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AutoShape 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0" y="0"/>
            <a:ext cx="1044575" cy="1057275"/>
          </a:xfrm>
          <a:prstGeom prst="star5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400" b="1">
                <a:solidFill>
                  <a:srgbClr val="F02D06"/>
                </a:solidFill>
                <a:latin typeface="Arial"/>
                <a:cs typeface="Arial" charset="0"/>
              </a:rPr>
              <a:t>1</a:t>
            </a:r>
          </a:p>
        </p:txBody>
      </p:sp>
      <p:pic>
        <p:nvPicPr>
          <p:cNvPr id="18435" name="Picture 16" descr="010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4189413"/>
            <a:ext cx="2743200" cy="266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77" name="AutoShape 25"/>
          <p:cNvSpPr>
            <a:spLocks noChangeArrowheads="1"/>
          </p:cNvSpPr>
          <p:nvPr/>
        </p:nvSpPr>
        <p:spPr bwMode="auto">
          <a:xfrm>
            <a:off x="8242300" y="239713"/>
            <a:ext cx="457200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 charset="0"/>
            </a:endParaRPr>
          </a:p>
        </p:txBody>
      </p:sp>
      <p:sp>
        <p:nvSpPr>
          <p:cNvPr id="18437" name="AutoShape 26"/>
          <p:cNvSpPr>
            <a:spLocks noChangeArrowheads="1"/>
          </p:cNvSpPr>
          <p:nvPr/>
        </p:nvSpPr>
        <p:spPr bwMode="auto">
          <a:xfrm>
            <a:off x="685800" y="-152400"/>
            <a:ext cx="7732713" cy="3995738"/>
          </a:xfrm>
          <a:prstGeom prst="cloudCallout">
            <a:avLst>
              <a:gd name="adj1" fmla="val 11218"/>
              <a:gd name="adj2" fmla="val 34106"/>
            </a:avLst>
          </a:prstGeom>
          <a:gradFill rotWithShape="1">
            <a:gsLst>
              <a:gs pos="0">
                <a:srgbClr val="66FF66"/>
              </a:gs>
              <a:gs pos="50000">
                <a:srgbClr val="FFFFCC"/>
              </a:gs>
              <a:gs pos="100000">
                <a:srgbClr val="66FF66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r>
              <a:rPr lang="en-US" sz="2400" b="1" i="1">
                <a:solidFill>
                  <a:srgbClr val="0000FF"/>
                </a:solidFill>
                <a:latin typeface="Arial" pitchFamily="34" charset="0"/>
                <a:sym typeface="Symbol" pitchFamily="18" charset="2"/>
              </a:rPr>
              <a:t>    </a:t>
            </a:r>
            <a:r>
              <a:rPr lang="en-US" sz="2400" b="1" i="1">
                <a:solidFill>
                  <a:srgbClr val="000000"/>
                </a:solidFill>
                <a:latin typeface="Arial" pitchFamily="34" charset="0"/>
                <a:sym typeface="Symbol" pitchFamily="18" charset="2"/>
              </a:rPr>
              <a:t>Chọn cách viết đúng</a:t>
            </a:r>
          </a:p>
          <a:p>
            <a:pPr eaLnBrk="1" hangingPunct="1"/>
            <a:endParaRPr lang="en-US" sz="2400" b="1" i="1">
              <a:solidFill>
                <a:srgbClr val="FF0000"/>
              </a:solidFill>
              <a:latin typeface="Arial" pitchFamily="34" charset="0"/>
              <a:sym typeface="Symbol" pitchFamily="18" charset="2"/>
            </a:endParaRPr>
          </a:p>
        </p:txBody>
      </p:sp>
      <p:pic>
        <p:nvPicPr>
          <p:cNvPr id="18438" name="Picture 27" descr="Picture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766003">
            <a:off x="2625725" y="5362575"/>
            <a:ext cx="1206500" cy="13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9" name="AutoShape 28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10600" y="6400800"/>
            <a:ext cx="533400" cy="457200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49181" name="Line 29"/>
          <p:cNvSpPr>
            <a:spLocks noChangeShapeType="1"/>
          </p:cNvSpPr>
          <p:nvPr/>
        </p:nvSpPr>
        <p:spPr bwMode="auto">
          <a:xfrm>
            <a:off x="3657600" y="1600200"/>
            <a:ext cx="685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82" name="Text Box 30"/>
          <p:cNvSpPr txBox="1">
            <a:spLocks noChangeArrowheads="1"/>
          </p:cNvSpPr>
          <p:nvPr/>
        </p:nvSpPr>
        <p:spPr bwMode="auto">
          <a:xfrm>
            <a:off x="3505200" y="1676400"/>
            <a:ext cx="8715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>
                <a:solidFill>
                  <a:srgbClr val="FF0000"/>
                </a:solidFill>
                <a:latin typeface="Arial" pitchFamily="34" charset="0"/>
              </a:rPr>
              <a:t>1000</a:t>
            </a:r>
            <a:endParaRPr lang="vi-VN" sz="2400" b="1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49183" name="Text Box 31"/>
          <p:cNvSpPr txBox="1">
            <a:spLocks noChangeArrowheads="1"/>
          </p:cNvSpPr>
          <p:nvPr/>
        </p:nvSpPr>
        <p:spPr bwMode="auto">
          <a:xfrm>
            <a:off x="4419600" y="1296988"/>
            <a:ext cx="3635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>
                <a:solidFill>
                  <a:srgbClr val="FF0000"/>
                </a:solidFill>
                <a:latin typeface="Arial" pitchFamily="34" charset="0"/>
              </a:rPr>
              <a:t>=</a:t>
            </a:r>
            <a:endParaRPr lang="vi-VN" sz="2400" b="1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49184" name="Text Box 32"/>
          <p:cNvSpPr txBox="1">
            <a:spLocks noChangeArrowheads="1"/>
          </p:cNvSpPr>
          <p:nvPr/>
        </p:nvSpPr>
        <p:spPr bwMode="auto">
          <a:xfrm>
            <a:off x="1524000" y="2133600"/>
            <a:ext cx="1252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rgbClr val="FF0000"/>
                </a:solidFill>
                <a:latin typeface="Arial" pitchFamily="34" charset="0"/>
              </a:rPr>
              <a:t>A. 0,87</a:t>
            </a:r>
            <a:endParaRPr lang="vi-VN" sz="2400" b="1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49185" name="Text Box 33"/>
          <p:cNvSpPr txBox="1">
            <a:spLocks noChangeArrowheads="1"/>
          </p:cNvSpPr>
          <p:nvPr/>
        </p:nvSpPr>
        <p:spPr bwMode="auto">
          <a:xfrm>
            <a:off x="1447800" y="25908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rgbClr val="FF0000"/>
                </a:solidFill>
                <a:latin typeface="Arial" pitchFamily="34" charset="0"/>
              </a:rPr>
              <a:t>B. 0,087</a:t>
            </a:r>
            <a:endParaRPr lang="vi-VN" sz="2400" b="1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49186" name="Text Box 34"/>
          <p:cNvSpPr txBox="1">
            <a:spLocks noChangeArrowheads="1"/>
          </p:cNvSpPr>
          <p:nvPr/>
        </p:nvSpPr>
        <p:spPr bwMode="auto">
          <a:xfrm>
            <a:off x="4572000" y="2209800"/>
            <a:ext cx="15192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>
                <a:solidFill>
                  <a:srgbClr val="FF0000"/>
                </a:solidFill>
                <a:latin typeface="Arial" pitchFamily="34" charset="0"/>
              </a:rPr>
              <a:t>C. 0,0087</a:t>
            </a:r>
            <a:endParaRPr lang="vi-VN" sz="2400" b="1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49188" name="Text Box 36"/>
          <p:cNvSpPr txBox="1">
            <a:spLocks noChangeArrowheads="1"/>
          </p:cNvSpPr>
          <p:nvPr/>
        </p:nvSpPr>
        <p:spPr bwMode="auto">
          <a:xfrm>
            <a:off x="4572000" y="2819400"/>
            <a:ext cx="1697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rgbClr val="FF0000"/>
                </a:solidFill>
                <a:latin typeface="Arial" pitchFamily="34" charset="0"/>
              </a:rPr>
              <a:t>D. 0,807</a:t>
            </a:r>
            <a:endParaRPr lang="vi-VN" sz="2400" b="1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49189" name="Text Box 37"/>
          <p:cNvSpPr txBox="1">
            <a:spLocks noChangeArrowheads="1"/>
          </p:cNvSpPr>
          <p:nvPr/>
        </p:nvSpPr>
        <p:spPr bwMode="auto">
          <a:xfrm>
            <a:off x="3733800" y="1144588"/>
            <a:ext cx="5270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>
                <a:solidFill>
                  <a:srgbClr val="FF0000"/>
                </a:solidFill>
                <a:latin typeface="Arial" pitchFamily="34" charset="0"/>
              </a:rPr>
              <a:t>87</a:t>
            </a:r>
            <a:endParaRPr lang="vi-VN" sz="2400" b="1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49190" name="AutoShape 38"/>
          <p:cNvSpPr>
            <a:spLocks noChangeArrowheads="1"/>
          </p:cNvSpPr>
          <p:nvPr/>
        </p:nvSpPr>
        <p:spPr bwMode="auto">
          <a:xfrm>
            <a:off x="3886200" y="5029200"/>
            <a:ext cx="3733800" cy="1371600"/>
          </a:xfrm>
          <a:prstGeom prst="wedgeEllipseCallout">
            <a:avLst>
              <a:gd name="adj1" fmla="val -62755"/>
              <a:gd name="adj2" fmla="val 509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2800" b="1">
                <a:latin typeface="Arial" pitchFamily="34" charset="0"/>
              </a:rPr>
              <a:t>B. 0,087</a:t>
            </a:r>
            <a:endParaRPr lang="vi-VN" sz="2800" b="1">
              <a:latin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9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9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9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9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9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9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9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9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9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9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919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91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919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91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919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91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919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919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81" grpId="0" animBg="1"/>
      <p:bldP spid="49182" grpId="0"/>
      <p:bldP spid="49183" grpId="0"/>
      <p:bldP spid="49184" grpId="0"/>
      <p:bldP spid="49185" grpId="0"/>
      <p:bldP spid="49186" grpId="0"/>
      <p:bldP spid="49188" grpId="0"/>
      <p:bldP spid="49189" grpId="0"/>
      <p:bldP spid="4919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AutoShap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0" y="0"/>
            <a:ext cx="1306513" cy="1196975"/>
          </a:xfrm>
          <a:prstGeom prst="star5">
            <a:avLst/>
          </a:prstGeom>
          <a:gradFill rotWithShape="1">
            <a:gsLst>
              <a:gs pos="0">
                <a:srgbClr val="FF00FF">
                  <a:gamma/>
                  <a:shade val="46275"/>
                  <a:invGamma/>
                </a:srgbClr>
              </a:gs>
              <a:gs pos="50000">
                <a:srgbClr val="FF00FF"/>
              </a:gs>
              <a:gs pos="100000">
                <a:srgbClr val="FF00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66FF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400" b="1">
                <a:solidFill>
                  <a:srgbClr val="FFFF66"/>
                </a:solidFill>
                <a:latin typeface="Arial"/>
                <a:cs typeface="Arial" charset="0"/>
              </a:rPr>
              <a:t>2</a:t>
            </a:r>
          </a:p>
        </p:txBody>
      </p:sp>
      <p:sp>
        <p:nvSpPr>
          <p:cNvPr id="19459" name="Text Box 18"/>
          <p:cNvSpPr txBox="1">
            <a:spLocks noChangeArrowheads="1"/>
          </p:cNvSpPr>
          <p:nvPr/>
        </p:nvSpPr>
        <p:spPr bwMode="auto">
          <a:xfrm flipH="1">
            <a:off x="5318125" y="5783263"/>
            <a:ext cx="1841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Arial" pitchFamily="34" charset="0"/>
              </a:rPr>
              <a:t>13</a:t>
            </a:r>
          </a:p>
        </p:txBody>
      </p:sp>
      <p:sp>
        <p:nvSpPr>
          <p:cNvPr id="19460" name="Text Box 19"/>
          <p:cNvSpPr txBox="1">
            <a:spLocks noChangeArrowheads="1"/>
          </p:cNvSpPr>
          <p:nvPr/>
        </p:nvSpPr>
        <p:spPr bwMode="auto">
          <a:xfrm flipH="1">
            <a:off x="7108825" y="6156325"/>
            <a:ext cx="1841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Arial" pitchFamily="34" charset="0"/>
              </a:rPr>
              <a:t>14</a:t>
            </a:r>
          </a:p>
        </p:txBody>
      </p:sp>
      <p:pic>
        <p:nvPicPr>
          <p:cNvPr id="19461" name="Picture 22" descr="Picture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766003">
            <a:off x="2409825" y="5162550"/>
            <a:ext cx="1206500" cy="13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99" name="AutoShape 23"/>
          <p:cNvSpPr>
            <a:spLocks noChangeArrowheads="1"/>
          </p:cNvSpPr>
          <p:nvPr/>
        </p:nvSpPr>
        <p:spPr bwMode="auto">
          <a:xfrm>
            <a:off x="8447088" y="228600"/>
            <a:ext cx="457200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 charset="0"/>
            </a:endParaRP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312738" y="0"/>
            <a:ext cx="8831262" cy="3825875"/>
            <a:chOff x="1542" y="144"/>
            <a:chExt cx="3888" cy="1378"/>
          </a:xfrm>
        </p:grpSpPr>
        <p:sp>
          <p:nvSpPr>
            <p:cNvPr id="19473" name="AutoShape 25" descr="Blue tissue paper"/>
            <p:cNvSpPr>
              <a:spLocks noChangeArrowheads="1"/>
            </p:cNvSpPr>
            <p:nvPr/>
          </p:nvSpPr>
          <p:spPr bwMode="auto">
            <a:xfrm>
              <a:off x="1542" y="144"/>
              <a:ext cx="3888" cy="1378"/>
            </a:xfrm>
            <a:prstGeom prst="cloudCallout">
              <a:avLst>
                <a:gd name="adj1" fmla="val -1130"/>
                <a:gd name="adj2" fmla="val 71625"/>
              </a:avLst>
            </a:prstGeom>
            <a:blipFill dpi="0" rotWithShape="1">
              <a:blip r:embed="rId5"/>
              <a:srcRect/>
              <a:tile tx="0" ty="0" sx="100000" sy="100000" flip="none" algn="tl"/>
            </a:blip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 eaLnBrk="1" hangingPunct="1"/>
              <a:r>
                <a:rPr lang="en-US" sz="2800">
                  <a:solidFill>
                    <a:srgbClr val="0000FF"/>
                  </a:solidFill>
                  <a:latin typeface="Arial" pitchFamily="34" charset="0"/>
                  <a:sym typeface="Symbol" pitchFamily="18" charset="2"/>
                </a:rPr>
                <a:t>        </a:t>
              </a:r>
              <a:r>
                <a:rPr lang="en-US" sz="2800">
                  <a:solidFill>
                    <a:srgbClr val="000000"/>
                  </a:solidFill>
                  <a:latin typeface="Arial" pitchFamily="34" charset="0"/>
                  <a:sym typeface="Symbol" pitchFamily="18" charset="2"/>
                </a:rPr>
                <a:t>Chọn cách đọc đúng:</a:t>
              </a:r>
            </a:p>
          </p:txBody>
        </p:sp>
        <p:sp>
          <p:nvSpPr>
            <p:cNvPr id="50202" name="Text Box 26"/>
            <p:cNvSpPr txBox="1">
              <a:spLocks noChangeArrowheads="1"/>
            </p:cNvSpPr>
            <p:nvPr/>
          </p:nvSpPr>
          <p:spPr bwMode="auto">
            <a:xfrm>
              <a:off x="1973" y="340"/>
              <a:ext cx="3257" cy="1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endParaRPr lang="vi-VN" sz="24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cs typeface="Arial" charset="0"/>
              </a:endParaRPr>
            </a:p>
          </p:txBody>
        </p: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290513" y="3625850"/>
            <a:ext cx="3705225" cy="1593850"/>
            <a:chOff x="0" y="2028"/>
            <a:chExt cx="2736" cy="720"/>
          </a:xfrm>
        </p:grpSpPr>
        <p:sp>
          <p:nvSpPr>
            <p:cNvPr id="19471" name="Oval 28" descr="Blue tissue paper"/>
            <p:cNvSpPr>
              <a:spLocks noChangeArrowheads="1"/>
            </p:cNvSpPr>
            <p:nvPr/>
          </p:nvSpPr>
          <p:spPr bwMode="auto">
            <a:xfrm>
              <a:off x="0" y="2028"/>
              <a:ext cx="2736" cy="720"/>
            </a:xfrm>
            <a:prstGeom prst="ellipse">
              <a:avLst/>
            </a:prstGeom>
            <a:blipFill dpi="0" rotWithShape="1">
              <a:blip r:embed="rId5"/>
              <a:srcRect/>
              <a:tile tx="0" ty="0" sx="100000" sy="100000" flip="none" algn="tl"/>
            </a:blip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400">
                  <a:solidFill>
                    <a:srgbClr val="FF0000"/>
                  </a:solidFill>
                  <a:latin typeface="Arial" pitchFamily="34" charset="0"/>
                </a:rPr>
                <a:t>C. Không phẩy </a:t>
              </a:r>
            </a:p>
            <a:p>
              <a:pPr algn="ctr" eaLnBrk="1" hangingPunct="1"/>
              <a:r>
                <a:rPr lang="en-US" sz="2400">
                  <a:solidFill>
                    <a:srgbClr val="FF0000"/>
                  </a:solidFill>
                  <a:latin typeface="Arial" pitchFamily="34" charset="0"/>
                </a:rPr>
                <a:t>không không mười tám</a:t>
              </a:r>
            </a:p>
          </p:txBody>
        </p:sp>
        <p:sp>
          <p:nvSpPr>
            <p:cNvPr id="19472" name="Text Box 29"/>
            <p:cNvSpPr txBox="1">
              <a:spLocks noChangeArrowheads="1"/>
            </p:cNvSpPr>
            <p:nvPr/>
          </p:nvSpPr>
          <p:spPr bwMode="auto">
            <a:xfrm>
              <a:off x="192" y="2124"/>
              <a:ext cx="2367" cy="3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4400" b="1">
                  <a:solidFill>
                    <a:srgbClr val="000099"/>
                  </a:solidFill>
                  <a:latin typeface="Arial" pitchFamily="34" charset="0"/>
                  <a:sym typeface="Symbol" pitchFamily="18" charset="2"/>
                </a:rPr>
                <a:t>  </a:t>
              </a:r>
            </a:p>
          </p:txBody>
        </p:sp>
      </p:grpSp>
      <p:sp>
        <p:nvSpPr>
          <p:cNvPr id="19465" name="AutoShape 3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119813"/>
            <a:ext cx="762000" cy="585787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50207" name="Text Box 31"/>
          <p:cNvSpPr txBox="1">
            <a:spLocks noChangeArrowheads="1"/>
          </p:cNvSpPr>
          <p:nvPr/>
        </p:nvSpPr>
        <p:spPr bwMode="auto">
          <a:xfrm>
            <a:off x="3962400" y="1092200"/>
            <a:ext cx="13858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solidFill>
                  <a:srgbClr val="FF0000"/>
                </a:solidFill>
                <a:latin typeface="Arial" pitchFamily="34" charset="0"/>
              </a:rPr>
              <a:t>0,0 018</a:t>
            </a:r>
            <a:endParaRPr lang="vi-VN" sz="2800" b="1">
              <a:solidFill>
                <a:srgbClr val="FF0000"/>
              </a:solidFill>
              <a:latin typeface="Arial" pitchFamily="34" charset="0"/>
            </a:endParaRPr>
          </a:p>
        </p:txBody>
      </p:sp>
      <p:sp>
        <p:nvSpPr>
          <p:cNvPr id="50208" name="Text Box 32"/>
          <p:cNvSpPr txBox="1">
            <a:spLocks noChangeArrowheads="1"/>
          </p:cNvSpPr>
          <p:nvPr/>
        </p:nvSpPr>
        <p:spPr bwMode="auto">
          <a:xfrm>
            <a:off x="762000" y="1524000"/>
            <a:ext cx="36210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solidFill>
                  <a:schemeClr val="accent2"/>
                </a:solidFill>
                <a:latin typeface="Arial" pitchFamily="34" charset="0"/>
              </a:rPr>
              <a:t>A. Kh</a:t>
            </a:r>
            <a:r>
              <a:rPr lang="vi-VN" sz="2400">
                <a:solidFill>
                  <a:schemeClr val="accent2"/>
                </a:solidFill>
                <a:latin typeface="Arial" pitchFamily="34" charset="0"/>
              </a:rPr>
              <a:t>ô</a:t>
            </a:r>
            <a:r>
              <a:rPr lang="en-US" sz="2400">
                <a:solidFill>
                  <a:schemeClr val="accent2"/>
                </a:solidFill>
                <a:latin typeface="Arial" pitchFamily="34" charset="0"/>
              </a:rPr>
              <a:t>ng ph</a:t>
            </a:r>
            <a:r>
              <a:rPr lang="vi-VN" sz="2400">
                <a:solidFill>
                  <a:schemeClr val="accent2"/>
                </a:solidFill>
                <a:latin typeface="Arial" pitchFamily="34" charset="0"/>
              </a:rPr>
              <a:t>ẩy</a:t>
            </a:r>
            <a:r>
              <a:rPr lang="en-US" sz="2400">
                <a:solidFill>
                  <a:schemeClr val="accent2"/>
                </a:solidFill>
                <a:latin typeface="Arial" pitchFamily="34" charset="0"/>
              </a:rPr>
              <a:t> m</a:t>
            </a:r>
            <a:r>
              <a:rPr lang="vi-VN" sz="2400">
                <a:solidFill>
                  <a:schemeClr val="accent2"/>
                </a:solidFill>
                <a:latin typeface="Arial" pitchFamily="34" charset="0"/>
              </a:rPr>
              <a:t>ười</a:t>
            </a:r>
            <a:r>
              <a:rPr lang="en-US" sz="2400">
                <a:solidFill>
                  <a:schemeClr val="accent2"/>
                </a:solidFill>
                <a:latin typeface="Arial" pitchFamily="34" charset="0"/>
              </a:rPr>
              <a:t> t</a:t>
            </a:r>
            <a:r>
              <a:rPr lang="vi-VN" sz="2400">
                <a:solidFill>
                  <a:schemeClr val="accent2"/>
                </a:solidFill>
                <a:latin typeface="Arial" pitchFamily="34" charset="0"/>
              </a:rPr>
              <a:t>ám</a:t>
            </a:r>
          </a:p>
        </p:txBody>
      </p:sp>
      <p:sp>
        <p:nvSpPr>
          <p:cNvPr id="50209" name="Text Box 33"/>
          <p:cNvSpPr txBox="1">
            <a:spLocks noChangeArrowheads="1"/>
          </p:cNvSpPr>
          <p:nvPr/>
        </p:nvSpPr>
        <p:spPr bwMode="auto">
          <a:xfrm>
            <a:off x="838200" y="2133600"/>
            <a:ext cx="1892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solidFill>
                  <a:schemeClr val="accent2"/>
                </a:solidFill>
                <a:latin typeface="Arial" pitchFamily="34" charset="0"/>
              </a:rPr>
              <a:t>B. M</a:t>
            </a:r>
            <a:r>
              <a:rPr lang="vi-VN" sz="2400">
                <a:solidFill>
                  <a:schemeClr val="accent2"/>
                </a:solidFill>
                <a:latin typeface="Arial" pitchFamily="34" charset="0"/>
              </a:rPr>
              <a:t>ười</a:t>
            </a:r>
            <a:r>
              <a:rPr lang="en-US" sz="2400">
                <a:solidFill>
                  <a:schemeClr val="accent2"/>
                </a:solidFill>
                <a:latin typeface="Arial" pitchFamily="34" charset="0"/>
              </a:rPr>
              <a:t> t</a:t>
            </a:r>
            <a:r>
              <a:rPr lang="vi-VN" sz="2400">
                <a:solidFill>
                  <a:schemeClr val="accent2"/>
                </a:solidFill>
                <a:latin typeface="Arial" pitchFamily="34" charset="0"/>
              </a:rPr>
              <a:t>ám</a:t>
            </a:r>
          </a:p>
        </p:txBody>
      </p:sp>
      <p:sp>
        <p:nvSpPr>
          <p:cNvPr id="50210" name="Text Box 34"/>
          <p:cNvSpPr txBox="1">
            <a:spLocks noChangeArrowheads="1"/>
          </p:cNvSpPr>
          <p:nvPr/>
        </p:nvSpPr>
        <p:spPr bwMode="auto">
          <a:xfrm>
            <a:off x="2895600" y="2209800"/>
            <a:ext cx="5489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solidFill>
                  <a:schemeClr val="accent2"/>
                </a:solidFill>
                <a:latin typeface="Arial" pitchFamily="34" charset="0"/>
              </a:rPr>
              <a:t>C. Kh</a:t>
            </a:r>
            <a:r>
              <a:rPr lang="vi-VN" sz="2400">
                <a:solidFill>
                  <a:schemeClr val="accent2"/>
                </a:solidFill>
                <a:latin typeface="Arial" pitchFamily="34" charset="0"/>
              </a:rPr>
              <a:t>ô</a:t>
            </a:r>
            <a:r>
              <a:rPr lang="en-US" sz="2400">
                <a:solidFill>
                  <a:schemeClr val="accent2"/>
                </a:solidFill>
                <a:latin typeface="Arial" pitchFamily="34" charset="0"/>
              </a:rPr>
              <a:t>ng ph</a:t>
            </a:r>
            <a:r>
              <a:rPr lang="vi-VN" sz="2400">
                <a:solidFill>
                  <a:schemeClr val="accent2"/>
                </a:solidFill>
                <a:latin typeface="Arial" pitchFamily="34" charset="0"/>
              </a:rPr>
              <a:t>ẩy</a:t>
            </a:r>
            <a:r>
              <a:rPr lang="en-US" sz="2400">
                <a:solidFill>
                  <a:schemeClr val="accent2"/>
                </a:solidFill>
                <a:latin typeface="Arial" pitchFamily="34" charset="0"/>
              </a:rPr>
              <a:t> kh</a:t>
            </a:r>
            <a:r>
              <a:rPr lang="vi-VN" sz="2400">
                <a:solidFill>
                  <a:schemeClr val="accent2"/>
                </a:solidFill>
                <a:latin typeface="Arial" pitchFamily="34" charset="0"/>
              </a:rPr>
              <a:t>ô</a:t>
            </a:r>
            <a:r>
              <a:rPr lang="en-US" sz="2400">
                <a:solidFill>
                  <a:schemeClr val="accent2"/>
                </a:solidFill>
                <a:latin typeface="Arial" pitchFamily="34" charset="0"/>
              </a:rPr>
              <a:t>ng kh</a:t>
            </a:r>
            <a:r>
              <a:rPr lang="vi-VN" sz="2400">
                <a:solidFill>
                  <a:schemeClr val="accent2"/>
                </a:solidFill>
                <a:latin typeface="Arial" pitchFamily="34" charset="0"/>
              </a:rPr>
              <a:t>ô</a:t>
            </a:r>
            <a:r>
              <a:rPr lang="en-US" sz="2400">
                <a:solidFill>
                  <a:schemeClr val="accent2"/>
                </a:solidFill>
                <a:latin typeface="Arial" pitchFamily="34" charset="0"/>
              </a:rPr>
              <a:t>ng m</a:t>
            </a:r>
            <a:r>
              <a:rPr lang="vi-VN" sz="2400">
                <a:solidFill>
                  <a:schemeClr val="accent2"/>
                </a:solidFill>
                <a:latin typeface="Arial" pitchFamily="34" charset="0"/>
              </a:rPr>
              <a:t>ười</a:t>
            </a:r>
            <a:r>
              <a:rPr lang="en-US" sz="2400">
                <a:solidFill>
                  <a:schemeClr val="accent2"/>
                </a:solidFill>
                <a:latin typeface="Arial" pitchFamily="34" charset="0"/>
              </a:rPr>
              <a:t> t</a:t>
            </a:r>
            <a:r>
              <a:rPr lang="vi-VN" sz="2400">
                <a:solidFill>
                  <a:schemeClr val="accent2"/>
                </a:solidFill>
                <a:latin typeface="Arial" pitchFamily="34" charset="0"/>
              </a:rPr>
              <a:t>ám</a:t>
            </a:r>
          </a:p>
        </p:txBody>
      </p:sp>
      <p:sp>
        <p:nvSpPr>
          <p:cNvPr id="50211" name="Text Box 35"/>
          <p:cNvSpPr txBox="1">
            <a:spLocks noChangeArrowheads="1"/>
          </p:cNvSpPr>
          <p:nvPr/>
        </p:nvSpPr>
        <p:spPr bwMode="auto">
          <a:xfrm>
            <a:off x="4724400" y="1600200"/>
            <a:ext cx="3995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solidFill>
                  <a:schemeClr val="accent2"/>
                </a:solidFill>
                <a:latin typeface="Arial" pitchFamily="34" charset="0"/>
              </a:rPr>
              <a:t>D. Kh</a:t>
            </a:r>
            <a:r>
              <a:rPr lang="vi-VN" sz="2400">
                <a:solidFill>
                  <a:schemeClr val="accent2"/>
                </a:solidFill>
                <a:latin typeface="Arial" pitchFamily="34" charset="0"/>
              </a:rPr>
              <a:t>ô</a:t>
            </a:r>
            <a:r>
              <a:rPr lang="en-US" sz="2400">
                <a:solidFill>
                  <a:schemeClr val="accent2"/>
                </a:solidFill>
                <a:latin typeface="Arial" pitchFamily="34" charset="0"/>
              </a:rPr>
              <a:t>ng ph</a:t>
            </a:r>
            <a:r>
              <a:rPr lang="vi-VN" sz="2400">
                <a:solidFill>
                  <a:schemeClr val="accent2"/>
                </a:solidFill>
                <a:latin typeface="Arial" pitchFamily="34" charset="0"/>
              </a:rPr>
              <a:t>ẩy</a:t>
            </a:r>
            <a:r>
              <a:rPr lang="en-US" sz="2400">
                <a:solidFill>
                  <a:schemeClr val="accent2"/>
                </a:solidFill>
                <a:latin typeface="Arial" pitchFamily="34" charset="0"/>
              </a:rPr>
              <a:t> m</a:t>
            </a:r>
            <a:r>
              <a:rPr lang="vi-VN" sz="2400">
                <a:solidFill>
                  <a:schemeClr val="accent2"/>
                </a:solidFill>
                <a:latin typeface="Arial" pitchFamily="34" charset="0"/>
              </a:rPr>
              <a:t>ột</a:t>
            </a:r>
            <a:r>
              <a:rPr lang="en-US" sz="2400">
                <a:solidFill>
                  <a:schemeClr val="accent2"/>
                </a:solidFill>
                <a:latin typeface="Arial" pitchFamily="34" charset="0"/>
              </a:rPr>
              <a:t> linh t</a:t>
            </a:r>
            <a:r>
              <a:rPr lang="vi-VN" sz="2400">
                <a:solidFill>
                  <a:schemeClr val="accent2"/>
                </a:solidFill>
                <a:latin typeface="Arial" pitchFamily="34" charset="0"/>
              </a:rPr>
              <a:t>ám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2000" fill="hold"/>
                                        <p:tgtEl>
                                          <p:spTgt spid="501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" presetID="19" presetClass="entr" presetSubtype="1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0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0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0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0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0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animBg="1"/>
      <p:bldP spid="50207" grpId="0"/>
      <p:bldP spid="50208" grpId="0"/>
      <p:bldP spid="50209" grpId="0"/>
      <p:bldP spid="50210" grpId="0"/>
      <p:bldP spid="502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0" y="0"/>
            <a:ext cx="1025525" cy="1225550"/>
          </a:xfrm>
          <a:prstGeom prst="star5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00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400" b="1">
                <a:solidFill>
                  <a:srgbClr val="F02D06"/>
                </a:solidFill>
                <a:latin typeface="Arial"/>
                <a:cs typeface="Arial" charset="0"/>
              </a:rPr>
              <a:t>3</a:t>
            </a:r>
          </a:p>
        </p:txBody>
      </p: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10134600" y="6553200"/>
            <a:ext cx="184150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Arial" pitchFamily="34" charset="0"/>
              </a:rPr>
              <a:t>Hết giờ</a:t>
            </a:r>
          </a:p>
        </p:txBody>
      </p:sp>
      <p:sp>
        <p:nvSpPr>
          <p:cNvPr id="20484" name="Rectangle 15"/>
          <p:cNvSpPr>
            <a:spLocks noChangeArrowheads="1"/>
          </p:cNvSpPr>
          <p:nvPr/>
        </p:nvSpPr>
        <p:spPr bwMode="auto">
          <a:xfrm>
            <a:off x="6183313" y="518160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 sz="2000" b="1">
              <a:solidFill>
                <a:srgbClr val="FF3300"/>
              </a:solidFill>
              <a:latin typeface="Arial" pitchFamily="34" charset="0"/>
              <a:sym typeface="Symbol" pitchFamily="18" charset="2"/>
            </a:endParaRPr>
          </a:p>
        </p:txBody>
      </p:sp>
      <p:sp>
        <p:nvSpPr>
          <p:cNvPr id="51221" name="Text Box 21"/>
          <p:cNvSpPr txBox="1">
            <a:spLocks noChangeArrowheads="1"/>
          </p:cNvSpPr>
          <p:nvPr/>
        </p:nvSpPr>
        <p:spPr bwMode="auto">
          <a:xfrm flipH="1">
            <a:off x="5356225" y="5775325"/>
            <a:ext cx="1841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Arial" pitchFamily="34" charset="0"/>
              </a:rPr>
              <a:t>11</a:t>
            </a:r>
          </a:p>
        </p:txBody>
      </p:sp>
      <p:pic>
        <p:nvPicPr>
          <p:cNvPr id="51223" name="Picture 23" descr="Picture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076450" y="4821238"/>
            <a:ext cx="1647825" cy="203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4" name="AutoShape 24"/>
          <p:cNvSpPr>
            <a:spLocks noChangeArrowheads="1"/>
          </p:cNvSpPr>
          <p:nvPr/>
        </p:nvSpPr>
        <p:spPr bwMode="auto">
          <a:xfrm>
            <a:off x="260350" y="3463925"/>
            <a:ext cx="5308600" cy="1274763"/>
          </a:xfrm>
          <a:prstGeom prst="cloudCallout">
            <a:avLst>
              <a:gd name="adj1" fmla="val -4037"/>
              <a:gd name="adj2" fmla="val 54856"/>
            </a:avLst>
          </a:prstGeom>
          <a:gradFill rotWithShape="1">
            <a:gsLst>
              <a:gs pos="0">
                <a:srgbClr val="FFFFFF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800">
                <a:solidFill>
                  <a:srgbClr val="FF0000"/>
                </a:solidFill>
                <a:latin typeface="Arial" pitchFamily="34" charset="0"/>
              </a:rPr>
              <a:t>B. 0,050</a:t>
            </a:r>
          </a:p>
        </p:txBody>
      </p:sp>
      <p:sp>
        <p:nvSpPr>
          <p:cNvPr id="51225" name="AutoShape 25"/>
          <p:cNvSpPr>
            <a:spLocks noChangeArrowheads="1"/>
          </p:cNvSpPr>
          <p:nvPr/>
        </p:nvSpPr>
        <p:spPr bwMode="auto">
          <a:xfrm>
            <a:off x="8529638" y="219075"/>
            <a:ext cx="457200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 charset="0"/>
            </a:endParaRPr>
          </a:p>
        </p:txBody>
      </p:sp>
      <p:grpSp>
        <p:nvGrpSpPr>
          <p:cNvPr id="20489" name="Group 26"/>
          <p:cNvGrpSpPr>
            <a:grpSpLocks/>
          </p:cNvGrpSpPr>
          <p:nvPr/>
        </p:nvGrpSpPr>
        <p:grpSpPr bwMode="auto">
          <a:xfrm>
            <a:off x="1058863" y="0"/>
            <a:ext cx="7402512" cy="3552825"/>
            <a:chOff x="668" y="201"/>
            <a:chExt cx="4397" cy="2075"/>
          </a:xfrm>
        </p:grpSpPr>
        <p:sp>
          <p:nvSpPr>
            <p:cNvPr id="20497" name="AutoShape 27"/>
            <p:cNvSpPr>
              <a:spLocks noChangeArrowheads="1"/>
            </p:cNvSpPr>
            <p:nvPr/>
          </p:nvSpPr>
          <p:spPr bwMode="auto">
            <a:xfrm>
              <a:off x="668" y="201"/>
              <a:ext cx="4397" cy="2075"/>
            </a:xfrm>
            <a:prstGeom prst="horizontalScroll">
              <a:avLst>
                <a:gd name="adj" fmla="val 12500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sy="50000" kx="-2453608" algn="b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1" hangingPunct="1">
                <a:defRPr/>
              </a:pPr>
              <a:endParaRPr lang="vi-VN">
                <a:latin typeface="Arial" charset="0"/>
                <a:cs typeface="Arial" charset="0"/>
              </a:endParaRPr>
            </a:p>
          </p:txBody>
        </p:sp>
        <p:sp>
          <p:nvSpPr>
            <p:cNvPr id="20498" name="Text Box 28"/>
            <p:cNvSpPr txBox="1">
              <a:spLocks noChangeArrowheads="1"/>
            </p:cNvSpPr>
            <p:nvPr/>
          </p:nvSpPr>
          <p:spPr bwMode="auto">
            <a:xfrm>
              <a:off x="1060" y="503"/>
              <a:ext cx="3850" cy="27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sy="50000" kx="-2453608" algn="br" rotWithShape="0">
                <a:schemeClr val="bg2">
                  <a:alpha val="50000"/>
                </a:schemeClr>
              </a:outerShdw>
            </a:effectLst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2400" i="1">
                  <a:solidFill>
                    <a:schemeClr val="tx2"/>
                  </a:solidFill>
                  <a:latin typeface="Arial" charset="0"/>
                  <a:cs typeface="Arial" charset="0"/>
                  <a:sym typeface="Symbol" pitchFamily="18" charset="2"/>
                </a:rPr>
                <a:t>C</a:t>
              </a:r>
              <a:r>
                <a:rPr lang="en-US" sz="2400" i="1">
                  <a:latin typeface="Arial" charset="0"/>
                  <a:cs typeface="Arial" charset="0"/>
                  <a:sym typeface="Symbol" pitchFamily="18" charset="2"/>
                </a:rPr>
                <a:t>ác số sau đây số nào là số thập phân</a:t>
              </a:r>
            </a:p>
          </p:txBody>
        </p:sp>
      </p:grpSp>
      <p:sp>
        <p:nvSpPr>
          <p:cNvPr id="20490" name="AutoShape 29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10600" y="6324600"/>
            <a:ext cx="533400" cy="533400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20491" name="Text Box 31"/>
          <p:cNvSpPr txBox="1">
            <a:spLocks noChangeArrowheads="1"/>
          </p:cNvSpPr>
          <p:nvPr/>
        </p:nvSpPr>
        <p:spPr bwMode="auto">
          <a:xfrm>
            <a:off x="2057400" y="1068388"/>
            <a:ext cx="9032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Arial" pitchFamily="34" charset="0"/>
              </a:rPr>
              <a:t>A. 18</a:t>
            </a:r>
            <a:endParaRPr lang="vi-VN" sz="2400">
              <a:latin typeface="Arial" pitchFamily="34" charset="0"/>
            </a:endParaRPr>
          </a:p>
        </p:txBody>
      </p:sp>
      <p:sp>
        <p:nvSpPr>
          <p:cNvPr id="20492" name="Text Box 32"/>
          <p:cNvSpPr txBox="1">
            <a:spLocks noChangeArrowheads="1"/>
          </p:cNvSpPr>
          <p:nvPr/>
        </p:nvSpPr>
        <p:spPr bwMode="auto">
          <a:xfrm>
            <a:off x="2057400" y="1830388"/>
            <a:ext cx="1330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Arial" pitchFamily="34" charset="0"/>
              </a:rPr>
              <a:t>B. 0,050</a:t>
            </a:r>
            <a:endParaRPr lang="vi-VN" sz="2400">
              <a:latin typeface="Arial" pitchFamily="34" charset="0"/>
            </a:endParaRPr>
          </a:p>
        </p:txBody>
      </p:sp>
      <p:sp>
        <p:nvSpPr>
          <p:cNvPr id="20493" name="Text Box 33"/>
          <p:cNvSpPr txBox="1">
            <a:spLocks noChangeArrowheads="1"/>
          </p:cNvSpPr>
          <p:nvPr/>
        </p:nvSpPr>
        <p:spPr bwMode="auto">
          <a:xfrm>
            <a:off x="4937125" y="947738"/>
            <a:ext cx="8334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Arial" pitchFamily="34" charset="0"/>
              </a:rPr>
              <a:t>C.  4</a:t>
            </a:r>
            <a:endParaRPr lang="vi-VN" sz="2400">
              <a:latin typeface="Arial" pitchFamily="34" charset="0"/>
            </a:endParaRPr>
          </a:p>
        </p:txBody>
      </p:sp>
      <p:sp>
        <p:nvSpPr>
          <p:cNvPr id="20494" name="Line 34"/>
          <p:cNvSpPr>
            <a:spLocks noChangeShapeType="1"/>
          </p:cNvSpPr>
          <p:nvPr/>
        </p:nvSpPr>
        <p:spPr bwMode="auto">
          <a:xfrm>
            <a:off x="5410200" y="1371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5" name="Text Box 35"/>
          <p:cNvSpPr txBox="1">
            <a:spLocks noChangeArrowheads="1"/>
          </p:cNvSpPr>
          <p:nvPr/>
        </p:nvSpPr>
        <p:spPr bwMode="auto">
          <a:xfrm>
            <a:off x="5410200" y="13716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Arial" pitchFamily="34" charset="0"/>
              </a:rPr>
              <a:t>5</a:t>
            </a:r>
            <a:endParaRPr lang="vi-VN" sz="2400">
              <a:latin typeface="Arial" pitchFamily="34" charset="0"/>
            </a:endParaRPr>
          </a:p>
        </p:txBody>
      </p:sp>
      <p:sp>
        <p:nvSpPr>
          <p:cNvPr id="20496" name="Text Box 36"/>
          <p:cNvSpPr txBox="1">
            <a:spLocks noChangeArrowheads="1"/>
          </p:cNvSpPr>
          <p:nvPr/>
        </p:nvSpPr>
        <p:spPr bwMode="auto">
          <a:xfrm>
            <a:off x="4860925" y="1862138"/>
            <a:ext cx="1092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Arial" pitchFamily="34" charset="0"/>
              </a:rPr>
              <a:t>D. 800</a:t>
            </a:r>
            <a:endParaRPr lang="vi-VN" sz="2400">
              <a:latin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12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1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1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33" dur="500" fill="hold"/>
                                        <p:tgtEl>
                                          <p:spTgt spid="51202">
                                            <p:txEl>
                                              <p:char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" dur="500" fill="hold"/>
                                        <p:tgtEl>
                                          <p:spTgt spid="51202">
                                            <p:txEl>
                                              <p:char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" dur="500" fill="hold"/>
                                        <p:tgtEl>
                                          <p:spTgt spid="51202">
                                            <p:txEl>
                                              <p:char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51202">
                                            <p:txEl>
                                              <p:char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4" grpId="0"/>
      <p:bldP spid="5122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AutoShape 3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0" y="142875"/>
            <a:ext cx="987425" cy="1001713"/>
          </a:xfrm>
          <a:prstGeom prst="star5">
            <a:avLst/>
          </a:prstGeom>
          <a:solidFill>
            <a:schemeClr val="hlink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400" b="1">
                <a:solidFill>
                  <a:srgbClr val="FFFF00"/>
                </a:solidFill>
                <a:latin typeface="Arial"/>
                <a:cs typeface="Arial" charset="0"/>
              </a:rPr>
              <a:t>4</a:t>
            </a:r>
          </a:p>
        </p:txBody>
      </p:sp>
      <p:sp>
        <p:nvSpPr>
          <p:cNvPr id="52246" name="AutoShape 22"/>
          <p:cNvSpPr>
            <a:spLocks noChangeArrowheads="1"/>
          </p:cNvSpPr>
          <p:nvPr/>
        </p:nvSpPr>
        <p:spPr bwMode="auto">
          <a:xfrm>
            <a:off x="8534400" y="123825"/>
            <a:ext cx="457200" cy="381000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 charset="0"/>
            </a:endParaRPr>
          </a:p>
        </p:txBody>
      </p:sp>
      <p:sp>
        <p:nvSpPr>
          <p:cNvPr id="52247" name="Text Box 23"/>
          <p:cNvSpPr txBox="1">
            <a:spLocks noChangeArrowheads="1"/>
          </p:cNvSpPr>
          <p:nvPr/>
        </p:nvSpPr>
        <p:spPr bwMode="auto">
          <a:xfrm>
            <a:off x="2665413" y="428625"/>
            <a:ext cx="5924550" cy="1016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  <a:defRPr/>
            </a:pPr>
            <a:endParaRPr lang="en-US" sz="2400" b="1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  <a:cs typeface="Arial" charset="0"/>
            </a:endParaRPr>
          </a:p>
          <a:p>
            <a:pPr marL="342900" indent="-342900" algn="ctr">
              <a:spcBef>
                <a:spcPct val="50000"/>
              </a:spcBef>
              <a:defRPr/>
            </a:pPr>
            <a:endParaRPr lang="en-US" sz="2400" b="1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  <a:cs typeface="Arial" charset="0"/>
            </a:endParaRPr>
          </a:p>
        </p:txBody>
      </p:sp>
      <p:grpSp>
        <p:nvGrpSpPr>
          <p:cNvPr id="21509" name="Group 24"/>
          <p:cNvGrpSpPr>
            <a:grpSpLocks/>
          </p:cNvGrpSpPr>
          <p:nvPr/>
        </p:nvGrpSpPr>
        <p:grpSpPr bwMode="auto">
          <a:xfrm>
            <a:off x="1143000" y="685800"/>
            <a:ext cx="7488238" cy="3975100"/>
            <a:chOff x="668" y="201"/>
            <a:chExt cx="4397" cy="2075"/>
          </a:xfrm>
        </p:grpSpPr>
        <p:sp>
          <p:nvSpPr>
            <p:cNvPr id="21512" name="AutoShape 25"/>
            <p:cNvSpPr>
              <a:spLocks noChangeArrowheads="1"/>
            </p:cNvSpPr>
            <p:nvPr/>
          </p:nvSpPr>
          <p:spPr bwMode="auto">
            <a:xfrm>
              <a:off x="668" y="201"/>
              <a:ext cx="4397" cy="2075"/>
            </a:xfrm>
            <a:prstGeom prst="horizontalScroll">
              <a:avLst>
                <a:gd name="adj" fmla="val 12500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sy="50000" kx="-2453608" algn="b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21513" name="Text Box 26"/>
            <p:cNvSpPr txBox="1">
              <a:spLocks noChangeArrowheads="1"/>
            </p:cNvSpPr>
            <p:nvPr/>
          </p:nvSpPr>
          <p:spPr bwMode="auto">
            <a:xfrm>
              <a:off x="1060" y="503"/>
              <a:ext cx="3850" cy="90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>
              <a:outerShdw sy="50000" kx="-2453608" algn="br" rotWithShape="0">
                <a:schemeClr val="bg2">
                  <a:alpha val="50000"/>
                </a:schemeClr>
              </a:outerShdw>
            </a:effectLst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2400">
                  <a:solidFill>
                    <a:srgbClr val="0000FF"/>
                  </a:solidFill>
                  <a:latin typeface="Arial" charset="0"/>
                  <a:cs typeface="Arial" charset="0"/>
                  <a:sym typeface="Symbol" pitchFamily="18" charset="2"/>
                </a:rPr>
                <a:t>   </a:t>
              </a:r>
              <a:r>
                <a:rPr lang="en-US" sz="2400">
                  <a:latin typeface="Arial" charset="0"/>
                  <a:cs typeface="Arial" charset="0"/>
                  <a:sym typeface="Symbol" pitchFamily="18" charset="2"/>
                </a:rPr>
                <a:t> </a:t>
              </a:r>
            </a:p>
            <a:p>
              <a:pPr eaLnBrk="1" hangingPunct="1">
                <a:defRPr/>
              </a:pPr>
              <a:endParaRPr lang="en-US" sz="2400">
                <a:latin typeface="Arial" charset="0"/>
                <a:cs typeface="Arial" charset="0"/>
                <a:sym typeface="Symbol" pitchFamily="18" charset="2"/>
              </a:endParaRPr>
            </a:p>
            <a:p>
              <a:pPr eaLnBrk="1" hangingPunct="1">
                <a:defRPr/>
              </a:pPr>
              <a:endParaRPr lang="en-US" sz="2400">
                <a:latin typeface="Arial" charset="0"/>
                <a:cs typeface="Arial" charset="0"/>
                <a:sym typeface="Symbol" pitchFamily="18" charset="2"/>
              </a:endParaRPr>
            </a:p>
            <a:p>
              <a:pPr eaLnBrk="1" hangingPunct="1">
                <a:defRPr/>
              </a:pPr>
              <a:r>
                <a:rPr lang="en-US" sz="2400">
                  <a:latin typeface="Arial" charset="0"/>
                  <a:cs typeface="Arial" charset="0"/>
                  <a:sym typeface="Symbol" pitchFamily="18" charset="2"/>
                </a:rPr>
                <a:t>         </a:t>
              </a:r>
              <a:r>
                <a:rPr lang="en-US" sz="3600">
                  <a:latin typeface="Arial" charset="0"/>
                  <a:cs typeface="Arial" charset="0"/>
                  <a:sym typeface="Symbol" pitchFamily="18" charset="2"/>
                </a:rPr>
                <a:t>Hãy đọc số : 0,985</a:t>
              </a:r>
            </a:p>
          </p:txBody>
        </p:sp>
      </p:grpSp>
      <p:sp>
        <p:nvSpPr>
          <p:cNvPr id="21510" name="AutoShape 3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763000" y="6324600"/>
            <a:ext cx="381000" cy="533400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  <p:sp>
        <p:nvSpPr>
          <p:cNvPr id="52256" name="AutoShape 32"/>
          <p:cNvSpPr>
            <a:spLocks noChangeArrowheads="1"/>
          </p:cNvSpPr>
          <p:nvPr/>
        </p:nvSpPr>
        <p:spPr bwMode="auto">
          <a:xfrm>
            <a:off x="0" y="5029200"/>
            <a:ext cx="9144000" cy="1219200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 dirty="0" err="1">
                <a:latin typeface="Arial" pitchFamily="34" charset="0"/>
              </a:rPr>
              <a:t>Kh</a:t>
            </a:r>
            <a:r>
              <a:rPr lang="vi-VN" sz="2400" dirty="0">
                <a:latin typeface="Arial" pitchFamily="34" charset="0"/>
              </a:rPr>
              <a:t>ô</a:t>
            </a:r>
            <a:r>
              <a:rPr lang="en-US" sz="2400" dirty="0">
                <a:latin typeface="Arial" pitchFamily="34" charset="0"/>
              </a:rPr>
              <a:t>ng </a:t>
            </a:r>
            <a:r>
              <a:rPr lang="en-US" sz="2400" dirty="0" err="1">
                <a:latin typeface="Arial" pitchFamily="34" charset="0"/>
              </a:rPr>
              <a:t>ph</a:t>
            </a:r>
            <a:r>
              <a:rPr lang="vi-VN" sz="2400" dirty="0">
                <a:latin typeface="Arial" pitchFamily="34" charset="0"/>
              </a:rPr>
              <a:t>ẩy</a:t>
            </a:r>
            <a:r>
              <a:rPr lang="en-US" sz="2400" dirty="0">
                <a:latin typeface="Arial" pitchFamily="34" charset="0"/>
              </a:rPr>
              <a:t>  </a:t>
            </a:r>
            <a:r>
              <a:rPr lang="en-US" sz="2400" dirty="0" err="1">
                <a:latin typeface="Arial" pitchFamily="34" charset="0"/>
              </a:rPr>
              <a:t>ch</a:t>
            </a:r>
            <a:r>
              <a:rPr lang="vi-VN" sz="2400" dirty="0">
                <a:latin typeface="Arial" pitchFamily="34" charset="0"/>
              </a:rPr>
              <a:t>ín</a:t>
            </a:r>
            <a:r>
              <a:rPr lang="en-US" sz="2400" dirty="0">
                <a:latin typeface="Arial" pitchFamily="34" charset="0"/>
              </a:rPr>
              <a:t> tr</a:t>
            </a:r>
            <a:r>
              <a:rPr lang="vi-VN" sz="2400" dirty="0">
                <a:latin typeface="Arial" pitchFamily="34" charset="0"/>
              </a:rPr>
              <a:t>ă</a:t>
            </a:r>
            <a:r>
              <a:rPr lang="en-US" sz="2400" dirty="0">
                <a:latin typeface="Arial" pitchFamily="34" charset="0"/>
              </a:rPr>
              <a:t>m t</a:t>
            </a:r>
            <a:r>
              <a:rPr lang="vi-VN" sz="2400" dirty="0">
                <a:latin typeface="Arial" pitchFamily="34" charset="0"/>
              </a:rPr>
              <a:t>ám</a:t>
            </a:r>
            <a:r>
              <a:rPr lang="en-US" sz="2400" dirty="0">
                <a:latin typeface="Arial" pitchFamily="34" charset="0"/>
              </a:rPr>
              <a:t> m</a:t>
            </a:r>
            <a:r>
              <a:rPr lang="vi-VN" sz="2400" dirty="0">
                <a:latin typeface="Arial" pitchFamily="34" charset="0"/>
              </a:rPr>
              <a:t>ươ</a:t>
            </a:r>
            <a:r>
              <a:rPr lang="en-US" sz="2400" dirty="0" err="1">
                <a:latin typeface="Arial" pitchFamily="34" charset="0"/>
              </a:rPr>
              <a:t>i</a:t>
            </a:r>
            <a:r>
              <a:rPr lang="en-US" sz="2400" dirty="0">
                <a:latin typeface="Arial" pitchFamily="34" charset="0"/>
              </a:rPr>
              <a:t> l</a:t>
            </a:r>
            <a:r>
              <a:rPr lang="vi-VN" sz="2400" dirty="0">
                <a:latin typeface="Arial" pitchFamily="34" charset="0"/>
              </a:rPr>
              <a:t>ă</a:t>
            </a:r>
            <a:r>
              <a:rPr lang="en-US" sz="2400" dirty="0">
                <a:latin typeface="Arial" pitchFamily="34" charset="0"/>
              </a:rPr>
              <a:t>m</a:t>
            </a:r>
            <a:endParaRPr lang="vi-VN" sz="2400" dirty="0">
              <a:latin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22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8" dur="250" autoRev="1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" dur="250" autoRev="1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" dur="250" autoRev="1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50" autoRev="1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2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2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2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22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22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22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22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22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22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22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22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animBg="1"/>
      <p:bldP spid="5225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6" name="Picture 8" descr="Hoat_Hinh_3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950" y="76200"/>
            <a:ext cx="5086350" cy="678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8" name="Hong dam dau - Be Hong Ngoc [NCT 3946020002]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55320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4" name="Rectangle 36"/>
          <p:cNvSpPr>
            <a:spLocks noChangeArrowheads="1"/>
          </p:cNvSpPr>
          <p:nvPr/>
        </p:nvSpPr>
        <p:spPr bwMode="auto">
          <a:xfrm>
            <a:off x="171450" y="26989"/>
            <a:ext cx="8743950" cy="6791325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1" hangingPunct="1"/>
            <a:endParaRPr lang="vi-VN" altLang="en-US">
              <a:latin typeface="Times New Roman" pitchFamily="18" charset="0"/>
            </a:endParaRPr>
          </a:p>
        </p:txBody>
      </p:sp>
      <p:sp>
        <p:nvSpPr>
          <p:cNvPr id="3085" name="Rounded Rectangle 1">
            <a:hlinkClick r:id="rId5" action="ppaction://hlinkfile"/>
          </p:cNvPr>
          <p:cNvSpPr>
            <a:spLocks noChangeArrowheads="1"/>
          </p:cNvSpPr>
          <p:nvPr/>
        </p:nvSpPr>
        <p:spPr bwMode="auto">
          <a:xfrm>
            <a:off x="1863090" y="609600"/>
            <a:ext cx="5086350" cy="1320800"/>
          </a:xfrm>
          <a:prstGeom prst="roundRect">
            <a:avLst>
              <a:gd name="adj" fmla="val 16667"/>
            </a:avLst>
          </a:prstGeom>
          <a:solidFill>
            <a:srgbClr val="E7B7C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altLang="en-US" sz="4400" b="1">
                <a:solidFill>
                  <a:srgbClr val="0000CC"/>
                </a:solidFill>
                <a:cs typeface="Times New Roman" pitchFamily="18" charset="0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4088502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428"/>
                </p:tgtEl>
              </p:cMediaNode>
            </p:audio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AutoShape 3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0" y="203200"/>
            <a:ext cx="1568450" cy="1247775"/>
          </a:xfrm>
          <a:prstGeom prst="star5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2400" b="1">
                <a:solidFill>
                  <a:srgbClr val="0000CC"/>
                </a:solidFill>
                <a:latin typeface="Arial"/>
                <a:cs typeface="Arial" charset="0"/>
              </a:rPr>
              <a:t>5</a:t>
            </a:r>
          </a:p>
        </p:txBody>
      </p:sp>
      <p:sp>
        <p:nvSpPr>
          <p:cNvPr id="53252" name="AutoShape 4"/>
          <p:cNvSpPr>
            <a:spLocks noChangeArrowheads="1"/>
          </p:cNvSpPr>
          <p:nvPr/>
        </p:nvSpPr>
        <p:spPr bwMode="auto">
          <a:xfrm>
            <a:off x="3384550" y="217488"/>
            <a:ext cx="3171825" cy="2633662"/>
          </a:xfrm>
          <a:prstGeom prst="star5">
            <a:avLst/>
          </a:prstGeom>
          <a:gradFill rotWithShape="1">
            <a:gsLst>
              <a:gs pos="0">
                <a:srgbClr val="FFFF00"/>
              </a:gs>
              <a:gs pos="100000">
                <a:srgbClr val="FF33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  <a:cs typeface="Arial" charset="0"/>
            </a:endParaRP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2616200" y="3140075"/>
            <a:ext cx="4654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2800">
                <a:solidFill>
                  <a:srgbClr val="FF3300"/>
                </a:solidFill>
                <a:latin typeface="Arial" charset="0"/>
                <a:cs typeface="Arial" charset="0"/>
              </a:rPr>
              <a:t>NGÔI SAO MAY MẮN</a:t>
            </a:r>
          </a:p>
        </p:txBody>
      </p:sp>
      <p:pic>
        <p:nvPicPr>
          <p:cNvPr id="22533" name="Picture 6" descr="k_anhdong_amnhac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62275" y="3776663"/>
            <a:ext cx="3948113" cy="243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4" name="AutoShape 7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34400" y="6424613"/>
            <a:ext cx="609600" cy="433387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27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8" dur="250" autoRev="1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" dur="250" autoRev="1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" dur="250" autoRev="1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50" autoRev="1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1000" fill="hold"/>
                                        <p:tgtEl>
                                          <p:spTgt spid="5325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animBg="1"/>
      <p:bldP spid="532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46200" y="533400"/>
            <a:ext cx="32455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u="sng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  <a:p>
            <a:pPr algn="ctr"/>
            <a:r>
              <a:rPr lang="en-US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KHÁI NIỆM SỐ THẬP PHÂN</a:t>
            </a:r>
            <a:endParaRPr lang="en-US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426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3"/>
          <p:cNvSpPr txBox="1">
            <a:spLocks noChangeArrowheads="1"/>
          </p:cNvSpPr>
          <p:nvPr/>
        </p:nvSpPr>
        <p:spPr bwMode="auto">
          <a:xfrm>
            <a:off x="5462588" y="1404471"/>
            <a:ext cx="3986212" cy="523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còn được viết thành 0,1m</a:t>
            </a: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graphicFrame>
        <p:nvGraphicFramePr>
          <p:cNvPr id="4106" name="Group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9129810"/>
              </p:ext>
            </p:extLst>
          </p:nvPr>
        </p:nvGraphicFramePr>
        <p:xfrm>
          <a:off x="66675" y="1379070"/>
          <a:ext cx="3352800" cy="3313297"/>
        </p:xfrm>
        <a:graphic>
          <a:graphicData uri="http://schemas.openxmlformats.org/drawingml/2006/table">
            <a:tbl>
              <a:tblPr/>
              <a:tblGrid>
                <a:gridCol w="8318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1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08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880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</a:p>
                  </a:txBody>
                  <a:tcPr marL="68580" marR="68580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dm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cm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mm</a:t>
                      </a: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73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84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73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37" name="Text Box 41"/>
          <p:cNvSpPr txBox="1">
            <a:spLocks noChangeArrowheads="1"/>
          </p:cNvSpPr>
          <p:nvPr/>
        </p:nvSpPr>
        <p:spPr bwMode="auto">
          <a:xfrm>
            <a:off x="76200" y="1917490"/>
            <a:ext cx="9144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altLang="en-US" sz="2800" b="1">
              <a:solidFill>
                <a:srgbClr val="0000FF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4138" name="Text Box 42"/>
          <p:cNvSpPr txBox="1">
            <a:spLocks noChangeArrowheads="1"/>
          </p:cNvSpPr>
          <p:nvPr/>
        </p:nvSpPr>
        <p:spPr bwMode="auto">
          <a:xfrm>
            <a:off x="42672" y="2805949"/>
            <a:ext cx="97155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altLang="en-US" sz="2800" b="1">
              <a:solidFill>
                <a:srgbClr val="0000FF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4139" name="Text Box 43"/>
          <p:cNvSpPr txBox="1">
            <a:spLocks noChangeArrowheads="1"/>
          </p:cNvSpPr>
          <p:nvPr/>
        </p:nvSpPr>
        <p:spPr bwMode="auto">
          <a:xfrm>
            <a:off x="161544" y="3480695"/>
            <a:ext cx="743712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altLang="en-US" sz="2800" b="1">
              <a:solidFill>
                <a:srgbClr val="0000FF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4140" name="Text Box 44"/>
          <p:cNvSpPr txBox="1">
            <a:spLocks noChangeArrowheads="1"/>
          </p:cNvSpPr>
          <p:nvPr/>
        </p:nvSpPr>
        <p:spPr bwMode="auto">
          <a:xfrm>
            <a:off x="819912" y="3390725"/>
            <a:ext cx="971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4141" name="Text Box 45"/>
          <p:cNvSpPr txBox="1">
            <a:spLocks noChangeArrowheads="1"/>
          </p:cNvSpPr>
          <p:nvPr/>
        </p:nvSpPr>
        <p:spPr bwMode="auto">
          <a:xfrm>
            <a:off x="934212" y="4074895"/>
            <a:ext cx="8572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4142" name="Text Box 46"/>
          <p:cNvSpPr txBox="1">
            <a:spLocks noChangeArrowheads="1"/>
          </p:cNvSpPr>
          <p:nvPr/>
        </p:nvSpPr>
        <p:spPr bwMode="auto">
          <a:xfrm>
            <a:off x="1730502" y="4078103"/>
            <a:ext cx="8572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4143" name="Text Box 47"/>
          <p:cNvSpPr txBox="1">
            <a:spLocks noChangeArrowheads="1"/>
          </p:cNvSpPr>
          <p:nvPr/>
        </p:nvSpPr>
        <p:spPr bwMode="auto">
          <a:xfrm>
            <a:off x="877062" y="1933091"/>
            <a:ext cx="9144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en-US" altLang="en-US" sz="2800" b="1">
              <a:solidFill>
                <a:srgbClr val="0066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66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4144" name="Text Box 48"/>
          <p:cNvSpPr txBox="1">
            <a:spLocks noChangeArrowheads="1"/>
          </p:cNvSpPr>
          <p:nvPr/>
        </p:nvSpPr>
        <p:spPr bwMode="auto">
          <a:xfrm>
            <a:off x="1673352" y="3274219"/>
            <a:ext cx="9715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66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4145" name="Text Box 49"/>
          <p:cNvSpPr txBox="1">
            <a:spLocks noChangeArrowheads="1"/>
          </p:cNvSpPr>
          <p:nvPr/>
        </p:nvSpPr>
        <p:spPr bwMode="auto">
          <a:xfrm>
            <a:off x="2508742" y="4078103"/>
            <a:ext cx="914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66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4146" name="Text Box 50"/>
          <p:cNvSpPr txBox="1">
            <a:spLocks noChangeArrowheads="1"/>
          </p:cNvSpPr>
          <p:nvPr/>
        </p:nvSpPr>
        <p:spPr bwMode="auto">
          <a:xfrm>
            <a:off x="3429000" y="1406525"/>
            <a:ext cx="2033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*1dm hay</a:t>
            </a:r>
          </a:p>
        </p:txBody>
      </p:sp>
      <p:sp>
        <p:nvSpPr>
          <p:cNvPr id="4147" name="Text Box 51"/>
          <p:cNvSpPr txBox="1">
            <a:spLocks noChangeArrowheads="1"/>
          </p:cNvSpPr>
          <p:nvPr/>
        </p:nvSpPr>
        <p:spPr bwMode="auto">
          <a:xfrm>
            <a:off x="3139678" y="3252788"/>
            <a:ext cx="208002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*</a:t>
            </a: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1mm hay</a:t>
            </a:r>
            <a:endParaRPr lang="en-US" altLang="en-US" sz="2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48" name="Text Box 52"/>
          <p:cNvSpPr txBox="1">
            <a:spLocks noChangeArrowheads="1"/>
          </p:cNvSpPr>
          <p:nvPr/>
        </p:nvSpPr>
        <p:spPr bwMode="auto">
          <a:xfrm>
            <a:off x="3429000" y="2427543"/>
            <a:ext cx="1676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1cm hay.</a:t>
            </a:r>
            <a:endParaRPr lang="en-US" altLang="en-US" sz="2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149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3675196"/>
              </p:ext>
            </p:extLst>
          </p:nvPr>
        </p:nvGraphicFramePr>
        <p:xfrm>
          <a:off x="4953000" y="1208881"/>
          <a:ext cx="40005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03112" imgH="393529" progId="Equation.DSMT4">
                  <p:embed/>
                </p:oleObj>
              </mc:Choice>
              <mc:Fallback>
                <p:oleObj name="Equation" r:id="rId3" imgW="203112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208881"/>
                        <a:ext cx="40005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50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0492366"/>
              </p:ext>
            </p:extLst>
          </p:nvPr>
        </p:nvGraphicFramePr>
        <p:xfrm>
          <a:off x="4869657" y="2303260"/>
          <a:ext cx="462474" cy="7758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79279" imgH="393529" progId="Equation.DSMT4">
                  <p:embed/>
                </p:oleObj>
              </mc:Choice>
              <mc:Fallback>
                <p:oleObj name="Equation" r:id="rId5" imgW="279279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9657" y="2303260"/>
                        <a:ext cx="462474" cy="7758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51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9897076"/>
              </p:ext>
            </p:extLst>
          </p:nvPr>
        </p:nvGraphicFramePr>
        <p:xfrm>
          <a:off x="4963785" y="3169052"/>
          <a:ext cx="504507" cy="7004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55292" imgH="393359" progId="Equation.DSMT4">
                  <p:embed/>
                </p:oleObj>
              </mc:Choice>
              <mc:Fallback>
                <p:oleObj name="Equation" r:id="rId7" imgW="355292" imgH="39335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3785" y="3169052"/>
                        <a:ext cx="504507" cy="7004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52" name="Text Box 56"/>
          <p:cNvSpPr txBox="1">
            <a:spLocks noChangeArrowheads="1"/>
          </p:cNvSpPr>
          <p:nvPr/>
        </p:nvSpPr>
        <p:spPr bwMode="auto">
          <a:xfrm>
            <a:off x="22446" y="5018592"/>
            <a:ext cx="48696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* Các phân số thập phân</a:t>
            </a:r>
          </a:p>
        </p:txBody>
      </p:sp>
      <p:graphicFrame>
        <p:nvGraphicFramePr>
          <p:cNvPr id="4153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1647094"/>
              </p:ext>
            </p:extLst>
          </p:nvPr>
        </p:nvGraphicFramePr>
        <p:xfrm>
          <a:off x="3441192" y="4913667"/>
          <a:ext cx="323766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66469" imgH="393359" progId="Equation.DSMT4">
                  <p:embed/>
                </p:oleObj>
              </mc:Choice>
              <mc:Fallback>
                <p:oleObj name="Equation" r:id="rId9" imgW="266469" imgH="39335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1192" y="4913667"/>
                        <a:ext cx="323766" cy="67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54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4085839"/>
              </p:ext>
            </p:extLst>
          </p:nvPr>
        </p:nvGraphicFramePr>
        <p:xfrm>
          <a:off x="3769519" y="4903504"/>
          <a:ext cx="497681" cy="691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342751" imgH="393529" progId="Equation.DSMT4">
                  <p:embed/>
                </p:oleObj>
              </mc:Choice>
              <mc:Fallback>
                <p:oleObj name="Equation" r:id="rId11" imgW="342751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9519" y="4903504"/>
                        <a:ext cx="497681" cy="6918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55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8918142"/>
              </p:ext>
            </p:extLst>
          </p:nvPr>
        </p:nvGraphicFramePr>
        <p:xfrm>
          <a:off x="4226338" y="4903504"/>
          <a:ext cx="514350" cy="691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355292" imgH="393359" progId="Equation.DSMT4">
                  <p:embed/>
                </p:oleObj>
              </mc:Choice>
              <mc:Fallback>
                <p:oleObj name="Equation" r:id="rId13" imgW="355292" imgH="39335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6338" y="4903504"/>
                        <a:ext cx="514350" cy="6918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5181600" y="2361798"/>
            <a:ext cx="43804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còn được viết thành 0,01m.</a:t>
            </a:r>
            <a:endParaRPr lang="en-US" altLang="en-US" sz="2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1987" y="3214718"/>
            <a:ext cx="37337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altLang="en-US" sz="2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còn được viết thành 0,001m</a:t>
            </a: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2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68524" y="5018592"/>
            <a:ext cx="44550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được viết thành 0,1; 0,01; 0,001. </a:t>
            </a:r>
          </a:p>
        </p:txBody>
      </p:sp>
      <p:sp>
        <p:nvSpPr>
          <p:cNvPr id="5" name="Rectangle 4"/>
          <p:cNvSpPr/>
          <p:nvPr/>
        </p:nvSpPr>
        <p:spPr>
          <a:xfrm>
            <a:off x="5331987" y="1406525"/>
            <a:ext cx="484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US" sz="2800"/>
          </a:p>
        </p:txBody>
      </p:sp>
      <p:sp>
        <p:nvSpPr>
          <p:cNvPr id="6" name="Rectangle 5"/>
          <p:cNvSpPr/>
          <p:nvPr/>
        </p:nvSpPr>
        <p:spPr>
          <a:xfrm>
            <a:off x="5247719" y="2433953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US" sz="2400"/>
          </a:p>
        </p:txBody>
      </p:sp>
      <p:sp>
        <p:nvSpPr>
          <p:cNvPr id="7" name="Rectangle 6"/>
          <p:cNvSpPr/>
          <p:nvPr/>
        </p:nvSpPr>
        <p:spPr>
          <a:xfrm>
            <a:off x="5430640" y="3274219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US" sz="2400"/>
          </a:p>
        </p:txBody>
      </p:sp>
      <p:sp>
        <p:nvSpPr>
          <p:cNvPr id="29" name="Text Box 13"/>
          <p:cNvSpPr txBox="1">
            <a:spLocks noChangeArrowheads="1"/>
          </p:cNvSpPr>
          <p:nvPr/>
        </p:nvSpPr>
        <p:spPr bwMode="auto">
          <a:xfrm>
            <a:off x="2444353" y="225552"/>
            <a:ext cx="3986212" cy="954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Toán</a:t>
            </a:r>
          </a:p>
          <a:p>
            <a:pPr algn="ctr" eaLnBrk="1" hangingPunct="1"/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Khái niệm số thập phân</a:t>
            </a:r>
          </a:p>
        </p:txBody>
      </p:sp>
    </p:spTree>
    <p:extLst>
      <p:ext uri="{BB962C8B-B14F-4D97-AF65-F5344CB8AC3E}">
        <p14:creationId xmlns:p14="http://schemas.microsoft.com/office/powerpoint/2010/main" val="6985170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4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4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4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137" grpId="0"/>
      <p:bldP spid="4138" grpId="0"/>
      <p:bldP spid="4139" grpId="0"/>
      <p:bldP spid="4140" grpId="0"/>
      <p:bldP spid="4141" grpId="0"/>
      <p:bldP spid="4142" grpId="0"/>
      <p:bldP spid="4143" grpId="0"/>
      <p:bldP spid="4144" grpId="0"/>
      <p:bldP spid="4145" grpId="0"/>
      <p:bldP spid="4146" grpId="0"/>
      <p:bldP spid="4147" grpId="0"/>
      <p:bldP spid="4148" grpId="0"/>
      <p:bldP spid="4152" grpId="0"/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5" name="Text Box 3"/>
          <p:cNvSpPr txBox="1">
            <a:spLocks noChangeArrowheads="1"/>
          </p:cNvSpPr>
          <p:nvPr/>
        </p:nvSpPr>
        <p:spPr bwMode="auto">
          <a:xfrm>
            <a:off x="971217" y="1655660"/>
            <a:ext cx="3657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0,1 đọc là:.</a:t>
            </a:r>
          </a:p>
        </p:txBody>
      </p:sp>
      <p:sp>
        <p:nvSpPr>
          <p:cNvPr id="264196" name="Text Box 4"/>
          <p:cNvSpPr txBox="1">
            <a:spLocks noChangeArrowheads="1"/>
          </p:cNvSpPr>
          <p:nvPr/>
        </p:nvSpPr>
        <p:spPr bwMode="auto">
          <a:xfrm>
            <a:off x="972186" y="3230100"/>
            <a:ext cx="44577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*0,01 đọc là:</a:t>
            </a:r>
          </a:p>
        </p:txBody>
      </p:sp>
      <p:sp>
        <p:nvSpPr>
          <p:cNvPr id="264197" name="Text Box 5"/>
          <p:cNvSpPr txBox="1">
            <a:spLocks noChangeArrowheads="1"/>
          </p:cNvSpPr>
          <p:nvPr/>
        </p:nvSpPr>
        <p:spPr bwMode="auto">
          <a:xfrm>
            <a:off x="752380" y="4364032"/>
            <a:ext cx="54292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0,001 đọc là: 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31044" y="5791200"/>
            <a:ext cx="7041356" cy="762000"/>
            <a:chOff x="288" y="3360"/>
            <a:chExt cx="5472" cy="480"/>
          </a:xfrm>
        </p:grpSpPr>
        <p:sp>
          <p:nvSpPr>
            <p:cNvPr id="5135" name="AutoShape 7"/>
            <p:cNvSpPr>
              <a:spLocks noChangeArrowheads="1"/>
            </p:cNvSpPr>
            <p:nvPr/>
          </p:nvSpPr>
          <p:spPr bwMode="auto">
            <a:xfrm>
              <a:off x="288" y="3360"/>
              <a:ext cx="5472" cy="48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vi-VN" altLang="en-US" sz="280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36" name="Text Box 8"/>
            <p:cNvSpPr txBox="1">
              <a:spLocks noChangeArrowheads="1"/>
            </p:cNvSpPr>
            <p:nvPr/>
          </p:nvSpPr>
          <p:spPr bwMode="auto">
            <a:xfrm>
              <a:off x="288" y="3408"/>
              <a:ext cx="547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8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Các số 0,1; 0,01; 0,001 gọi là số thập phân.</a:t>
              </a:r>
            </a:p>
          </p:txBody>
        </p:sp>
      </p:grpSp>
      <p:graphicFrame>
        <p:nvGraphicFramePr>
          <p:cNvPr id="6174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0609871"/>
              </p:ext>
            </p:extLst>
          </p:nvPr>
        </p:nvGraphicFramePr>
        <p:xfrm>
          <a:off x="3464760" y="2428220"/>
          <a:ext cx="392906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3112" imgH="393529" progId="Equation.DSMT4">
                  <p:embed/>
                </p:oleObj>
              </mc:Choice>
              <mc:Fallback>
                <p:oleObj name="Equation" r:id="rId2" imgW="203112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4760" y="2428220"/>
                        <a:ext cx="392906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7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2522548"/>
              </p:ext>
            </p:extLst>
          </p:nvPr>
        </p:nvGraphicFramePr>
        <p:xfrm>
          <a:off x="3608314" y="3647275"/>
          <a:ext cx="539354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79279" imgH="393529" progId="Equation.DSMT4">
                  <p:embed/>
                </p:oleObj>
              </mc:Choice>
              <mc:Fallback>
                <p:oleObj name="Equation" r:id="rId4" imgW="279279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8314" y="3647275"/>
                        <a:ext cx="539354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7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857928"/>
              </p:ext>
            </p:extLst>
          </p:nvPr>
        </p:nvGraphicFramePr>
        <p:xfrm>
          <a:off x="3763606" y="4906000"/>
          <a:ext cx="685800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55292" imgH="393359" progId="Equation.DSMT4">
                  <p:embed/>
                </p:oleObj>
              </mc:Choice>
              <mc:Fallback>
                <p:oleObj name="Equation" r:id="rId6" imgW="355292" imgH="39335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3606" y="4906000"/>
                        <a:ext cx="685800" cy="933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78" name="Text Box 34"/>
          <p:cNvSpPr txBox="1">
            <a:spLocks noChangeArrowheads="1"/>
          </p:cNvSpPr>
          <p:nvPr/>
        </p:nvSpPr>
        <p:spPr bwMode="auto">
          <a:xfrm>
            <a:off x="2314616" y="5102352"/>
            <a:ext cx="17728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0,001 = </a:t>
            </a:r>
          </a:p>
        </p:txBody>
      </p:sp>
      <p:sp>
        <p:nvSpPr>
          <p:cNvPr id="6179" name="Text Box 35"/>
          <p:cNvSpPr txBox="1">
            <a:spLocks noChangeArrowheads="1"/>
          </p:cNvSpPr>
          <p:nvPr/>
        </p:nvSpPr>
        <p:spPr bwMode="auto">
          <a:xfrm>
            <a:off x="2314616" y="3844919"/>
            <a:ext cx="15430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0,01 = </a:t>
            </a:r>
          </a:p>
        </p:txBody>
      </p:sp>
      <p:sp>
        <p:nvSpPr>
          <p:cNvPr id="6180" name="Text Box 36"/>
          <p:cNvSpPr txBox="1">
            <a:spLocks noChangeArrowheads="1"/>
          </p:cNvSpPr>
          <p:nvPr/>
        </p:nvSpPr>
        <p:spPr bwMode="auto">
          <a:xfrm>
            <a:off x="2314616" y="2623810"/>
            <a:ext cx="17526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0,1 = 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907851" y="3234424"/>
            <a:ext cx="391325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không phẩy không một.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988718" y="4390171"/>
            <a:ext cx="478368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 phẩy không không một</a:t>
            </a:r>
            <a:endParaRPr lang="en-US" sz="280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800017" y="1676400"/>
            <a:ext cx="277351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không phẩy một</a:t>
            </a:r>
            <a:endParaRPr lang="en-US" sz="2800"/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1752600" y="152400"/>
            <a:ext cx="6081396" cy="1077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3200" b="1" u="sng">
                <a:latin typeface="Times New Roman" pitchFamily="18" charset="0"/>
                <a:cs typeface="Times New Roman" pitchFamily="18" charset="0"/>
              </a:rPr>
              <a:t>Toán</a:t>
            </a:r>
          </a:p>
          <a:p>
            <a:pPr algn="ctr" eaLnBrk="1" hangingPunct="1"/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Khái niệm số thập phân</a:t>
            </a:r>
          </a:p>
        </p:txBody>
      </p:sp>
    </p:spTree>
    <p:extLst>
      <p:ext uri="{BB962C8B-B14F-4D97-AF65-F5344CB8AC3E}">
        <p14:creationId xmlns:p14="http://schemas.microsoft.com/office/powerpoint/2010/main" val="41303805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4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4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195" grpId="0"/>
      <p:bldP spid="264196" grpId="0"/>
      <p:bldP spid="264197" grpId="0"/>
      <p:bldP spid="6178" grpId="0"/>
      <p:bldP spid="6179" grpId="0"/>
      <p:bldP spid="6180" grpId="0"/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9" name="Group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361439"/>
              </p:ext>
            </p:extLst>
          </p:nvPr>
        </p:nvGraphicFramePr>
        <p:xfrm>
          <a:off x="381000" y="1516063"/>
          <a:ext cx="3048000" cy="3217864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719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</a:p>
                  </a:txBody>
                  <a:tcPr marL="68585" marR="68585" marT="45721" marB="4572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dm</a:t>
                      </a:r>
                    </a:p>
                  </a:txBody>
                  <a:tcPr marL="68585" marR="68585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cm</a:t>
                      </a:r>
                    </a:p>
                  </a:txBody>
                  <a:tcPr marL="68585" marR="68585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mm</a:t>
                      </a:r>
                    </a:p>
                  </a:txBody>
                  <a:tcPr marL="68585" marR="68585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3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5" marR="68585"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5" marR="68585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5" marR="68585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5" marR="68585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52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5" marR="68585"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5" marR="68585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5" marR="68585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5" marR="68585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53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5" marR="68585"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5" marR="68585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5" marR="68585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5" marR="68585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8946" name="Text Box 34"/>
          <p:cNvSpPr txBox="1">
            <a:spLocks noChangeArrowheads="1"/>
          </p:cNvSpPr>
          <p:nvPr/>
        </p:nvSpPr>
        <p:spPr bwMode="auto">
          <a:xfrm>
            <a:off x="285750" y="2523333"/>
            <a:ext cx="914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38947" name="Text Box 35"/>
          <p:cNvSpPr txBox="1">
            <a:spLocks noChangeArrowheads="1"/>
          </p:cNvSpPr>
          <p:nvPr/>
        </p:nvSpPr>
        <p:spPr bwMode="auto">
          <a:xfrm>
            <a:off x="285750" y="3294000"/>
            <a:ext cx="971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38948" name="Text Box 36"/>
          <p:cNvSpPr txBox="1">
            <a:spLocks noChangeArrowheads="1"/>
          </p:cNvSpPr>
          <p:nvPr/>
        </p:nvSpPr>
        <p:spPr bwMode="auto">
          <a:xfrm>
            <a:off x="377999" y="4012109"/>
            <a:ext cx="879301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38949" name="Text Box 37"/>
          <p:cNvSpPr txBox="1">
            <a:spLocks noChangeArrowheads="1"/>
          </p:cNvSpPr>
          <p:nvPr/>
        </p:nvSpPr>
        <p:spPr bwMode="auto">
          <a:xfrm>
            <a:off x="1050133" y="3309305"/>
            <a:ext cx="971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38950" name="Text Box 38"/>
          <p:cNvSpPr txBox="1">
            <a:spLocks noChangeArrowheads="1"/>
          </p:cNvSpPr>
          <p:nvPr/>
        </p:nvSpPr>
        <p:spPr bwMode="auto">
          <a:xfrm>
            <a:off x="1107283" y="4012109"/>
            <a:ext cx="8572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38951" name="Text Box 39"/>
          <p:cNvSpPr txBox="1">
            <a:spLocks noChangeArrowheads="1"/>
          </p:cNvSpPr>
          <p:nvPr/>
        </p:nvSpPr>
        <p:spPr bwMode="auto">
          <a:xfrm>
            <a:off x="1885950" y="4047944"/>
            <a:ext cx="8572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38952" name="Text Box 40"/>
          <p:cNvSpPr txBox="1">
            <a:spLocks noChangeArrowheads="1"/>
          </p:cNvSpPr>
          <p:nvPr/>
        </p:nvSpPr>
        <p:spPr bwMode="auto">
          <a:xfrm>
            <a:off x="1064088" y="2523333"/>
            <a:ext cx="914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6600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38953" name="Text Box 41"/>
          <p:cNvSpPr txBox="1">
            <a:spLocks noChangeArrowheads="1"/>
          </p:cNvSpPr>
          <p:nvPr/>
        </p:nvSpPr>
        <p:spPr bwMode="auto">
          <a:xfrm>
            <a:off x="1794129" y="3309577"/>
            <a:ext cx="971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6600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38954" name="Text Box 42"/>
          <p:cNvSpPr txBox="1">
            <a:spLocks noChangeArrowheads="1"/>
          </p:cNvSpPr>
          <p:nvPr/>
        </p:nvSpPr>
        <p:spPr bwMode="auto">
          <a:xfrm>
            <a:off x="2564510" y="4035752"/>
            <a:ext cx="914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6600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38955" name="Text Box 43"/>
          <p:cNvSpPr txBox="1">
            <a:spLocks noChangeArrowheads="1"/>
          </p:cNvSpPr>
          <p:nvPr/>
        </p:nvSpPr>
        <p:spPr bwMode="auto">
          <a:xfrm>
            <a:off x="3405186" y="2002338"/>
            <a:ext cx="62198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5dm hay</a:t>
            </a:r>
          </a:p>
        </p:txBody>
      </p:sp>
      <p:sp>
        <p:nvSpPr>
          <p:cNvPr id="38956" name="Text Box 44"/>
          <p:cNvSpPr txBox="1">
            <a:spLocks noChangeArrowheads="1"/>
          </p:cNvSpPr>
          <p:nvPr/>
        </p:nvSpPr>
        <p:spPr bwMode="auto">
          <a:xfrm>
            <a:off x="3400804" y="3810000"/>
            <a:ext cx="16863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*9mm hay.</a:t>
            </a:r>
            <a:endParaRPr lang="en-US" altLang="en-US" sz="2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57" name="Text Box 45"/>
          <p:cNvSpPr txBox="1">
            <a:spLocks noChangeArrowheads="1"/>
          </p:cNvSpPr>
          <p:nvPr/>
        </p:nvSpPr>
        <p:spPr bwMode="auto">
          <a:xfrm>
            <a:off x="3457574" y="3011488"/>
            <a:ext cx="16296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*7cm hay     </a:t>
            </a:r>
            <a:endParaRPr lang="en-US" altLang="en-US" sz="2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8958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4742633"/>
              </p:ext>
            </p:extLst>
          </p:nvPr>
        </p:nvGraphicFramePr>
        <p:xfrm>
          <a:off x="4876800" y="1875159"/>
          <a:ext cx="359482" cy="83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3112" imgH="393529" progId="Equation.DSMT4">
                  <p:embed/>
                </p:oleObj>
              </mc:Choice>
              <mc:Fallback>
                <p:oleObj name="Equation" r:id="rId2" imgW="203112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875159"/>
                        <a:ext cx="359482" cy="836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59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973113"/>
              </p:ext>
            </p:extLst>
          </p:nvPr>
        </p:nvGraphicFramePr>
        <p:xfrm>
          <a:off x="4724400" y="2855422"/>
          <a:ext cx="448146" cy="7597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79279" imgH="393529" progId="Equation.DSMT4">
                  <p:embed/>
                </p:oleObj>
              </mc:Choice>
              <mc:Fallback>
                <p:oleObj name="Equation" r:id="rId4" imgW="279279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2855422"/>
                        <a:ext cx="448146" cy="7597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60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3447748"/>
              </p:ext>
            </p:extLst>
          </p:nvPr>
        </p:nvGraphicFramePr>
        <p:xfrm>
          <a:off x="4814693" y="3727085"/>
          <a:ext cx="471465" cy="6417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55292" imgH="393359" progId="Equation.DSMT4">
                  <p:embed/>
                </p:oleObj>
              </mc:Choice>
              <mc:Fallback>
                <p:oleObj name="Equation" r:id="rId6" imgW="355292" imgH="39335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4693" y="3727085"/>
                        <a:ext cx="471465" cy="6417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61" name="Text Box 49"/>
          <p:cNvSpPr txBox="1">
            <a:spLocks noChangeArrowheads="1"/>
          </p:cNvSpPr>
          <p:nvPr/>
        </p:nvSpPr>
        <p:spPr bwMode="auto">
          <a:xfrm>
            <a:off x="127874" y="4953000"/>
            <a:ext cx="84867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Các phân số thập phân</a:t>
            </a:r>
          </a:p>
        </p:txBody>
      </p:sp>
      <p:graphicFrame>
        <p:nvGraphicFramePr>
          <p:cNvPr id="38962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4470439"/>
              </p:ext>
            </p:extLst>
          </p:nvPr>
        </p:nvGraphicFramePr>
        <p:xfrm>
          <a:off x="4167663" y="4724400"/>
          <a:ext cx="407195" cy="9969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66469" imgH="393359" progId="Equation.DSMT4">
                  <p:embed/>
                </p:oleObj>
              </mc:Choice>
              <mc:Fallback>
                <p:oleObj name="Equation" r:id="rId8" imgW="266469" imgH="39335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7663" y="4724400"/>
                        <a:ext cx="407195" cy="9969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63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7516856"/>
              </p:ext>
            </p:extLst>
          </p:nvPr>
        </p:nvGraphicFramePr>
        <p:xfrm>
          <a:off x="4572000" y="4724400"/>
          <a:ext cx="56877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342751" imgH="393529" progId="Equation.DSMT4">
                  <p:embed/>
                </p:oleObj>
              </mc:Choice>
              <mc:Fallback>
                <p:oleObj name="Equation" r:id="rId10" imgW="342751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724400"/>
                        <a:ext cx="568778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64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1708439"/>
              </p:ext>
            </p:extLst>
          </p:nvPr>
        </p:nvGraphicFramePr>
        <p:xfrm>
          <a:off x="5257800" y="4724400"/>
          <a:ext cx="53884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355292" imgH="393359" progId="Equation.DSMT4">
                  <p:embed/>
                </p:oleObj>
              </mc:Choice>
              <mc:Fallback>
                <p:oleObj name="Equation" r:id="rId12" imgW="355292" imgH="39335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724400"/>
                        <a:ext cx="538843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2131504" y="76200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altLang="en-US" sz="3200" b="1">
                <a:latin typeface="Times New Roman" pitchFamily="18" charset="0"/>
                <a:cs typeface="Times New Roman" pitchFamily="18" charset="0"/>
              </a:rPr>
              <a:t>Toán</a:t>
            </a:r>
          </a:p>
          <a:p>
            <a:pPr algn="ctr"/>
            <a:r>
              <a:rPr lang="en-US" alt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Khái niệm số thập phân</a:t>
            </a:r>
          </a:p>
        </p:txBody>
      </p:sp>
      <p:sp>
        <p:nvSpPr>
          <p:cNvPr id="3" name="Rectangle 2"/>
          <p:cNvSpPr/>
          <p:nvPr/>
        </p:nvSpPr>
        <p:spPr>
          <a:xfrm>
            <a:off x="5637912" y="2063893"/>
            <a:ext cx="35060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còn được viết thành 0,5m</a:t>
            </a:r>
            <a:endParaRPr lang="en-US" sz="2400"/>
          </a:p>
        </p:txBody>
      </p:sp>
      <p:sp>
        <p:nvSpPr>
          <p:cNvPr id="4" name="Rectangle 3"/>
          <p:cNvSpPr/>
          <p:nvPr/>
        </p:nvSpPr>
        <p:spPr>
          <a:xfrm>
            <a:off x="5258726" y="2002338"/>
            <a:ext cx="484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</a:p>
        </p:txBody>
      </p:sp>
      <p:sp>
        <p:nvSpPr>
          <p:cNvPr id="5" name="Rectangle 4"/>
          <p:cNvSpPr/>
          <p:nvPr/>
        </p:nvSpPr>
        <p:spPr>
          <a:xfrm>
            <a:off x="5153484" y="2949933"/>
            <a:ext cx="484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US" sz="2800"/>
          </a:p>
        </p:txBody>
      </p:sp>
      <p:sp>
        <p:nvSpPr>
          <p:cNvPr id="6" name="Rectangle 5"/>
          <p:cNvSpPr/>
          <p:nvPr/>
        </p:nvSpPr>
        <p:spPr>
          <a:xfrm>
            <a:off x="5528372" y="2980710"/>
            <a:ext cx="36599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còn được viết thành 0,07m</a:t>
            </a:r>
            <a:endParaRPr lang="en-US" sz="2400"/>
          </a:p>
        </p:txBody>
      </p:sp>
      <p:sp>
        <p:nvSpPr>
          <p:cNvPr id="7" name="Rectangle 6"/>
          <p:cNvSpPr/>
          <p:nvPr/>
        </p:nvSpPr>
        <p:spPr>
          <a:xfrm>
            <a:off x="5451427" y="3817111"/>
            <a:ext cx="38138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còn được viết thành 0,009m</a:t>
            </a:r>
            <a:endParaRPr lang="en-US" sz="2400"/>
          </a:p>
        </p:txBody>
      </p:sp>
      <p:sp>
        <p:nvSpPr>
          <p:cNvPr id="8" name="Rectangle 7"/>
          <p:cNvSpPr/>
          <p:nvPr/>
        </p:nvSpPr>
        <p:spPr>
          <a:xfrm>
            <a:off x="5183076" y="3810000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US" sz="2400"/>
          </a:p>
        </p:txBody>
      </p:sp>
      <p:sp>
        <p:nvSpPr>
          <p:cNvPr id="9" name="Rectangle 8"/>
          <p:cNvSpPr/>
          <p:nvPr/>
        </p:nvSpPr>
        <p:spPr>
          <a:xfrm>
            <a:off x="5867401" y="4935456"/>
            <a:ext cx="33209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 viết thành 0,5;  </a:t>
            </a: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46162" y="5715000"/>
            <a:ext cx="21002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0,07;  0,009. 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4759207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89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8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8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8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8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89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89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8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89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89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8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8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389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389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389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320"/>
                            </p:stCondLst>
                            <p:childTnLst>
                              <p:par>
                                <p:cTn id="6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8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8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1" dur="80"/>
                                        <p:tgtEl>
                                          <p:spTgt spid="389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2" dur="80"/>
                                        <p:tgtEl>
                                          <p:spTgt spid="389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80"/>
                                        <p:tgtEl>
                                          <p:spTgt spid="389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20"/>
                            </p:stCondLst>
                            <p:childTnLst>
                              <p:par>
                                <p:cTn id="8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8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8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3" dur="80"/>
                                        <p:tgtEl>
                                          <p:spTgt spid="389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4" dur="80"/>
                                        <p:tgtEl>
                                          <p:spTgt spid="389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80"/>
                                        <p:tgtEl>
                                          <p:spTgt spid="389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360"/>
                            </p:stCondLst>
                            <p:childTnLst>
                              <p:par>
                                <p:cTn id="10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89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89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5" dur="80"/>
                                        <p:tgtEl>
                                          <p:spTgt spid="389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6" dur="80"/>
                                        <p:tgtEl>
                                          <p:spTgt spid="389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80"/>
                                        <p:tgtEl>
                                          <p:spTgt spid="389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760"/>
                            </p:stCondLst>
                            <p:childTnLst>
                              <p:par>
                                <p:cTn id="1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8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8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1260"/>
                            </p:stCondLst>
                            <p:childTnLst>
                              <p:par>
                                <p:cTn id="13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8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8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1760"/>
                            </p:stCondLst>
                            <p:childTnLst>
                              <p:par>
                                <p:cTn id="13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8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8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46" grpId="0"/>
      <p:bldP spid="38947" grpId="0"/>
      <p:bldP spid="38948" grpId="0"/>
      <p:bldP spid="38949" grpId="0"/>
      <p:bldP spid="38950" grpId="0"/>
      <p:bldP spid="38951" grpId="0"/>
      <p:bldP spid="38952" grpId="0"/>
      <p:bldP spid="38953" grpId="0"/>
      <p:bldP spid="38954" grpId="0"/>
      <p:bldP spid="38955" grpId="0"/>
      <p:bldP spid="38956" grpId="0"/>
      <p:bldP spid="38957" grpId="0"/>
      <p:bldP spid="38961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5" name="Text Box 3"/>
          <p:cNvSpPr txBox="1">
            <a:spLocks noChangeArrowheads="1"/>
          </p:cNvSpPr>
          <p:nvPr/>
        </p:nvSpPr>
        <p:spPr bwMode="auto">
          <a:xfrm>
            <a:off x="1193006" y="1306513"/>
            <a:ext cx="226933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0,5 đọc là:</a:t>
            </a:r>
          </a:p>
        </p:txBody>
      </p:sp>
      <p:sp>
        <p:nvSpPr>
          <p:cNvPr id="264196" name="Text Box 4"/>
          <p:cNvSpPr txBox="1">
            <a:spLocks noChangeArrowheads="1"/>
          </p:cNvSpPr>
          <p:nvPr/>
        </p:nvSpPr>
        <p:spPr bwMode="auto">
          <a:xfrm>
            <a:off x="1143000" y="2597170"/>
            <a:ext cx="274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*0,07 đọc là:.</a:t>
            </a:r>
          </a:p>
        </p:txBody>
      </p:sp>
      <p:sp>
        <p:nvSpPr>
          <p:cNvPr id="264197" name="Text Box 5"/>
          <p:cNvSpPr txBox="1">
            <a:spLocks noChangeArrowheads="1"/>
          </p:cNvSpPr>
          <p:nvPr/>
        </p:nvSpPr>
        <p:spPr bwMode="auto">
          <a:xfrm>
            <a:off x="1143000" y="4067176"/>
            <a:ext cx="3657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0,009 đọc là: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85750" y="5486400"/>
            <a:ext cx="8458200" cy="762000"/>
            <a:chOff x="288" y="3360"/>
            <a:chExt cx="5472" cy="480"/>
          </a:xfrm>
        </p:grpSpPr>
        <p:sp>
          <p:nvSpPr>
            <p:cNvPr id="7182" name="AutoShape 7"/>
            <p:cNvSpPr>
              <a:spLocks noChangeArrowheads="1"/>
            </p:cNvSpPr>
            <p:nvPr/>
          </p:nvSpPr>
          <p:spPr bwMode="auto">
            <a:xfrm>
              <a:off x="288" y="3360"/>
              <a:ext cx="5472" cy="48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vi-VN" altLang="en-US" sz="280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83" name="Text Box 8"/>
            <p:cNvSpPr txBox="1">
              <a:spLocks noChangeArrowheads="1"/>
            </p:cNvSpPr>
            <p:nvPr/>
          </p:nvSpPr>
          <p:spPr bwMode="auto">
            <a:xfrm>
              <a:off x="288" y="3408"/>
              <a:ext cx="547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800" b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Các số 0,5;  0,07;  0,009 cũng là số thập phân.</a:t>
              </a:r>
            </a:p>
          </p:txBody>
        </p:sp>
      </p:grpSp>
      <p:graphicFrame>
        <p:nvGraphicFramePr>
          <p:cNvPr id="39944" name="Object 32"/>
          <p:cNvGraphicFramePr>
            <a:graphicFrameLocks noChangeAspect="1"/>
          </p:cNvGraphicFramePr>
          <p:nvPr/>
        </p:nvGraphicFramePr>
        <p:xfrm>
          <a:off x="3486151" y="1871663"/>
          <a:ext cx="392906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3112" imgH="393529" progId="Equation.DSMT4">
                  <p:embed/>
                </p:oleObj>
              </mc:Choice>
              <mc:Fallback>
                <p:oleObj name="Equation" r:id="rId2" imgW="203112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6151" y="1871663"/>
                        <a:ext cx="392906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5" name="Object 7"/>
          <p:cNvGraphicFramePr>
            <a:graphicFrameLocks noChangeAspect="1"/>
          </p:cNvGraphicFramePr>
          <p:nvPr/>
        </p:nvGraphicFramePr>
        <p:xfrm>
          <a:off x="3657600" y="3171825"/>
          <a:ext cx="539354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79279" imgH="393529" progId="Equation.DSMT4">
                  <p:embed/>
                </p:oleObj>
              </mc:Choice>
              <mc:Fallback>
                <p:oleObj name="Equation" r:id="rId4" imgW="279279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3171825"/>
                        <a:ext cx="539354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0903833"/>
              </p:ext>
            </p:extLst>
          </p:nvPr>
        </p:nvGraphicFramePr>
        <p:xfrm>
          <a:off x="3657600" y="4516111"/>
          <a:ext cx="685800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55292" imgH="393359" progId="Equation.DSMT4">
                  <p:embed/>
                </p:oleObj>
              </mc:Choice>
              <mc:Fallback>
                <p:oleObj name="Equation" r:id="rId6" imgW="355292" imgH="39335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4516111"/>
                        <a:ext cx="685800" cy="933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2514600" y="4721226"/>
            <a:ext cx="17145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0,009 = </a:t>
            </a:r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2638425" y="3381376"/>
            <a:ext cx="16478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0,07 = </a:t>
            </a:r>
          </a:p>
        </p:txBody>
      </p:sp>
      <p:sp>
        <p:nvSpPr>
          <p:cNvPr id="39949" name="Text Box 13"/>
          <p:cNvSpPr txBox="1">
            <a:spLocks noChangeArrowheads="1"/>
          </p:cNvSpPr>
          <p:nvPr/>
        </p:nvSpPr>
        <p:spPr bwMode="auto">
          <a:xfrm>
            <a:off x="2638425" y="2073950"/>
            <a:ext cx="18764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0,5 = </a:t>
            </a:r>
          </a:p>
        </p:txBody>
      </p:sp>
      <p:sp>
        <p:nvSpPr>
          <p:cNvPr id="7180" name="Rectangle 20"/>
          <p:cNvSpPr>
            <a:spLocks noChangeArrowheads="1"/>
          </p:cNvSpPr>
          <p:nvPr/>
        </p:nvSpPr>
        <p:spPr bwMode="auto">
          <a:xfrm>
            <a:off x="114300" y="0"/>
            <a:ext cx="88011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altLang="en-US">
              <a:latin typeface="Times New Roman" pitchFamily="18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672703" y="-381000"/>
            <a:ext cx="68580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 b="1" u="sng">
                <a:latin typeface="Times New Roman" pitchFamily="18" charset="0"/>
                <a:cs typeface="Times New Roman" pitchFamily="18" charset="0"/>
              </a:rPr>
              <a:t>Toán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Khái niệm số thập phân</a:t>
            </a:r>
            <a:r>
              <a:rPr lang="en-US" altLang="en-US" sz="2800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 eaLnBrk="1" hangingPunct="1">
              <a:spcBef>
                <a:spcPct val="50000"/>
              </a:spcBef>
            </a:pPr>
            <a:endParaRPr lang="en-GB" altLang="en-US" sz="2800" b="1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97174" y="1306513"/>
            <a:ext cx="28216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 phẩy năm</a:t>
            </a:r>
            <a:r>
              <a:rPr lang="en-US" alt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3288792" y="2598432"/>
            <a:ext cx="37513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 phẩy không bảy</a:t>
            </a:r>
            <a:r>
              <a:rPr lang="en-US" altLang="en-US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3415676" y="4067176"/>
            <a:ext cx="49327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 phẩy không không chín.</a:t>
            </a:r>
          </a:p>
        </p:txBody>
      </p:sp>
    </p:spTree>
    <p:extLst>
      <p:ext uri="{BB962C8B-B14F-4D97-AF65-F5344CB8AC3E}">
        <p14:creationId xmlns:p14="http://schemas.microsoft.com/office/powerpoint/2010/main" val="16713046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641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64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64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2641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2641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264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40"/>
                            </p:stCondLst>
                            <p:childTnLst>
                              <p:par>
                                <p:cTn id="4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2641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2641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2641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399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399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80"/>
                            </p:stCondLst>
                            <p:childTnLst>
                              <p:par>
                                <p:cTn id="7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195" grpId="0"/>
      <p:bldP spid="264196" grpId="0"/>
      <p:bldP spid="264197" grpId="0"/>
      <p:bldP spid="39947" grpId="0"/>
      <p:bldP spid="39948" grpId="0"/>
      <p:bldP spid="39949" grpId="0"/>
      <p:bldP spid="3" grpId="0"/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829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93690"/>
              </p:ext>
            </p:extLst>
          </p:nvPr>
        </p:nvGraphicFramePr>
        <p:xfrm>
          <a:off x="1307901" y="2590800"/>
          <a:ext cx="337511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6725" imgH="177415" progId="Equation.3">
                  <p:embed/>
                </p:oleObj>
              </mc:Choice>
              <mc:Fallback>
                <p:oleObj name="Equation" r:id="rId2" imgW="126725" imgH="17741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7901" y="2590800"/>
                        <a:ext cx="337511" cy="608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8292" name="Object 4"/>
          <p:cNvGraphicFramePr>
            <a:graphicFrameLocks noChangeAspect="1"/>
          </p:cNvGraphicFramePr>
          <p:nvPr/>
        </p:nvGraphicFramePr>
        <p:xfrm>
          <a:off x="7223523" y="2784476"/>
          <a:ext cx="205978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8707" imgH="164742" progId="Equation.3">
                  <p:embed/>
                </p:oleObj>
              </mc:Choice>
              <mc:Fallback>
                <p:oleObj name="Equation" r:id="rId4" imgW="88707" imgH="16474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523" y="2784476"/>
                        <a:ext cx="205978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771652" y="2449917"/>
            <a:ext cx="518448" cy="2045882"/>
            <a:chOff x="519" y="1611"/>
            <a:chExt cx="308" cy="1021"/>
          </a:xfrm>
        </p:grpSpPr>
        <p:graphicFrame>
          <p:nvGraphicFramePr>
            <p:cNvPr id="8358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88185234"/>
                </p:ext>
              </p:extLst>
            </p:nvPr>
          </p:nvGraphicFramePr>
          <p:xfrm>
            <a:off x="578" y="1611"/>
            <a:ext cx="229" cy="4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203112" imgH="393529" progId="Equation.3">
                    <p:embed/>
                  </p:oleObj>
                </mc:Choice>
                <mc:Fallback>
                  <p:oleObj name="Equation" r:id="rId6" imgW="203112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8" y="1611"/>
                          <a:ext cx="229" cy="42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359" name="Object 7"/>
            <p:cNvGraphicFramePr>
              <a:graphicFrameLocks noChangeAspect="1"/>
            </p:cNvGraphicFramePr>
            <p:nvPr/>
          </p:nvGraphicFramePr>
          <p:xfrm>
            <a:off x="519" y="2334"/>
            <a:ext cx="308" cy="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203024" imgH="203024" progId="Equation.3">
                    <p:embed/>
                  </p:oleObj>
                </mc:Choice>
                <mc:Fallback>
                  <p:oleObj name="Equation" r:id="rId8" imgW="203024" imgH="20302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9" y="2334"/>
                          <a:ext cx="308" cy="2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453822" y="2318462"/>
            <a:ext cx="459470" cy="2024939"/>
            <a:chOff x="976" y="1482"/>
            <a:chExt cx="380" cy="1168"/>
          </a:xfrm>
        </p:grpSpPr>
        <p:graphicFrame>
          <p:nvGraphicFramePr>
            <p:cNvPr id="8356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64774360"/>
                </p:ext>
              </p:extLst>
            </p:nvPr>
          </p:nvGraphicFramePr>
          <p:xfrm>
            <a:off x="976" y="1482"/>
            <a:ext cx="380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203112" imgH="393529" progId="Equation.3">
                    <p:embed/>
                  </p:oleObj>
                </mc:Choice>
                <mc:Fallback>
                  <p:oleObj name="Equation" r:id="rId10" imgW="203112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76" y="1482"/>
                          <a:ext cx="380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357" name="Object 10"/>
            <p:cNvGraphicFramePr>
              <a:graphicFrameLocks noChangeAspect="1"/>
            </p:cNvGraphicFramePr>
            <p:nvPr/>
          </p:nvGraphicFramePr>
          <p:xfrm>
            <a:off x="979" y="2352"/>
            <a:ext cx="366" cy="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241195" imgH="203112" progId="Equation.3">
                    <p:embed/>
                  </p:oleObj>
                </mc:Choice>
                <mc:Fallback>
                  <p:oleObj name="Equation" r:id="rId12" imgW="241195" imgH="2031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79" y="2352"/>
                          <a:ext cx="366" cy="2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2912847" y="2299620"/>
            <a:ext cx="643866" cy="2078684"/>
            <a:chOff x="1479" y="1488"/>
            <a:chExt cx="349" cy="1199"/>
          </a:xfrm>
        </p:grpSpPr>
        <p:graphicFrame>
          <p:nvGraphicFramePr>
            <p:cNvPr id="8354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45239735"/>
                </p:ext>
              </p:extLst>
            </p:nvPr>
          </p:nvGraphicFramePr>
          <p:xfrm>
            <a:off x="1502" y="1488"/>
            <a:ext cx="308" cy="5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203040" imgH="393480" progId="Equation.3">
                    <p:embed/>
                  </p:oleObj>
                </mc:Choice>
                <mc:Fallback>
                  <p:oleObj name="Equation" r:id="rId14" imgW="20304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02" y="1488"/>
                          <a:ext cx="308" cy="5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355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06408667"/>
                </p:ext>
              </p:extLst>
            </p:nvPr>
          </p:nvGraphicFramePr>
          <p:xfrm>
            <a:off x="1479" y="2359"/>
            <a:ext cx="349" cy="3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6" imgW="228501" imgH="203112" progId="Equation.3">
                    <p:embed/>
                  </p:oleObj>
                </mc:Choice>
                <mc:Fallback>
                  <p:oleObj name="Equation" r:id="rId16" imgW="228501" imgH="2031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79" y="2359"/>
                          <a:ext cx="349" cy="3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3531514" y="2346201"/>
            <a:ext cx="550855" cy="1997200"/>
            <a:chOff x="1931" y="1498"/>
            <a:chExt cx="374" cy="1152"/>
          </a:xfrm>
        </p:grpSpPr>
        <p:graphicFrame>
          <p:nvGraphicFramePr>
            <p:cNvPr id="8352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47258009"/>
                </p:ext>
              </p:extLst>
            </p:nvPr>
          </p:nvGraphicFramePr>
          <p:xfrm>
            <a:off x="1931" y="1498"/>
            <a:ext cx="309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8" imgW="203112" imgH="393529" progId="Equation.3">
                    <p:embed/>
                  </p:oleObj>
                </mc:Choice>
                <mc:Fallback>
                  <p:oleObj name="Equation" r:id="rId18" imgW="203112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31" y="1498"/>
                          <a:ext cx="309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353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90712348"/>
                </p:ext>
              </p:extLst>
            </p:nvPr>
          </p:nvGraphicFramePr>
          <p:xfrm>
            <a:off x="1931" y="2352"/>
            <a:ext cx="374" cy="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0" imgW="241195" imgH="203112" progId="Equation.3">
                    <p:embed/>
                  </p:oleObj>
                </mc:Choice>
                <mc:Fallback>
                  <p:oleObj name="Equation" r:id="rId20" imgW="241195" imgH="2031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31" y="2352"/>
                          <a:ext cx="374" cy="2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4120924" y="2344467"/>
            <a:ext cx="571801" cy="1998934"/>
            <a:chOff x="2443" y="1497"/>
            <a:chExt cx="381" cy="1153"/>
          </a:xfrm>
        </p:grpSpPr>
        <p:graphicFrame>
          <p:nvGraphicFramePr>
            <p:cNvPr id="8350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27890811"/>
                </p:ext>
              </p:extLst>
            </p:nvPr>
          </p:nvGraphicFramePr>
          <p:xfrm>
            <a:off x="2443" y="1497"/>
            <a:ext cx="309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2" imgW="203112" imgH="393529" progId="Equation.3">
                    <p:embed/>
                  </p:oleObj>
                </mc:Choice>
                <mc:Fallback>
                  <p:oleObj name="Equation" r:id="rId22" imgW="203112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43" y="1497"/>
                          <a:ext cx="309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351" name="Object 19"/>
            <p:cNvGraphicFramePr>
              <a:graphicFrameLocks noChangeAspect="1"/>
            </p:cNvGraphicFramePr>
            <p:nvPr/>
          </p:nvGraphicFramePr>
          <p:xfrm>
            <a:off x="2477" y="2352"/>
            <a:ext cx="347" cy="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4" imgW="228501" imgH="203112" progId="Equation.3">
                    <p:embed/>
                  </p:oleObj>
                </mc:Choice>
                <mc:Fallback>
                  <p:oleObj name="Equation" r:id="rId24" imgW="228501" imgH="2031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77" y="2352"/>
                          <a:ext cx="347" cy="2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4691979" y="2318463"/>
            <a:ext cx="582039" cy="2007603"/>
            <a:chOff x="2861" y="1482"/>
            <a:chExt cx="359" cy="1158"/>
          </a:xfrm>
        </p:grpSpPr>
        <p:graphicFrame>
          <p:nvGraphicFramePr>
            <p:cNvPr id="8348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04757716"/>
                </p:ext>
              </p:extLst>
            </p:nvPr>
          </p:nvGraphicFramePr>
          <p:xfrm>
            <a:off x="2861" y="1482"/>
            <a:ext cx="309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6" imgW="203112" imgH="393529" progId="Equation.3">
                    <p:embed/>
                  </p:oleObj>
                </mc:Choice>
                <mc:Fallback>
                  <p:oleObj name="Equation" r:id="rId26" imgW="203112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61" y="1482"/>
                          <a:ext cx="309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349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60519105"/>
                </p:ext>
              </p:extLst>
            </p:nvPr>
          </p:nvGraphicFramePr>
          <p:xfrm>
            <a:off x="2873" y="2342"/>
            <a:ext cx="347" cy="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8" imgW="228501" imgH="203112" progId="Equation.3">
                    <p:embed/>
                  </p:oleObj>
                </mc:Choice>
                <mc:Fallback>
                  <p:oleObj name="Equation" r:id="rId28" imgW="228501" imgH="2031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73" y="2342"/>
                          <a:ext cx="347" cy="2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Group 23"/>
          <p:cNvGrpSpPr>
            <a:grpSpLocks/>
          </p:cNvGrpSpPr>
          <p:nvPr/>
        </p:nvGrpSpPr>
        <p:grpSpPr bwMode="auto">
          <a:xfrm>
            <a:off x="5273276" y="2325396"/>
            <a:ext cx="581649" cy="2000667"/>
            <a:chOff x="3347" y="1486"/>
            <a:chExt cx="387" cy="1154"/>
          </a:xfrm>
        </p:grpSpPr>
        <p:graphicFrame>
          <p:nvGraphicFramePr>
            <p:cNvPr id="8346" name="Object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81083154"/>
                </p:ext>
              </p:extLst>
            </p:nvPr>
          </p:nvGraphicFramePr>
          <p:xfrm>
            <a:off x="3347" y="1486"/>
            <a:ext cx="309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0" imgW="203112" imgH="393529" progId="Equation.3">
                    <p:embed/>
                  </p:oleObj>
                </mc:Choice>
                <mc:Fallback>
                  <p:oleObj name="Equation" r:id="rId30" imgW="203112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47" y="1486"/>
                          <a:ext cx="309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347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42312274"/>
                </p:ext>
              </p:extLst>
            </p:nvPr>
          </p:nvGraphicFramePr>
          <p:xfrm>
            <a:off x="3368" y="2342"/>
            <a:ext cx="366" cy="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2" imgW="241195" imgH="203112" progId="Equation.3">
                    <p:embed/>
                  </p:oleObj>
                </mc:Choice>
                <mc:Fallback>
                  <p:oleObj name="Equation" r:id="rId32" imgW="241195" imgH="2031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8" y="2342"/>
                          <a:ext cx="366" cy="2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5854005" y="2328864"/>
            <a:ext cx="609600" cy="1997200"/>
            <a:chOff x="3866" y="1488"/>
            <a:chExt cx="347" cy="1152"/>
          </a:xfrm>
        </p:grpSpPr>
        <p:graphicFrame>
          <p:nvGraphicFramePr>
            <p:cNvPr id="8344" name="Object 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5463380"/>
                </p:ext>
              </p:extLst>
            </p:nvPr>
          </p:nvGraphicFramePr>
          <p:xfrm>
            <a:off x="3866" y="1488"/>
            <a:ext cx="268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4" imgW="203112" imgH="393529" progId="Equation.3">
                    <p:embed/>
                  </p:oleObj>
                </mc:Choice>
                <mc:Fallback>
                  <p:oleObj name="Equation" r:id="rId34" imgW="203112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66" y="1488"/>
                          <a:ext cx="268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345" name="Object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49481506"/>
                </p:ext>
              </p:extLst>
            </p:nvPr>
          </p:nvGraphicFramePr>
          <p:xfrm>
            <a:off x="3866" y="2342"/>
            <a:ext cx="347" cy="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6" imgW="228501" imgH="203112" progId="Equation.3">
                    <p:embed/>
                  </p:oleObj>
                </mc:Choice>
                <mc:Fallback>
                  <p:oleObj name="Equation" r:id="rId36" imgW="228501" imgH="2031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66" y="2342"/>
                          <a:ext cx="347" cy="2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Group 29"/>
          <p:cNvGrpSpPr>
            <a:grpSpLocks/>
          </p:cNvGrpSpPr>
          <p:nvPr/>
        </p:nvGrpSpPr>
        <p:grpSpPr bwMode="auto">
          <a:xfrm>
            <a:off x="6435083" y="2325396"/>
            <a:ext cx="634724" cy="2000667"/>
            <a:chOff x="4288" y="1486"/>
            <a:chExt cx="367" cy="1154"/>
          </a:xfrm>
        </p:grpSpPr>
        <p:graphicFrame>
          <p:nvGraphicFramePr>
            <p:cNvPr id="8342" name="Object 3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31732550"/>
                </p:ext>
              </p:extLst>
            </p:nvPr>
          </p:nvGraphicFramePr>
          <p:xfrm>
            <a:off x="4288" y="1486"/>
            <a:ext cx="268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8" imgW="203112" imgH="393529" progId="Equation.3">
                    <p:embed/>
                  </p:oleObj>
                </mc:Choice>
                <mc:Fallback>
                  <p:oleObj name="Equation" r:id="rId38" imgW="203112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88" y="1486"/>
                          <a:ext cx="268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343" name="Object 3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97365416"/>
                </p:ext>
              </p:extLst>
            </p:nvPr>
          </p:nvGraphicFramePr>
          <p:xfrm>
            <a:off x="4308" y="2342"/>
            <a:ext cx="347" cy="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0" imgW="228501" imgH="203112" progId="Equation.3">
                    <p:embed/>
                  </p:oleObj>
                </mc:Choice>
                <mc:Fallback>
                  <p:oleObj name="Equation" r:id="rId40" imgW="228501" imgH="2031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08" y="2342"/>
                          <a:ext cx="347" cy="29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" name="Group 35"/>
          <p:cNvGrpSpPr>
            <a:grpSpLocks/>
          </p:cNvGrpSpPr>
          <p:nvPr/>
        </p:nvGrpSpPr>
        <p:grpSpPr bwMode="auto">
          <a:xfrm>
            <a:off x="1497807" y="3324225"/>
            <a:ext cx="6331744" cy="333375"/>
            <a:chOff x="240" y="2112"/>
            <a:chExt cx="5232" cy="192"/>
          </a:xfrm>
        </p:grpSpPr>
        <p:grpSp>
          <p:nvGrpSpPr>
            <p:cNvPr id="8263" name="Group 36"/>
            <p:cNvGrpSpPr>
              <a:grpSpLocks/>
            </p:cNvGrpSpPr>
            <p:nvPr/>
          </p:nvGrpSpPr>
          <p:grpSpPr bwMode="auto">
            <a:xfrm>
              <a:off x="720" y="2112"/>
              <a:ext cx="480" cy="192"/>
              <a:chOff x="384" y="2112"/>
              <a:chExt cx="480" cy="192"/>
            </a:xfrm>
          </p:grpSpPr>
          <p:sp>
            <p:nvSpPr>
              <p:cNvPr id="8339" name="Line 37"/>
              <p:cNvSpPr>
                <a:spLocks noChangeShapeType="1"/>
              </p:cNvSpPr>
              <p:nvPr/>
            </p:nvSpPr>
            <p:spPr bwMode="auto">
              <a:xfrm>
                <a:off x="384" y="2208"/>
                <a:ext cx="48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0" name="Line 38"/>
              <p:cNvSpPr>
                <a:spLocks noChangeShapeType="1"/>
              </p:cNvSpPr>
              <p:nvPr/>
            </p:nvSpPr>
            <p:spPr bwMode="auto">
              <a:xfrm>
                <a:off x="38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41" name="Line 39"/>
              <p:cNvSpPr>
                <a:spLocks noChangeShapeType="1"/>
              </p:cNvSpPr>
              <p:nvPr/>
            </p:nvSpPr>
            <p:spPr bwMode="auto">
              <a:xfrm>
                <a:off x="86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64" name="Group 40"/>
            <p:cNvGrpSpPr>
              <a:grpSpLocks/>
            </p:cNvGrpSpPr>
            <p:nvPr/>
          </p:nvGrpSpPr>
          <p:grpSpPr bwMode="auto">
            <a:xfrm>
              <a:off x="1200" y="2112"/>
              <a:ext cx="480" cy="192"/>
              <a:chOff x="384" y="2112"/>
              <a:chExt cx="480" cy="192"/>
            </a:xfrm>
          </p:grpSpPr>
          <p:sp>
            <p:nvSpPr>
              <p:cNvPr id="8336" name="Line 41"/>
              <p:cNvSpPr>
                <a:spLocks noChangeShapeType="1"/>
              </p:cNvSpPr>
              <p:nvPr/>
            </p:nvSpPr>
            <p:spPr bwMode="auto">
              <a:xfrm>
                <a:off x="384" y="2208"/>
                <a:ext cx="48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7" name="Line 42"/>
              <p:cNvSpPr>
                <a:spLocks noChangeShapeType="1"/>
              </p:cNvSpPr>
              <p:nvPr/>
            </p:nvSpPr>
            <p:spPr bwMode="auto">
              <a:xfrm>
                <a:off x="38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8" name="Line 43"/>
              <p:cNvSpPr>
                <a:spLocks noChangeShapeType="1"/>
              </p:cNvSpPr>
              <p:nvPr/>
            </p:nvSpPr>
            <p:spPr bwMode="auto">
              <a:xfrm>
                <a:off x="86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65" name="Group 44"/>
            <p:cNvGrpSpPr>
              <a:grpSpLocks/>
            </p:cNvGrpSpPr>
            <p:nvPr/>
          </p:nvGrpSpPr>
          <p:grpSpPr bwMode="auto">
            <a:xfrm>
              <a:off x="1680" y="2112"/>
              <a:ext cx="480" cy="192"/>
              <a:chOff x="384" y="2112"/>
              <a:chExt cx="480" cy="192"/>
            </a:xfrm>
          </p:grpSpPr>
          <p:sp>
            <p:nvSpPr>
              <p:cNvPr id="8333" name="Line 45"/>
              <p:cNvSpPr>
                <a:spLocks noChangeShapeType="1"/>
              </p:cNvSpPr>
              <p:nvPr/>
            </p:nvSpPr>
            <p:spPr bwMode="auto">
              <a:xfrm>
                <a:off x="384" y="2208"/>
                <a:ext cx="48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4" name="Line 46"/>
              <p:cNvSpPr>
                <a:spLocks noChangeShapeType="1"/>
              </p:cNvSpPr>
              <p:nvPr/>
            </p:nvSpPr>
            <p:spPr bwMode="auto">
              <a:xfrm>
                <a:off x="38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5" name="Line 47"/>
              <p:cNvSpPr>
                <a:spLocks noChangeShapeType="1"/>
              </p:cNvSpPr>
              <p:nvPr/>
            </p:nvSpPr>
            <p:spPr bwMode="auto">
              <a:xfrm>
                <a:off x="86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66" name="Group 48"/>
            <p:cNvGrpSpPr>
              <a:grpSpLocks/>
            </p:cNvGrpSpPr>
            <p:nvPr/>
          </p:nvGrpSpPr>
          <p:grpSpPr bwMode="auto">
            <a:xfrm>
              <a:off x="2160" y="2112"/>
              <a:ext cx="480" cy="192"/>
              <a:chOff x="384" y="2112"/>
              <a:chExt cx="480" cy="192"/>
            </a:xfrm>
          </p:grpSpPr>
          <p:sp>
            <p:nvSpPr>
              <p:cNvPr id="8330" name="Line 49"/>
              <p:cNvSpPr>
                <a:spLocks noChangeShapeType="1"/>
              </p:cNvSpPr>
              <p:nvPr/>
            </p:nvSpPr>
            <p:spPr bwMode="auto">
              <a:xfrm>
                <a:off x="384" y="2208"/>
                <a:ext cx="48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1" name="Line 50"/>
              <p:cNvSpPr>
                <a:spLocks noChangeShapeType="1"/>
              </p:cNvSpPr>
              <p:nvPr/>
            </p:nvSpPr>
            <p:spPr bwMode="auto">
              <a:xfrm>
                <a:off x="38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32" name="Line 51"/>
              <p:cNvSpPr>
                <a:spLocks noChangeShapeType="1"/>
              </p:cNvSpPr>
              <p:nvPr/>
            </p:nvSpPr>
            <p:spPr bwMode="auto">
              <a:xfrm>
                <a:off x="86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67" name="Group 52"/>
            <p:cNvGrpSpPr>
              <a:grpSpLocks/>
            </p:cNvGrpSpPr>
            <p:nvPr/>
          </p:nvGrpSpPr>
          <p:grpSpPr bwMode="auto">
            <a:xfrm>
              <a:off x="2640" y="2112"/>
              <a:ext cx="480" cy="192"/>
              <a:chOff x="384" y="2112"/>
              <a:chExt cx="480" cy="192"/>
            </a:xfrm>
          </p:grpSpPr>
          <p:sp>
            <p:nvSpPr>
              <p:cNvPr id="8327" name="Line 53"/>
              <p:cNvSpPr>
                <a:spLocks noChangeShapeType="1"/>
              </p:cNvSpPr>
              <p:nvPr/>
            </p:nvSpPr>
            <p:spPr bwMode="auto">
              <a:xfrm>
                <a:off x="384" y="2208"/>
                <a:ext cx="48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8" name="Line 54"/>
              <p:cNvSpPr>
                <a:spLocks noChangeShapeType="1"/>
              </p:cNvSpPr>
              <p:nvPr/>
            </p:nvSpPr>
            <p:spPr bwMode="auto">
              <a:xfrm>
                <a:off x="38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9" name="Line 55"/>
              <p:cNvSpPr>
                <a:spLocks noChangeShapeType="1"/>
              </p:cNvSpPr>
              <p:nvPr/>
            </p:nvSpPr>
            <p:spPr bwMode="auto">
              <a:xfrm>
                <a:off x="86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68" name="Group 56"/>
            <p:cNvGrpSpPr>
              <a:grpSpLocks/>
            </p:cNvGrpSpPr>
            <p:nvPr/>
          </p:nvGrpSpPr>
          <p:grpSpPr bwMode="auto">
            <a:xfrm>
              <a:off x="3120" y="2112"/>
              <a:ext cx="480" cy="192"/>
              <a:chOff x="384" y="2112"/>
              <a:chExt cx="480" cy="192"/>
            </a:xfrm>
          </p:grpSpPr>
          <p:sp>
            <p:nvSpPr>
              <p:cNvPr id="8324" name="Line 57"/>
              <p:cNvSpPr>
                <a:spLocks noChangeShapeType="1"/>
              </p:cNvSpPr>
              <p:nvPr/>
            </p:nvSpPr>
            <p:spPr bwMode="auto">
              <a:xfrm>
                <a:off x="384" y="2208"/>
                <a:ext cx="48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5" name="Line 58"/>
              <p:cNvSpPr>
                <a:spLocks noChangeShapeType="1"/>
              </p:cNvSpPr>
              <p:nvPr/>
            </p:nvSpPr>
            <p:spPr bwMode="auto">
              <a:xfrm>
                <a:off x="38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6" name="Line 59"/>
              <p:cNvSpPr>
                <a:spLocks noChangeShapeType="1"/>
              </p:cNvSpPr>
              <p:nvPr/>
            </p:nvSpPr>
            <p:spPr bwMode="auto">
              <a:xfrm>
                <a:off x="86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69" name="Group 60"/>
            <p:cNvGrpSpPr>
              <a:grpSpLocks/>
            </p:cNvGrpSpPr>
            <p:nvPr/>
          </p:nvGrpSpPr>
          <p:grpSpPr bwMode="auto">
            <a:xfrm>
              <a:off x="3600" y="2112"/>
              <a:ext cx="480" cy="192"/>
              <a:chOff x="384" y="2112"/>
              <a:chExt cx="480" cy="192"/>
            </a:xfrm>
          </p:grpSpPr>
          <p:sp>
            <p:nvSpPr>
              <p:cNvPr id="8321" name="Line 61"/>
              <p:cNvSpPr>
                <a:spLocks noChangeShapeType="1"/>
              </p:cNvSpPr>
              <p:nvPr/>
            </p:nvSpPr>
            <p:spPr bwMode="auto">
              <a:xfrm>
                <a:off x="384" y="2208"/>
                <a:ext cx="48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2" name="Line 62"/>
              <p:cNvSpPr>
                <a:spLocks noChangeShapeType="1"/>
              </p:cNvSpPr>
              <p:nvPr/>
            </p:nvSpPr>
            <p:spPr bwMode="auto">
              <a:xfrm>
                <a:off x="38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3" name="Line 63"/>
              <p:cNvSpPr>
                <a:spLocks noChangeShapeType="1"/>
              </p:cNvSpPr>
              <p:nvPr/>
            </p:nvSpPr>
            <p:spPr bwMode="auto">
              <a:xfrm>
                <a:off x="86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70" name="Group 64"/>
            <p:cNvGrpSpPr>
              <a:grpSpLocks/>
            </p:cNvGrpSpPr>
            <p:nvPr/>
          </p:nvGrpSpPr>
          <p:grpSpPr bwMode="auto">
            <a:xfrm>
              <a:off x="4080" y="2112"/>
              <a:ext cx="480" cy="192"/>
              <a:chOff x="384" y="2112"/>
              <a:chExt cx="480" cy="192"/>
            </a:xfrm>
          </p:grpSpPr>
          <p:sp>
            <p:nvSpPr>
              <p:cNvPr id="8318" name="Line 65"/>
              <p:cNvSpPr>
                <a:spLocks noChangeShapeType="1"/>
              </p:cNvSpPr>
              <p:nvPr/>
            </p:nvSpPr>
            <p:spPr bwMode="auto">
              <a:xfrm>
                <a:off x="384" y="2208"/>
                <a:ext cx="48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9" name="Line 66"/>
              <p:cNvSpPr>
                <a:spLocks noChangeShapeType="1"/>
              </p:cNvSpPr>
              <p:nvPr/>
            </p:nvSpPr>
            <p:spPr bwMode="auto">
              <a:xfrm>
                <a:off x="38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20" name="Line 67"/>
              <p:cNvSpPr>
                <a:spLocks noChangeShapeType="1"/>
              </p:cNvSpPr>
              <p:nvPr/>
            </p:nvSpPr>
            <p:spPr bwMode="auto">
              <a:xfrm>
                <a:off x="86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71" name="Group 68"/>
            <p:cNvGrpSpPr>
              <a:grpSpLocks/>
            </p:cNvGrpSpPr>
            <p:nvPr/>
          </p:nvGrpSpPr>
          <p:grpSpPr bwMode="auto">
            <a:xfrm>
              <a:off x="4560" y="2112"/>
              <a:ext cx="480" cy="192"/>
              <a:chOff x="384" y="2112"/>
              <a:chExt cx="480" cy="192"/>
            </a:xfrm>
          </p:grpSpPr>
          <p:sp>
            <p:nvSpPr>
              <p:cNvPr id="8315" name="Line 69"/>
              <p:cNvSpPr>
                <a:spLocks noChangeShapeType="1"/>
              </p:cNvSpPr>
              <p:nvPr/>
            </p:nvSpPr>
            <p:spPr bwMode="auto">
              <a:xfrm>
                <a:off x="384" y="2208"/>
                <a:ext cx="48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6" name="Line 70"/>
              <p:cNvSpPr>
                <a:spLocks noChangeShapeType="1"/>
              </p:cNvSpPr>
              <p:nvPr/>
            </p:nvSpPr>
            <p:spPr bwMode="auto">
              <a:xfrm>
                <a:off x="38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17" name="Line 71"/>
              <p:cNvSpPr>
                <a:spLocks noChangeShapeType="1"/>
              </p:cNvSpPr>
              <p:nvPr/>
            </p:nvSpPr>
            <p:spPr bwMode="auto">
              <a:xfrm>
                <a:off x="86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72" name="Line 72"/>
            <p:cNvSpPr>
              <a:spLocks noChangeShapeType="1"/>
            </p:cNvSpPr>
            <p:nvPr/>
          </p:nvSpPr>
          <p:spPr bwMode="auto">
            <a:xfrm>
              <a:off x="5040" y="2208"/>
              <a:ext cx="43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73" name="Line 73"/>
            <p:cNvSpPr>
              <a:spLocks noChangeShapeType="1"/>
            </p:cNvSpPr>
            <p:nvPr/>
          </p:nvSpPr>
          <p:spPr bwMode="auto">
            <a:xfrm>
              <a:off x="5040" y="211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274" name="Group 74"/>
            <p:cNvGrpSpPr>
              <a:grpSpLocks/>
            </p:cNvGrpSpPr>
            <p:nvPr/>
          </p:nvGrpSpPr>
          <p:grpSpPr bwMode="auto">
            <a:xfrm>
              <a:off x="240" y="2160"/>
              <a:ext cx="480" cy="96"/>
              <a:chOff x="192" y="3120"/>
              <a:chExt cx="2400" cy="192"/>
            </a:xfrm>
          </p:grpSpPr>
          <p:grpSp>
            <p:nvGrpSpPr>
              <p:cNvPr id="8275" name="Group 75"/>
              <p:cNvGrpSpPr>
                <a:grpSpLocks/>
              </p:cNvGrpSpPr>
              <p:nvPr/>
            </p:nvGrpSpPr>
            <p:grpSpPr bwMode="auto">
              <a:xfrm>
                <a:off x="192" y="3120"/>
                <a:ext cx="240" cy="192"/>
                <a:chOff x="192" y="3120"/>
                <a:chExt cx="240" cy="192"/>
              </a:xfrm>
            </p:grpSpPr>
            <p:sp>
              <p:nvSpPr>
                <p:cNvPr id="8312" name="Line 76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13" name="Line 77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14" name="Line 78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276" name="Group 79"/>
              <p:cNvGrpSpPr>
                <a:grpSpLocks/>
              </p:cNvGrpSpPr>
              <p:nvPr/>
            </p:nvGrpSpPr>
            <p:grpSpPr bwMode="auto">
              <a:xfrm>
                <a:off x="432" y="3120"/>
                <a:ext cx="240" cy="192"/>
                <a:chOff x="192" y="3120"/>
                <a:chExt cx="240" cy="192"/>
              </a:xfrm>
            </p:grpSpPr>
            <p:sp>
              <p:nvSpPr>
                <p:cNvPr id="8309" name="Line 80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10" name="Line 81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11" name="Line 82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277" name="Group 83"/>
              <p:cNvGrpSpPr>
                <a:grpSpLocks/>
              </p:cNvGrpSpPr>
              <p:nvPr/>
            </p:nvGrpSpPr>
            <p:grpSpPr bwMode="auto">
              <a:xfrm>
                <a:off x="672" y="3120"/>
                <a:ext cx="240" cy="192"/>
                <a:chOff x="192" y="3120"/>
                <a:chExt cx="240" cy="192"/>
              </a:xfrm>
            </p:grpSpPr>
            <p:sp>
              <p:nvSpPr>
                <p:cNvPr id="8306" name="Line 84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07" name="Line 85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08" name="Line 86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278" name="Group 87"/>
              <p:cNvGrpSpPr>
                <a:grpSpLocks/>
              </p:cNvGrpSpPr>
              <p:nvPr/>
            </p:nvGrpSpPr>
            <p:grpSpPr bwMode="auto">
              <a:xfrm>
                <a:off x="912" y="3120"/>
                <a:ext cx="240" cy="192"/>
                <a:chOff x="192" y="3120"/>
                <a:chExt cx="240" cy="192"/>
              </a:xfrm>
            </p:grpSpPr>
            <p:sp>
              <p:nvSpPr>
                <p:cNvPr id="8303" name="Line 88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04" name="Line 89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05" name="Line 90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279" name="Group 91"/>
              <p:cNvGrpSpPr>
                <a:grpSpLocks/>
              </p:cNvGrpSpPr>
              <p:nvPr/>
            </p:nvGrpSpPr>
            <p:grpSpPr bwMode="auto">
              <a:xfrm>
                <a:off x="1152" y="3120"/>
                <a:ext cx="240" cy="192"/>
                <a:chOff x="192" y="3120"/>
                <a:chExt cx="240" cy="192"/>
              </a:xfrm>
            </p:grpSpPr>
            <p:sp>
              <p:nvSpPr>
                <p:cNvPr id="8300" name="Line 92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01" name="Line 93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02" name="Line 94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280" name="Group 95"/>
              <p:cNvGrpSpPr>
                <a:grpSpLocks/>
              </p:cNvGrpSpPr>
              <p:nvPr/>
            </p:nvGrpSpPr>
            <p:grpSpPr bwMode="auto">
              <a:xfrm>
                <a:off x="1392" y="3120"/>
                <a:ext cx="240" cy="192"/>
                <a:chOff x="192" y="3120"/>
                <a:chExt cx="240" cy="192"/>
              </a:xfrm>
            </p:grpSpPr>
            <p:sp>
              <p:nvSpPr>
                <p:cNvPr id="8297" name="Line 96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98" name="Line 97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99" name="Line 98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281" name="Group 99"/>
              <p:cNvGrpSpPr>
                <a:grpSpLocks/>
              </p:cNvGrpSpPr>
              <p:nvPr/>
            </p:nvGrpSpPr>
            <p:grpSpPr bwMode="auto">
              <a:xfrm>
                <a:off x="1632" y="3120"/>
                <a:ext cx="240" cy="192"/>
                <a:chOff x="192" y="3120"/>
                <a:chExt cx="240" cy="192"/>
              </a:xfrm>
            </p:grpSpPr>
            <p:sp>
              <p:nvSpPr>
                <p:cNvPr id="8294" name="Line 100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95" name="Line 101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96" name="Line 102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282" name="Group 103"/>
              <p:cNvGrpSpPr>
                <a:grpSpLocks/>
              </p:cNvGrpSpPr>
              <p:nvPr/>
            </p:nvGrpSpPr>
            <p:grpSpPr bwMode="auto">
              <a:xfrm>
                <a:off x="1872" y="3120"/>
                <a:ext cx="240" cy="192"/>
                <a:chOff x="192" y="3120"/>
                <a:chExt cx="240" cy="192"/>
              </a:xfrm>
            </p:grpSpPr>
            <p:sp>
              <p:nvSpPr>
                <p:cNvPr id="8291" name="Line 104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92" name="Line 105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93" name="Line 106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283" name="Group 107"/>
              <p:cNvGrpSpPr>
                <a:grpSpLocks/>
              </p:cNvGrpSpPr>
              <p:nvPr/>
            </p:nvGrpSpPr>
            <p:grpSpPr bwMode="auto">
              <a:xfrm>
                <a:off x="2112" y="3120"/>
                <a:ext cx="240" cy="192"/>
                <a:chOff x="192" y="3120"/>
                <a:chExt cx="240" cy="192"/>
              </a:xfrm>
            </p:grpSpPr>
            <p:sp>
              <p:nvSpPr>
                <p:cNvPr id="8288" name="Line 108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89" name="Line 109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90" name="Line 110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284" name="Group 111"/>
              <p:cNvGrpSpPr>
                <a:grpSpLocks/>
              </p:cNvGrpSpPr>
              <p:nvPr/>
            </p:nvGrpSpPr>
            <p:grpSpPr bwMode="auto">
              <a:xfrm>
                <a:off x="2352" y="3120"/>
                <a:ext cx="240" cy="192"/>
                <a:chOff x="192" y="3120"/>
                <a:chExt cx="240" cy="192"/>
              </a:xfrm>
            </p:grpSpPr>
            <p:sp>
              <p:nvSpPr>
                <p:cNvPr id="8285" name="Line 112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86" name="Line 113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87" name="Line 114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0314" name="Group 115"/>
          <p:cNvGrpSpPr>
            <a:grpSpLocks/>
          </p:cNvGrpSpPr>
          <p:nvPr/>
        </p:nvGrpSpPr>
        <p:grpSpPr bwMode="auto">
          <a:xfrm>
            <a:off x="1689498" y="5418138"/>
            <a:ext cx="1920478" cy="379412"/>
            <a:chOff x="432" y="3443"/>
            <a:chExt cx="1385" cy="219"/>
          </a:xfrm>
        </p:grpSpPr>
        <p:graphicFrame>
          <p:nvGraphicFramePr>
            <p:cNvPr id="8261" name="Object 116"/>
            <p:cNvGraphicFramePr>
              <a:graphicFrameLocks noChangeAspect="1"/>
            </p:cNvGraphicFramePr>
            <p:nvPr/>
          </p:nvGraphicFramePr>
          <p:xfrm>
            <a:off x="1590" y="3443"/>
            <a:ext cx="227" cy="2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2" imgW="203024" imgH="203024" progId="Equation.3">
                    <p:embed/>
                  </p:oleObj>
                </mc:Choice>
                <mc:Fallback>
                  <p:oleObj name="Equation" r:id="rId42" imgW="203024" imgH="20302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90" y="3443"/>
                          <a:ext cx="227" cy="2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62" name="Object 117"/>
            <p:cNvGraphicFramePr>
              <a:graphicFrameLocks noChangeAspect="1"/>
            </p:cNvGraphicFramePr>
            <p:nvPr/>
          </p:nvGraphicFramePr>
          <p:xfrm>
            <a:off x="432" y="3456"/>
            <a:ext cx="142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4" imgW="126725" imgH="177415" progId="Equation.3">
                    <p:embed/>
                  </p:oleObj>
                </mc:Choice>
                <mc:Fallback>
                  <p:oleObj name="Equation" r:id="rId44" imgW="126725" imgH="17741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" y="3456"/>
                          <a:ext cx="142" cy="1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315" name="Group 118"/>
          <p:cNvGrpSpPr>
            <a:grpSpLocks/>
          </p:cNvGrpSpPr>
          <p:nvPr/>
        </p:nvGrpSpPr>
        <p:grpSpPr bwMode="auto">
          <a:xfrm>
            <a:off x="3465910" y="4551364"/>
            <a:ext cx="936367" cy="998537"/>
            <a:chOff x="1680" y="2784"/>
            <a:chExt cx="564" cy="576"/>
          </a:xfrm>
        </p:grpSpPr>
        <p:graphicFrame>
          <p:nvGraphicFramePr>
            <p:cNvPr id="8259" name="Object 119"/>
            <p:cNvGraphicFramePr>
              <a:graphicFrameLocks noChangeAspect="1"/>
            </p:cNvGraphicFramePr>
            <p:nvPr/>
          </p:nvGraphicFramePr>
          <p:xfrm>
            <a:off x="2016" y="2784"/>
            <a:ext cx="228" cy="4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6" imgW="203112" imgH="393529" progId="Equation.3">
                    <p:embed/>
                  </p:oleObj>
                </mc:Choice>
                <mc:Fallback>
                  <p:oleObj name="Equation" r:id="rId46" imgW="203112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6" y="2784"/>
                          <a:ext cx="228" cy="4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60" name="Line 120"/>
            <p:cNvSpPr>
              <a:spLocks noChangeShapeType="1"/>
            </p:cNvSpPr>
            <p:nvPr/>
          </p:nvSpPr>
          <p:spPr bwMode="auto">
            <a:xfrm flipH="1">
              <a:off x="1680" y="3024"/>
              <a:ext cx="336" cy="3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16" name="Group 121"/>
          <p:cNvGrpSpPr>
            <a:grpSpLocks/>
          </p:cNvGrpSpPr>
          <p:nvPr/>
        </p:nvGrpSpPr>
        <p:grpSpPr bwMode="auto">
          <a:xfrm>
            <a:off x="1584940" y="3574257"/>
            <a:ext cx="1666886" cy="2163763"/>
            <a:chOff x="217" y="2208"/>
            <a:chExt cx="1463" cy="1248"/>
          </a:xfrm>
        </p:grpSpPr>
        <p:grpSp>
          <p:nvGrpSpPr>
            <p:cNvPr id="8215" name="Group 122"/>
            <p:cNvGrpSpPr>
              <a:grpSpLocks/>
            </p:cNvGrpSpPr>
            <p:nvPr/>
          </p:nvGrpSpPr>
          <p:grpSpPr bwMode="auto">
            <a:xfrm>
              <a:off x="528" y="3360"/>
              <a:ext cx="1152" cy="96"/>
              <a:chOff x="192" y="3120"/>
              <a:chExt cx="2400" cy="192"/>
            </a:xfrm>
          </p:grpSpPr>
          <p:grpSp>
            <p:nvGrpSpPr>
              <p:cNvPr id="8219" name="Group 123"/>
              <p:cNvGrpSpPr>
                <a:grpSpLocks/>
              </p:cNvGrpSpPr>
              <p:nvPr/>
            </p:nvGrpSpPr>
            <p:grpSpPr bwMode="auto">
              <a:xfrm>
                <a:off x="192" y="3120"/>
                <a:ext cx="240" cy="192"/>
                <a:chOff x="192" y="3120"/>
                <a:chExt cx="240" cy="192"/>
              </a:xfrm>
            </p:grpSpPr>
            <p:sp>
              <p:nvSpPr>
                <p:cNvPr id="8256" name="Line 124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57" name="Line 125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58" name="Line 126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220" name="Group 127"/>
              <p:cNvGrpSpPr>
                <a:grpSpLocks/>
              </p:cNvGrpSpPr>
              <p:nvPr/>
            </p:nvGrpSpPr>
            <p:grpSpPr bwMode="auto">
              <a:xfrm>
                <a:off x="432" y="3120"/>
                <a:ext cx="240" cy="192"/>
                <a:chOff x="192" y="3120"/>
                <a:chExt cx="240" cy="192"/>
              </a:xfrm>
            </p:grpSpPr>
            <p:sp>
              <p:nvSpPr>
                <p:cNvPr id="8253" name="Line 128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54" name="Line 129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55" name="Line 130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221" name="Group 131"/>
              <p:cNvGrpSpPr>
                <a:grpSpLocks/>
              </p:cNvGrpSpPr>
              <p:nvPr/>
            </p:nvGrpSpPr>
            <p:grpSpPr bwMode="auto">
              <a:xfrm>
                <a:off x="672" y="3120"/>
                <a:ext cx="240" cy="192"/>
                <a:chOff x="192" y="3120"/>
                <a:chExt cx="240" cy="192"/>
              </a:xfrm>
            </p:grpSpPr>
            <p:sp>
              <p:nvSpPr>
                <p:cNvPr id="8250" name="Line 132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51" name="Line 133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52" name="Line 134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222" name="Group 135"/>
              <p:cNvGrpSpPr>
                <a:grpSpLocks/>
              </p:cNvGrpSpPr>
              <p:nvPr/>
            </p:nvGrpSpPr>
            <p:grpSpPr bwMode="auto">
              <a:xfrm>
                <a:off x="912" y="3120"/>
                <a:ext cx="240" cy="192"/>
                <a:chOff x="192" y="3120"/>
                <a:chExt cx="240" cy="192"/>
              </a:xfrm>
            </p:grpSpPr>
            <p:sp>
              <p:nvSpPr>
                <p:cNvPr id="8247" name="Line 136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48" name="Line 137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49" name="Line 138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223" name="Group 139"/>
              <p:cNvGrpSpPr>
                <a:grpSpLocks/>
              </p:cNvGrpSpPr>
              <p:nvPr/>
            </p:nvGrpSpPr>
            <p:grpSpPr bwMode="auto">
              <a:xfrm>
                <a:off x="1152" y="3120"/>
                <a:ext cx="240" cy="192"/>
                <a:chOff x="192" y="3120"/>
                <a:chExt cx="240" cy="192"/>
              </a:xfrm>
            </p:grpSpPr>
            <p:sp>
              <p:nvSpPr>
                <p:cNvPr id="8244" name="Line 140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45" name="Line 141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46" name="Line 142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224" name="Group 143"/>
              <p:cNvGrpSpPr>
                <a:grpSpLocks/>
              </p:cNvGrpSpPr>
              <p:nvPr/>
            </p:nvGrpSpPr>
            <p:grpSpPr bwMode="auto">
              <a:xfrm>
                <a:off x="1392" y="3120"/>
                <a:ext cx="240" cy="192"/>
                <a:chOff x="192" y="3120"/>
                <a:chExt cx="240" cy="192"/>
              </a:xfrm>
            </p:grpSpPr>
            <p:sp>
              <p:nvSpPr>
                <p:cNvPr id="8241" name="Line 144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42" name="Line 145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43" name="Line 146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225" name="Group 147"/>
              <p:cNvGrpSpPr>
                <a:grpSpLocks/>
              </p:cNvGrpSpPr>
              <p:nvPr/>
            </p:nvGrpSpPr>
            <p:grpSpPr bwMode="auto">
              <a:xfrm>
                <a:off x="1632" y="3120"/>
                <a:ext cx="240" cy="192"/>
                <a:chOff x="192" y="3120"/>
                <a:chExt cx="240" cy="192"/>
              </a:xfrm>
            </p:grpSpPr>
            <p:sp>
              <p:nvSpPr>
                <p:cNvPr id="8238" name="Line 148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39" name="Line 149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40" name="Line 150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226" name="Group 151"/>
              <p:cNvGrpSpPr>
                <a:grpSpLocks/>
              </p:cNvGrpSpPr>
              <p:nvPr/>
            </p:nvGrpSpPr>
            <p:grpSpPr bwMode="auto">
              <a:xfrm>
                <a:off x="1872" y="3120"/>
                <a:ext cx="240" cy="192"/>
                <a:chOff x="192" y="3120"/>
                <a:chExt cx="240" cy="192"/>
              </a:xfrm>
            </p:grpSpPr>
            <p:sp>
              <p:nvSpPr>
                <p:cNvPr id="8235" name="Line 152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36" name="Line 153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37" name="Line 154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227" name="Group 155"/>
              <p:cNvGrpSpPr>
                <a:grpSpLocks/>
              </p:cNvGrpSpPr>
              <p:nvPr/>
            </p:nvGrpSpPr>
            <p:grpSpPr bwMode="auto">
              <a:xfrm>
                <a:off x="2112" y="3120"/>
                <a:ext cx="240" cy="192"/>
                <a:chOff x="192" y="3120"/>
                <a:chExt cx="240" cy="192"/>
              </a:xfrm>
            </p:grpSpPr>
            <p:sp>
              <p:nvSpPr>
                <p:cNvPr id="8232" name="Line 156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33" name="Line 157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34" name="Line 158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228" name="Group 159"/>
              <p:cNvGrpSpPr>
                <a:grpSpLocks/>
              </p:cNvGrpSpPr>
              <p:nvPr/>
            </p:nvGrpSpPr>
            <p:grpSpPr bwMode="auto">
              <a:xfrm>
                <a:off x="2352" y="3120"/>
                <a:ext cx="240" cy="192"/>
                <a:chOff x="192" y="3120"/>
                <a:chExt cx="240" cy="192"/>
              </a:xfrm>
            </p:grpSpPr>
            <p:sp>
              <p:nvSpPr>
                <p:cNvPr id="8229" name="Line 160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30" name="Line 161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231" name="Line 162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8216" name="AutoShape 163"/>
            <p:cNvSpPr>
              <a:spLocks noChangeArrowheads="1"/>
            </p:cNvSpPr>
            <p:nvPr/>
          </p:nvSpPr>
          <p:spPr bwMode="auto">
            <a:xfrm flipH="1">
              <a:off x="240" y="2208"/>
              <a:ext cx="1440" cy="1200"/>
            </a:xfrm>
            <a:prstGeom prst="parallelogram">
              <a:avLst>
                <a:gd name="adj" fmla="val 79833"/>
              </a:avLst>
            </a:prstGeom>
            <a:gradFill rotWithShape="1">
              <a:gsLst>
                <a:gs pos="0">
                  <a:srgbClr val="5D7676"/>
                </a:gs>
                <a:gs pos="100000">
                  <a:srgbClr val="C9FE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vi-VN" altLang="en-US" sz="3200">
                <a:latin typeface="Times New Roman" pitchFamily="18" charset="0"/>
              </a:endParaRPr>
            </a:p>
          </p:txBody>
        </p:sp>
        <p:sp>
          <p:nvSpPr>
            <p:cNvPr id="8217" name="AutoShape 164"/>
            <p:cNvSpPr>
              <a:spLocks noChangeArrowheads="1"/>
            </p:cNvSpPr>
            <p:nvPr/>
          </p:nvSpPr>
          <p:spPr bwMode="auto">
            <a:xfrm>
              <a:off x="495" y="2208"/>
              <a:ext cx="897" cy="1200"/>
            </a:xfrm>
            <a:prstGeom prst="triangle">
              <a:avLst>
                <a:gd name="adj" fmla="val 0"/>
              </a:avLst>
            </a:prstGeom>
            <a:gradFill rotWithShape="1">
              <a:gsLst>
                <a:gs pos="0">
                  <a:srgbClr val="5D7676"/>
                </a:gs>
                <a:gs pos="100000">
                  <a:srgbClr val="C9FE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vi-VN" altLang="en-US" sz="3200">
                <a:latin typeface="Times New Roman" pitchFamily="18" charset="0"/>
              </a:endParaRPr>
            </a:p>
          </p:txBody>
        </p:sp>
        <p:sp>
          <p:nvSpPr>
            <p:cNvPr id="8218" name="AutoShape 165"/>
            <p:cNvSpPr>
              <a:spLocks noChangeArrowheads="1"/>
            </p:cNvSpPr>
            <p:nvPr/>
          </p:nvSpPr>
          <p:spPr bwMode="auto">
            <a:xfrm flipH="1">
              <a:off x="217" y="2208"/>
              <a:ext cx="624" cy="1200"/>
            </a:xfrm>
            <a:prstGeom prst="parallelogram">
              <a:avLst>
                <a:gd name="adj" fmla="val 48829"/>
              </a:avLst>
            </a:prstGeom>
            <a:gradFill rotWithShape="1">
              <a:gsLst>
                <a:gs pos="0">
                  <a:srgbClr val="5D7676"/>
                </a:gs>
                <a:gs pos="100000">
                  <a:srgbClr val="C9FEFF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vi-VN" altLang="en-US" sz="3200">
                <a:latin typeface="Times New Roman" pitchFamily="18" charset="0"/>
              </a:endParaRPr>
            </a:p>
          </p:txBody>
        </p:sp>
      </p:grpSp>
      <p:grpSp>
        <p:nvGrpSpPr>
          <p:cNvPr id="10330" name="Group 166"/>
          <p:cNvGrpSpPr>
            <a:grpSpLocks/>
          </p:cNvGrpSpPr>
          <p:nvPr/>
        </p:nvGrpSpPr>
        <p:grpSpPr bwMode="auto">
          <a:xfrm>
            <a:off x="2057400" y="4889500"/>
            <a:ext cx="511969" cy="749300"/>
            <a:chOff x="624" y="2976"/>
            <a:chExt cx="423" cy="432"/>
          </a:xfrm>
        </p:grpSpPr>
        <p:sp>
          <p:nvSpPr>
            <p:cNvPr id="8213" name="Line 167"/>
            <p:cNvSpPr>
              <a:spLocks noChangeShapeType="1"/>
            </p:cNvSpPr>
            <p:nvPr/>
          </p:nvSpPr>
          <p:spPr bwMode="auto">
            <a:xfrm flipH="1">
              <a:off x="624" y="3120"/>
              <a:ext cx="288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8214" name="Object 168"/>
            <p:cNvGraphicFramePr>
              <a:graphicFrameLocks noChangeAspect="1"/>
            </p:cNvGraphicFramePr>
            <p:nvPr/>
          </p:nvGraphicFramePr>
          <p:xfrm>
            <a:off x="720" y="2976"/>
            <a:ext cx="327" cy="2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8" imgW="291973" imgH="203112" progId="Equation.3">
                    <p:embed/>
                  </p:oleObj>
                </mc:Choice>
                <mc:Fallback>
                  <p:oleObj name="Equation" r:id="rId48" imgW="291973" imgH="2031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0" y="2976"/>
                          <a:ext cx="327" cy="2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68457" name="Line 169"/>
          <p:cNvSpPr>
            <a:spLocks noChangeShapeType="1"/>
          </p:cNvSpPr>
          <p:nvPr/>
        </p:nvSpPr>
        <p:spPr bwMode="auto">
          <a:xfrm>
            <a:off x="1471613" y="3324225"/>
            <a:ext cx="0" cy="3333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10" name="Text Box 170"/>
          <p:cNvSpPr txBox="1">
            <a:spLocks noChangeArrowheads="1"/>
          </p:cNvSpPr>
          <p:nvPr/>
        </p:nvSpPr>
        <p:spPr bwMode="auto">
          <a:xfrm>
            <a:off x="1143000" y="1371600"/>
            <a:ext cx="6858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 typeface="Wingdings" pitchFamily="2" charset="2"/>
              <a:buChar char="v"/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1a: </a:t>
            </a: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Đọc các phân số thập phân và số thập phân trên các vạch của tia số.</a:t>
            </a:r>
            <a:endParaRPr lang="en-US" altLang="en-US" sz="28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12" name="Text Box 13"/>
          <p:cNvSpPr txBox="1">
            <a:spLocks noChangeArrowheads="1"/>
          </p:cNvSpPr>
          <p:nvPr/>
        </p:nvSpPr>
        <p:spPr bwMode="auto">
          <a:xfrm>
            <a:off x="1257300" y="234950"/>
            <a:ext cx="68580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Khái niệm số thập phân.</a:t>
            </a:r>
          </a:p>
          <a:p>
            <a:pPr algn="ctr" eaLnBrk="1" hangingPunct="1">
              <a:spcBef>
                <a:spcPct val="50000"/>
              </a:spcBef>
            </a:pPr>
            <a:endParaRPr lang="en-GB" altLang="en-US"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99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4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4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4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26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268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268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500"/>
                                        <p:tgtEl>
                                          <p:spTgt spid="10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2" dur="500"/>
                                        <p:tgtEl>
                                          <p:spTgt spid="10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0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0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457" grpId="0" animBg="1"/>
      <p:bldP spid="104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457450" y="2914751"/>
            <a:ext cx="548619" cy="1884930"/>
            <a:chOff x="938" y="1746"/>
            <a:chExt cx="323" cy="943"/>
          </a:xfrm>
        </p:grpSpPr>
        <p:graphicFrame>
          <p:nvGraphicFramePr>
            <p:cNvPr id="9330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7522213"/>
                </p:ext>
              </p:extLst>
            </p:nvPr>
          </p:nvGraphicFramePr>
          <p:xfrm>
            <a:off x="938" y="1746"/>
            <a:ext cx="323" cy="4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279279" imgH="393529" progId="Equation.3">
                    <p:embed/>
                  </p:oleObj>
                </mc:Choice>
                <mc:Fallback>
                  <p:oleObj name="Equation" r:id="rId2" imgW="279279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38" y="1746"/>
                          <a:ext cx="323" cy="4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331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45792433"/>
                </p:ext>
              </p:extLst>
            </p:nvPr>
          </p:nvGraphicFramePr>
          <p:xfrm>
            <a:off x="938" y="2499"/>
            <a:ext cx="294" cy="1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304560" imgH="203040" progId="Equation.3">
                    <p:embed/>
                  </p:oleObj>
                </mc:Choice>
                <mc:Fallback>
                  <p:oleObj name="Equation" r:id="rId4" imgW="30456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38" y="2499"/>
                          <a:ext cx="294" cy="19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3028950" y="2980160"/>
            <a:ext cx="560367" cy="1830079"/>
            <a:chOff x="1519" y="1627"/>
            <a:chExt cx="302" cy="915"/>
          </a:xfrm>
        </p:grpSpPr>
        <p:graphicFrame>
          <p:nvGraphicFramePr>
            <p:cNvPr id="932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24002309"/>
                </p:ext>
              </p:extLst>
            </p:nvPr>
          </p:nvGraphicFramePr>
          <p:xfrm>
            <a:off x="1544" y="1627"/>
            <a:ext cx="257" cy="39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279360" imgH="393480" progId="Equation.3">
                    <p:embed/>
                  </p:oleObj>
                </mc:Choice>
                <mc:Fallback>
                  <p:oleObj name="Equation" r:id="rId6" imgW="27936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44" y="1627"/>
                          <a:ext cx="257" cy="39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32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59868023"/>
                </p:ext>
              </p:extLst>
            </p:nvPr>
          </p:nvGraphicFramePr>
          <p:xfrm>
            <a:off x="1519" y="2347"/>
            <a:ext cx="302" cy="1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304536" imgH="203024" progId="Equation.3">
                    <p:embed/>
                  </p:oleObj>
                </mc:Choice>
                <mc:Fallback>
                  <p:oleObj name="Equation" r:id="rId8" imgW="304536" imgH="20302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19" y="2347"/>
                          <a:ext cx="302" cy="19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3593060" y="3042546"/>
            <a:ext cx="578366" cy="1779272"/>
            <a:chOff x="1894" y="2113"/>
            <a:chExt cx="339" cy="890"/>
          </a:xfrm>
        </p:grpSpPr>
        <p:graphicFrame>
          <p:nvGraphicFramePr>
            <p:cNvPr id="9326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25448288"/>
                </p:ext>
              </p:extLst>
            </p:nvPr>
          </p:nvGraphicFramePr>
          <p:xfrm>
            <a:off x="1894" y="2113"/>
            <a:ext cx="339" cy="3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0" imgW="279360" imgH="393480" progId="Equation.3">
                    <p:embed/>
                  </p:oleObj>
                </mc:Choice>
                <mc:Fallback>
                  <p:oleObj name="Equation" r:id="rId10" imgW="27936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94" y="2113"/>
                          <a:ext cx="339" cy="3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327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34886813"/>
                </p:ext>
              </p:extLst>
            </p:nvPr>
          </p:nvGraphicFramePr>
          <p:xfrm>
            <a:off x="1920" y="2802"/>
            <a:ext cx="313" cy="2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2" imgW="304536" imgH="203024" progId="Equation.3">
                    <p:embed/>
                  </p:oleObj>
                </mc:Choice>
                <mc:Fallback>
                  <p:oleObj name="Equation" r:id="rId12" imgW="304536" imgH="20302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0" y="2802"/>
                          <a:ext cx="313" cy="20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4171952" y="3067845"/>
            <a:ext cx="570662" cy="1728788"/>
            <a:chOff x="2397" y="1726"/>
            <a:chExt cx="307" cy="864"/>
          </a:xfrm>
        </p:grpSpPr>
        <p:graphicFrame>
          <p:nvGraphicFramePr>
            <p:cNvPr id="932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62673417"/>
                </p:ext>
              </p:extLst>
            </p:nvPr>
          </p:nvGraphicFramePr>
          <p:xfrm>
            <a:off x="2397" y="1726"/>
            <a:ext cx="266" cy="3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4" imgW="279279" imgH="393529" progId="Equation.3">
                    <p:embed/>
                  </p:oleObj>
                </mc:Choice>
                <mc:Fallback>
                  <p:oleObj name="Equation" r:id="rId14" imgW="279279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97" y="1726"/>
                          <a:ext cx="266" cy="3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32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60936703"/>
                </p:ext>
              </p:extLst>
            </p:nvPr>
          </p:nvGraphicFramePr>
          <p:xfrm>
            <a:off x="2414" y="2402"/>
            <a:ext cx="290" cy="1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6" imgW="304536" imgH="203024" progId="Equation.3">
                    <p:embed/>
                  </p:oleObj>
                </mc:Choice>
                <mc:Fallback>
                  <p:oleObj name="Equation" r:id="rId16" imgW="304536" imgH="20302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14" y="2402"/>
                          <a:ext cx="290" cy="1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4743346" y="3076190"/>
            <a:ext cx="574882" cy="1718116"/>
            <a:chOff x="2849" y="1791"/>
            <a:chExt cx="289" cy="859"/>
          </a:xfrm>
        </p:grpSpPr>
        <p:graphicFrame>
          <p:nvGraphicFramePr>
            <p:cNvPr id="9322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06199848"/>
                </p:ext>
              </p:extLst>
            </p:nvPr>
          </p:nvGraphicFramePr>
          <p:xfrm>
            <a:off x="2849" y="1791"/>
            <a:ext cx="261" cy="3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8" imgW="279360" imgH="393480" progId="Equation.3">
                    <p:embed/>
                  </p:oleObj>
                </mc:Choice>
                <mc:Fallback>
                  <p:oleObj name="Equation" r:id="rId18" imgW="27936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49" y="1791"/>
                          <a:ext cx="261" cy="3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323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02160507"/>
                </p:ext>
              </p:extLst>
            </p:nvPr>
          </p:nvGraphicFramePr>
          <p:xfrm>
            <a:off x="2849" y="2463"/>
            <a:ext cx="289" cy="1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0" imgW="304536" imgH="203024" progId="Equation.3">
                    <p:embed/>
                  </p:oleObj>
                </mc:Choice>
                <mc:Fallback>
                  <p:oleObj name="Equation" r:id="rId20" imgW="304536" imgH="20302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49" y="2463"/>
                          <a:ext cx="289" cy="1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" name="Group 18"/>
          <p:cNvGrpSpPr>
            <a:grpSpLocks/>
          </p:cNvGrpSpPr>
          <p:nvPr/>
        </p:nvGrpSpPr>
        <p:grpSpPr bwMode="auto">
          <a:xfrm>
            <a:off x="5314954" y="3080616"/>
            <a:ext cx="571496" cy="1740116"/>
            <a:chOff x="3350" y="1655"/>
            <a:chExt cx="343" cy="869"/>
          </a:xfrm>
        </p:grpSpPr>
        <p:graphicFrame>
          <p:nvGraphicFramePr>
            <p:cNvPr id="9320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27533917"/>
                </p:ext>
              </p:extLst>
            </p:nvPr>
          </p:nvGraphicFramePr>
          <p:xfrm>
            <a:off x="3350" y="1655"/>
            <a:ext cx="257" cy="3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2" imgW="279279" imgH="393529" progId="Equation.3">
                    <p:embed/>
                  </p:oleObj>
                </mc:Choice>
                <mc:Fallback>
                  <p:oleObj name="Equation" r:id="rId22" imgW="279279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50" y="1655"/>
                          <a:ext cx="257" cy="34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321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3122469"/>
                </p:ext>
              </p:extLst>
            </p:nvPr>
          </p:nvGraphicFramePr>
          <p:xfrm>
            <a:off x="3369" y="2324"/>
            <a:ext cx="324" cy="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4" imgW="317160" imgH="203040" progId="Equation.3">
                    <p:embed/>
                  </p:oleObj>
                </mc:Choice>
                <mc:Fallback>
                  <p:oleObj name="Equation" r:id="rId24" imgW="31716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9" y="2324"/>
                          <a:ext cx="324" cy="2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5867146" y="3051062"/>
            <a:ext cx="552609" cy="1751708"/>
            <a:chOff x="3863" y="1802"/>
            <a:chExt cx="333" cy="876"/>
          </a:xfrm>
        </p:grpSpPr>
        <p:graphicFrame>
          <p:nvGraphicFramePr>
            <p:cNvPr id="9318" name="Object 2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08446896"/>
                </p:ext>
              </p:extLst>
            </p:nvPr>
          </p:nvGraphicFramePr>
          <p:xfrm>
            <a:off x="3863" y="1802"/>
            <a:ext cx="325" cy="3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6" imgW="279279" imgH="393529" progId="Equation.3">
                    <p:embed/>
                  </p:oleObj>
                </mc:Choice>
                <mc:Fallback>
                  <p:oleObj name="Equation" r:id="rId26" imgW="279279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63" y="1802"/>
                          <a:ext cx="325" cy="37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319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09638167"/>
                </p:ext>
              </p:extLst>
            </p:nvPr>
          </p:nvGraphicFramePr>
          <p:xfrm>
            <a:off x="3898" y="2486"/>
            <a:ext cx="298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8" imgW="304536" imgH="203024" progId="Equation.3">
                    <p:embed/>
                  </p:oleObj>
                </mc:Choice>
                <mc:Fallback>
                  <p:oleObj name="Equation" r:id="rId28" imgW="304536" imgH="20302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98" y="2486"/>
                          <a:ext cx="298" cy="1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" name="Group 24"/>
          <p:cNvGrpSpPr>
            <a:grpSpLocks/>
          </p:cNvGrpSpPr>
          <p:nvPr/>
        </p:nvGrpSpPr>
        <p:grpSpPr bwMode="auto">
          <a:xfrm>
            <a:off x="6457938" y="3060876"/>
            <a:ext cx="665474" cy="1740194"/>
            <a:chOff x="4318" y="1485"/>
            <a:chExt cx="242" cy="870"/>
          </a:xfrm>
        </p:grpSpPr>
        <p:graphicFrame>
          <p:nvGraphicFramePr>
            <p:cNvPr id="9316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05687817"/>
                </p:ext>
              </p:extLst>
            </p:nvPr>
          </p:nvGraphicFramePr>
          <p:xfrm>
            <a:off x="4318" y="1485"/>
            <a:ext cx="242" cy="3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0" imgW="279279" imgH="393529" progId="Equation.3">
                    <p:embed/>
                  </p:oleObj>
                </mc:Choice>
                <mc:Fallback>
                  <p:oleObj name="Equation" r:id="rId30" imgW="279279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18" y="1485"/>
                          <a:ext cx="242" cy="3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317" name="Object 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44700200"/>
                </p:ext>
              </p:extLst>
            </p:nvPr>
          </p:nvGraphicFramePr>
          <p:xfrm>
            <a:off x="4318" y="2164"/>
            <a:ext cx="211" cy="1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2" imgW="304560" imgH="203040" progId="Equation.3">
                    <p:embed/>
                  </p:oleObj>
                </mc:Choice>
                <mc:Fallback>
                  <p:oleObj name="Equation" r:id="rId32" imgW="304560" imgH="2030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18" y="2164"/>
                          <a:ext cx="211" cy="19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" name="Group 30"/>
          <p:cNvGrpSpPr>
            <a:grpSpLocks/>
          </p:cNvGrpSpPr>
          <p:nvPr/>
        </p:nvGrpSpPr>
        <p:grpSpPr bwMode="auto">
          <a:xfrm>
            <a:off x="1600200" y="3886200"/>
            <a:ext cx="6229350" cy="304800"/>
            <a:chOff x="240" y="2112"/>
            <a:chExt cx="5232" cy="192"/>
          </a:xfrm>
        </p:grpSpPr>
        <p:grpSp>
          <p:nvGrpSpPr>
            <p:cNvPr id="9237" name="Group 31"/>
            <p:cNvGrpSpPr>
              <a:grpSpLocks/>
            </p:cNvGrpSpPr>
            <p:nvPr/>
          </p:nvGrpSpPr>
          <p:grpSpPr bwMode="auto">
            <a:xfrm>
              <a:off x="720" y="2112"/>
              <a:ext cx="480" cy="192"/>
              <a:chOff x="384" y="2112"/>
              <a:chExt cx="480" cy="192"/>
            </a:xfrm>
          </p:grpSpPr>
          <p:sp>
            <p:nvSpPr>
              <p:cNvPr id="9313" name="Line 32"/>
              <p:cNvSpPr>
                <a:spLocks noChangeShapeType="1"/>
              </p:cNvSpPr>
              <p:nvPr/>
            </p:nvSpPr>
            <p:spPr bwMode="auto">
              <a:xfrm>
                <a:off x="384" y="2208"/>
                <a:ext cx="48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14" name="Line 33"/>
              <p:cNvSpPr>
                <a:spLocks noChangeShapeType="1"/>
              </p:cNvSpPr>
              <p:nvPr/>
            </p:nvSpPr>
            <p:spPr bwMode="auto">
              <a:xfrm>
                <a:off x="38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15" name="Line 34"/>
              <p:cNvSpPr>
                <a:spLocks noChangeShapeType="1"/>
              </p:cNvSpPr>
              <p:nvPr/>
            </p:nvSpPr>
            <p:spPr bwMode="auto">
              <a:xfrm>
                <a:off x="86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238" name="Group 35"/>
            <p:cNvGrpSpPr>
              <a:grpSpLocks/>
            </p:cNvGrpSpPr>
            <p:nvPr/>
          </p:nvGrpSpPr>
          <p:grpSpPr bwMode="auto">
            <a:xfrm>
              <a:off x="1200" y="2112"/>
              <a:ext cx="480" cy="192"/>
              <a:chOff x="384" y="2112"/>
              <a:chExt cx="480" cy="192"/>
            </a:xfrm>
          </p:grpSpPr>
          <p:sp>
            <p:nvSpPr>
              <p:cNvPr id="9310" name="Line 36"/>
              <p:cNvSpPr>
                <a:spLocks noChangeShapeType="1"/>
              </p:cNvSpPr>
              <p:nvPr/>
            </p:nvSpPr>
            <p:spPr bwMode="auto">
              <a:xfrm>
                <a:off x="384" y="2208"/>
                <a:ext cx="48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11" name="Line 37"/>
              <p:cNvSpPr>
                <a:spLocks noChangeShapeType="1"/>
              </p:cNvSpPr>
              <p:nvPr/>
            </p:nvSpPr>
            <p:spPr bwMode="auto">
              <a:xfrm>
                <a:off x="38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12" name="Line 38"/>
              <p:cNvSpPr>
                <a:spLocks noChangeShapeType="1"/>
              </p:cNvSpPr>
              <p:nvPr/>
            </p:nvSpPr>
            <p:spPr bwMode="auto">
              <a:xfrm>
                <a:off x="86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239" name="Group 39"/>
            <p:cNvGrpSpPr>
              <a:grpSpLocks/>
            </p:cNvGrpSpPr>
            <p:nvPr/>
          </p:nvGrpSpPr>
          <p:grpSpPr bwMode="auto">
            <a:xfrm>
              <a:off x="1680" y="2112"/>
              <a:ext cx="480" cy="192"/>
              <a:chOff x="384" y="2112"/>
              <a:chExt cx="480" cy="192"/>
            </a:xfrm>
          </p:grpSpPr>
          <p:sp>
            <p:nvSpPr>
              <p:cNvPr id="9307" name="Line 40"/>
              <p:cNvSpPr>
                <a:spLocks noChangeShapeType="1"/>
              </p:cNvSpPr>
              <p:nvPr/>
            </p:nvSpPr>
            <p:spPr bwMode="auto">
              <a:xfrm>
                <a:off x="384" y="2208"/>
                <a:ext cx="48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08" name="Line 41"/>
              <p:cNvSpPr>
                <a:spLocks noChangeShapeType="1"/>
              </p:cNvSpPr>
              <p:nvPr/>
            </p:nvSpPr>
            <p:spPr bwMode="auto">
              <a:xfrm>
                <a:off x="38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09" name="Line 42"/>
              <p:cNvSpPr>
                <a:spLocks noChangeShapeType="1"/>
              </p:cNvSpPr>
              <p:nvPr/>
            </p:nvSpPr>
            <p:spPr bwMode="auto">
              <a:xfrm>
                <a:off x="86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240" name="Group 43"/>
            <p:cNvGrpSpPr>
              <a:grpSpLocks/>
            </p:cNvGrpSpPr>
            <p:nvPr/>
          </p:nvGrpSpPr>
          <p:grpSpPr bwMode="auto">
            <a:xfrm>
              <a:off x="2160" y="2112"/>
              <a:ext cx="480" cy="192"/>
              <a:chOff x="384" y="2112"/>
              <a:chExt cx="480" cy="192"/>
            </a:xfrm>
          </p:grpSpPr>
          <p:sp>
            <p:nvSpPr>
              <p:cNvPr id="9304" name="Line 44"/>
              <p:cNvSpPr>
                <a:spLocks noChangeShapeType="1"/>
              </p:cNvSpPr>
              <p:nvPr/>
            </p:nvSpPr>
            <p:spPr bwMode="auto">
              <a:xfrm>
                <a:off x="384" y="2208"/>
                <a:ext cx="48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05" name="Line 45"/>
              <p:cNvSpPr>
                <a:spLocks noChangeShapeType="1"/>
              </p:cNvSpPr>
              <p:nvPr/>
            </p:nvSpPr>
            <p:spPr bwMode="auto">
              <a:xfrm>
                <a:off x="38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06" name="Line 46"/>
              <p:cNvSpPr>
                <a:spLocks noChangeShapeType="1"/>
              </p:cNvSpPr>
              <p:nvPr/>
            </p:nvSpPr>
            <p:spPr bwMode="auto">
              <a:xfrm>
                <a:off x="86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241" name="Group 47"/>
            <p:cNvGrpSpPr>
              <a:grpSpLocks/>
            </p:cNvGrpSpPr>
            <p:nvPr/>
          </p:nvGrpSpPr>
          <p:grpSpPr bwMode="auto">
            <a:xfrm>
              <a:off x="2640" y="2112"/>
              <a:ext cx="480" cy="192"/>
              <a:chOff x="384" y="2112"/>
              <a:chExt cx="480" cy="192"/>
            </a:xfrm>
          </p:grpSpPr>
          <p:sp>
            <p:nvSpPr>
              <p:cNvPr id="9301" name="Line 48"/>
              <p:cNvSpPr>
                <a:spLocks noChangeShapeType="1"/>
              </p:cNvSpPr>
              <p:nvPr/>
            </p:nvSpPr>
            <p:spPr bwMode="auto">
              <a:xfrm>
                <a:off x="384" y="2208"/>
                <a:ext cx="48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02" name="Line 49"/>
              <p:cNvSpPr>
                <a:spLocks noChangeShapeType="1"/>
              </p:cNvSpPr>
              <p:nvPr/>
            </p:nvSpPr>
            <p:spPr bwMode="auto">
              <a:xfrm>
                <a:off x="38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03" name="Line 50"/>
              <p:cNvSpPr>
                <a:spLocks noChangeShapeType="1"/>
              </p:cNvSpPr>
              <p:nvPr/>
            </p:nvSpPr>
            <p:spPr bwMode="auto">
              <a:xfrm>
                <a:off x="86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242" name="Group 51"/>
            <p:cNvGrpSpPr>
              <a:grpSpLocks/>
            </p:cNvGrpSpPr>
            <p:nvPr/>
          </p:nvGrpSpPr>
          <p:grpSpPr bwMode="auto">
            <a:xfrm>
              <a:off x="3120" y="2112"/>
              <a:ext cx="480" cy="192"/>
              <a:chOff x="384" y="2112"/>
              <a:chExt cx="480" cy="192"/>
            </a:xfrm>
          </p:grpSpPr>
          <p:sp>
            <p:nvSpPr>
              <p:cNvPr id="9298" name="Line 52"/>
              <p:cNvSpPr>
                <a:spLocks noChangeShapeType="1"/>
              </p:cNvSpPr>
              <p:nvPr/>
            </p:nvSpPr>
            <p:spPr bwMode="auto">
              <a:xfrm>
                <a:off x="384" y="2208"/>
                <a:ext cx="48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99" name="Line 53"/>
              <p:cNvSpPr>
                <a:spLocks noChangeShapeType="1"/>
              </p:cNvSpPr>
              <p:nvPr/>
            </p:nvSpPr>
            <p:spPr bwMode="auto">
              <a:xfrm>
                <a:off x="38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00" name="Line 54"/>
              <p:cNvSpPr>
                <a:spLocks noChangeShapeType="1"/>
              </p:cNvSpPr>
              <p:nvPr/>
            </p:nvSpPr>
            <p:spPr bwMode="auto">
              <a:xfrm>
                <a:off x="86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243" name="Group 55"/>
            <p:cNvGrpSpPr>
              <a:grpSpLocks/>
            </p:cNvGrpSpPr>
            <p:nvPr/>
          </p:nvGrpSpPr>
          <p:grpSpPr bwMode="auto">
            <a:xfrm>
              <a:off x="3600" y="2112"/>
              <a:ext cx="480" cy="192"/>
              <a:chOff x="384" y="2112"/>
              <a:chExt cx="480" cy="192"/>
            </a:xfrm>
          </p:grpSpPr>
          <p:sp>
            <p:nvSpPr>
              <p:cNvPr id="9295" name="Line 56"/>
              <p:cNvSpPr>
                <a:spLocks noChangeShapeType="1"/>
              </p:cNvSpPr>
              <p:nvPr/>
            </p:nvSpPr>
            <p:spPr bwMode="auto">
              <a:xfrm>
                <a:off x="384" y="2208"/>
                <a:ext cx="48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96" name="Line 57"/>
              <p:cNvSpPr>
                <a:spLocks noChangeShapeType="1"/>
              </p:cNvSpPr>
              <p:nvPr/>
            </p:nvSpPr>
            <p:spPr bwMode="auto">
              <a:xfrm>
                <a:off x="38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97" name="Line 58"/>
              <p:cNvSpPr>
                <a:spLocks noChangeShapeType="1"/>
              </p:cNvSpPr>
              <p:nvPr/>
            </p:nvSpPr>
            <p:spPr bwMode="auto">
              <a:xfrm>
                <a:off x="86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244" name="Group 59"/>
            <p:cNvGrpSpPr>
              <a:grpSpLocks/>
            </p:cNvGrpSpPr>
            <p:nvPr/>
          </p:nvGrpSpPr>
          <p:grpSpPr bwMode="auto">
            <a:xfrm>
              <a:off x="4080" y="2112"/>
              <a:ext cx="480" cy="192"/>
              <a:chOff x="384" y="2112"/>
              <a:chExt cx="480" cy="192"/>
            </a:xfrm>
          </p:grpSpPr>
          <p:sp>
            <p:nvSpPr>
              <p:cNvPr id="9292" name="Line 60"/>
              <p:cNvSpPr>
                <a:spLocks noChangeShapeType="1"/>
              </p:cNvSpPr>
              <p:nvPr/>
            </p:nvSpPr>
            <p:spPr bwMode="auto">
              <a:xfrm>
                <a:off x="384" y="2208"/>
                <a:ext cx="48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93" name="Line 61"/>
              <p:cNvSpPr>
                <a:spLocks noChangeShapeType="1"/>
              </p:cNvSpPr>
              <p:nvPr/>
            </p:nvSpPr>
            <p:spPr bwMode="auto">
              <a:xfrm>
                <a:off x="38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94" name="Line 62"/>
              <p:cNvSpPr>
                <a:spLocks noChangeShapeType="1"/>
              </p:cNvSpPr>
              <p:nvPr/>
            </p:nvSpPr>
            <p:spPr bwMode="auto">
              <a:xfrm>
                <a:off x="86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245" name="Group 63"/>
            <p:cNvGrpSpPr>
              <a:grpSpLocks/>
            </p:cNvGrpSpPr>
            <p:nvPr/>
          </p:nvGrpSpPr>
          <p:grpSpPr bwMode="auto">
            <a:xfrm>
              <a:off x="4560" y="2112"/>
              <a:ext cx="480" cy="192"/>
              <a:chOff x="384" y="2112"/>
              <a:chExt cx="480" cy="192"/>
            </a:xfrm>
          </p:grpSpPr>
          <p:sp>
            <p:nvSpPr>
              <p:cNvPr id="9289" name="Line 64"/>
              <p:cNvSpPr>
                <a:spLocks noChangeShapeType="1"/>
              </p:cNvSpPr>
              <p:nvPr/>
            </p:nvSpPr>
            <p:spPr bwMode="auto">
              <a:xfrm>
                <a:off x="384" y="2208"/>
                <a:ext cx="48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90" name="Line 65"/>
              <p:cNvSpPr>
                <a:spLocks noChangeShapeType="1"/>
              </p:cNvSpPr>
              <p:nvPr/>
            </p:nvSpPr>
            <p:spPr bwMode="auto">
              <a:xfrm>
                <a:off x="38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91" name="Line 66"/>
              <p:cNvSpPr>
                <a:spLocks noChangeShapeType="1"/>
              </p:cNvSpPr>
              <p:nvPr/>
            </p:nvSpPr>
            <p:spPr bwMode="auto">
              <a:xfrm>
                <a:off x="864" y="2112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46" name="Line 67"/>
            <p:cNvSpPr>
              <a:spLocks noChangeShapeType="1"/>
            </p:cNvSpPr>
            <p:nvPr/>
          </p:nvSpPr>
          <p:spPr bwMode="auto">
            <a:xfrm>
              <a:off x="5040" y="2208"/>
              <a:ext cx="432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7" name="Line 68"/>
            <p:cNvSpPr>
              <a:spLocks noChangeShapeType="1"/>
            </p:cNvSpPr>
            <p:nvPr/>
          </p:nvSpPr>
          <p:spPr bwMode="auto">
            <a:xfrm>
              <a:off x="5040" y="211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248" name="Group 69"/>
            <p:cNvGrpSpPr>
              <a:grpSpLocks/>
            </p:cNvGrpSpPr>
            <p:nvPr/>
          </p:nvGrpSpPr>
          <p:grpSpPr bwMode="auto">
            <a:xfrm>
              <a:off x="240" y="2160"/>
              <a:ext cx="480" cy="96"/>
              <a:chOff x="192" y="3120"/>
              <a:chExt cx="2400" cy="192"/>
            </a:xfrm>
          </p:grpSpPr>
          <p:grpSp>
            <p:nvGrpSpPr>
              <p:cNvPr id="9249" name="Group 70"/>
              <p:cNvGrpSpPr>
                <a:grpSpLocks/>
              </p:cNvGrpSpPr>
              <p:nvPr/>
            </p:nvGrpSpPr>
            <p:grpSpPr bwMode="auto">
              <a:xfrm>
                <a:off x="192" y="3120"/>
                <a:ext cx="240" cy="192"/>
                <a:chOff x="192" y="3120"/>
                <a:chExt cx="240" cy="192"/>
              </a:xfrm>
            </p:grpSpPr>
            <p:sp>
              <p:nvSpPr>
                <p:cNvPr id="9286" name="Line 71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87" name="Line 72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88" name="Line 73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50" name="Group 74"/>
              <p:cNvGrpSpPr>
                <a:grpSpLocks/>
              </p:cNvGrpSpPr>
              <p:nvPr/>
            </p:nvGrpSpPr>
            <p:grpSpPr bwMode="auto">
              <a:xfrm>
                <a:off x="432" y="3120"/>
                <a:ext cx="240" cy="192"/>
                <a:chOff x="192" y="3120"/>
                <a:chExt cx="240" cy="192"/>
              </a:xfrm>
            </p:grpSpPr>
            <p:sp>
              <p:nvSpPr>
                <p:cNvPr id="9283" name="Line 75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84" name="Line 76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85" name="Line 77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51" name="Group 78"/>
              <p:cNvGrpSpPr>
                <a:grpSpLocks/>
              </p:cNvGrpSpPr>
              <p:nvPr/>
            </p:nvGrpSpPr>
            <p:grpSpPr bwMode="auto">
              <a:xfrm>
                <a:off x="672" y="3120"/>
                <a:ext cx="240" cy="192"/>
                <a:chOff x="192" y="3120"/>
                <a:chExt cx="240" cy="192"/>
              </a:xfrm>
            </p:grpSpPr>
            <p:sp>
              <p:nvSpPr>
                <p:cNvPr id="9280" name="Line 79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81" name="Line 80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82" name="Line 81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52" name="Group 82"/>
              <p:cNvGrpSpPr>
                <a:grpSpLocks/>
              </p:cNvGrpSpPr>
              <p:nvPr/>
            </p:nvGrpSpPr>
            <p:grpSpPr bwMode="auto">
              <a:xfrm>
                <a:off x="912" y="3120"/>
                <a:ext cx="240" cy="192"/>
                <a:chOff x="192" y="3120"/>
                <a:chExt cx="240" cy="192"/>
              </a:xfrm>
            </p:grpSpPr>
            <p:sp>
              <p:nvSpPr>
                <p:cNvPr id="9277" name="Line 83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78" name="Line 84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79" name="Line 85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53" name="Group 86"/>
              <p:cNvGrpSpPr>
                <a:grpSpLocks/>
              </p:cNvGrpSpPr>
              <p:nvPr/>
            </p:nvGrpSpPr>
            <p:grpSpPr bwMode="auto">
              <a:xfrm>
                <a:off x="1152" y="3120"/>
                <a:ext cx="240" cy="192"/>
                <a:chOff x="192" y="3120"/>
                <a:chExt cx="240" cy="192"/>
              </a:xfrm>
            </p:grpSpPr>
            <p:sp>
              <p:nvSpPr>
                <p:cNvPr id="9274" name="Line 87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75" name="Line 88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76" name="Line 89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54" name="Group 90"/>
              <p:cNvGrpSpPr>
                <a:grpSpLocks/>
              </p:cNvGrpSpPr>
              <p:nvPr/>
            </p:nvGrpSpPr>
            <p:grpSpPr bwMode="auto">
              <a:xfrm>
                <a:off x="1392" y="3120"/>
                <a:ext cx="240" cy="192"/>
                <a:chOff x="192" y="3120"/>
                <a:chExt cx="240" cy="192"/>
              </a:xfrm>
            </p:grpSpPr>
            <p:sp>
              <p:nvSpPr>
                <p:cNvPr id="9271" name="Line 91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72" name="Line 92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73" name="Line 93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55" name="Group 94"/>
              <p:cNvGrpSpPr>
                <a:grpSpLocks/>
              </p:cNvGrpSpPr>
              <p:nvPr/>
            </p:nvGrpSpPr>
            <p:grpSpPr bwMode="auto">
              <a:xfrm>
                <a:off x="1632" y="3120"/>
                <a:ext cx="240" cy="192"/>
                <a:chOff x="192" y="3120"/>
                <a:chExt cx="240" cy="192"/>
              </a:xfrm>
            </p:grpSpPr>
            <p:sp>
              <p:nvSpPr>
                <p:cNvPr id="9268" name="Line 95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69" name="Line 96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70" name="Line 97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56" name="Group 98"/>
              <p:cNvGrpSpPr>
                <a:grpSpLocks/>
              </p:cNvGrpSpPr>
              <p:nvPr/>
            </p:nvGrpSpPr>
            <p:grpSpPr bwMode="auto">
              <a:xfrm>
                <a:off x="1872" y="3120"/>
                <a:ext cx="240" cy="192"/>
                <a:chOff x="192" y="3120"/>
                <a:chExt cx="240" cy="192"/>
              </a:xfrm>
            </p:grpSpPr>
            <p:sp>
              <p:nvSpPr>
                <p:cNvPr id="9265" name="Line 99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66" name="Line 100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67" name="Line 101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57" name="Group 102"/>
              <p:cNvGrpSpPr>
                <a:grpSpLocks/>
              </p:cNvGrpSpPr>
              <p:nvPr/>
            </p:nvGrpSpPr>
            <p:grpSpPr bwMode="auto">
              <a:xfrm>
                <a:off x="2112" y="3120"/>
                <a:ext cx="240" cy="192"/>
                <a:chOff x="192" y="3120"/>
                <a:chExt cx="240" cy="192"/>
              </a:xfrm>
            </p:grpSpPr>
            <p:sp>
              <p:nvSpPr>
                <p:cNvPr id="9262" name="Line 103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63" name="Line 104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64" name="Line 105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258" name="Group 106"/>
              <p:cNvGrpSpPr>
                <a:grpSpLocks/>
              </p:cNvGrpSpPr>
              <p:nvPr/>
            </p:nvGrpSpPr>
            <p:grpSpPr bwMode="auto">
              <a:xfrm>
                <a:off x="2352" y="3120"/>
                <a:ext cx="240" cy="192"/>
                <a:chOff x="192" y="3120"/>
                <a:chExt cx="240" cy="192"/>
              </a:xfrm>
            </p:grpSpPr>
            <p:sp>
              <p:nvSpPr>
                <p:cNvPr id="9259" name="Line 107"/>
                <p:cNvSpPr>
                  <a:spLocks noChangeShapeType="1"/>
                </p:cNvSpPr>
                <p:nvPr/>
              </p:nvSpPr>
              <p:spPr bwMode="auto">
                <a:xfrm>
                  <a:off x="192" y="3216"/>
                  <a:ext cx="240" cy="0"/>
                </a:xfrm>
                <a:prstGeom prst="line">
                  <a:avLst/>
                </a:prstGeom>
                <a:noFill/>
                <a:ln w="762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60" name="Line 108"/>
                <p:cNvSpPr>
                  <a:spLocks noChangeShapeType="1"/>
                </p:cNvSpPr>
                <p:nvPr/>
              </p:nvSpPr>
              <p:spPr bwMode="auto">
                <a:xfrm>
                  <a:off x="19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61" name="Line 109"/>
                <p:cNvSpPr>
                  <a:spLocks noChangeShapeType="1"/>
                </p:cNvSpPr>
                <p:nvPr/>
              </p:nvSpPr>
              <p:spPr bwMode="auto">
                <a:xfrm>
                  <a:off x="432" y="3120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69422" name="Line 110"/>
          <p:cNvSpPr>
            <a:spLocks noChangeShapeType="1"/>
          </p:cNvSpPr>
          <p:nvPr/>
        </p:nvSpPr>
        <p:spPr bwMode="auto">
          <a:xfrm>
            <a:off x="1600200" y="3806825"/>
            <a:ext cx="0" cy="384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1" name="Group 111"/>
          <p:cNvGrpSpPr>
            <a:grpSpLocks/>
          </p:cNvGrpSpPr>
          <p:nvPr/>
        </p:nvGrpSpPr>
        <p:grpSpPr bwMode="auto">
          <a:xfrm>
            <a:off x="1790084" y="2940381"/>
            <a:ext cx="582652" cy="1858954"/>
            <a:chOff x="630" y="1627"/>
            <a:chExt cx="303" cy="929"/>
          </a:xfrm>
        </p:grpSpPr>
        <p:graphicFrame>
          <p:nvGraphicFramePr>
            <p:cNvPr id="9235" name="Object 1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80982108"/>
                </p:ext>
              </p:extLst>
            </p:nvPr>
          </p:nvGraphicFramePr>
          <p:xfrm>
            <a:off x="630" y="1627"/>
            <a:ext cx="282" cy="4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4" imgW="279279" imgH="393529" progId="Equation.3">
                    <p:embed/>
                  </p:oleObj>
                </mc:Choice>
                <mc:Fallback>
                  <p:oleObj name="Equation" r:id="rId34" imgW="279279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0" y="1627"/>
                          <a:ext cx="282" cy="4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36" name="Object 1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16243205"/>
                </p:ext>
              </p:extLst>
            </p:nvPr>
          </p:nvGraphicFramePr>
          <p:xfrm>
            <a:off x="650" y="2366"/>
            <a:ext cx="283" cy="1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6" imgW="291973" imgH="203112" progId="Equation.3">
                    <p:embed/>
                  </p:oleObj>
                </mc:Choice>
                <mc:Fallback>
                  <p:oleObj name="Equation" r:id="rId36" imgW="291973" imgH="203112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0" y="2366"/>
                          <a:ext cx="283" cy="19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264" name="Group 114"/>
          <p:cNvGrpSpPr>
            <a:grpSpLocks/>
          </p:cNvGrpSpPr>
          <p:nvPr/>
        </p:nvGrpSpPr>
        <p:grpSpPr bwMode="auto">
          <a:xfrm>
            <a:off x="1423593" y="2728831"/>
            <a:ext cx="6063057" cy="1974932"/>
            <a:chOff x="317" y="1981"/>
            <a:chExt cx="4868" cy="987"/>
          </a:xfrm>
        </p:grpSpPr>
        <p:graphicFrame>
          <p:nvGraphicFramePr>
            <p:cNvPr id="9233" name="Object 1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75035174"/>
                </p:ext>
              </p:extLst>
            </p:nvPr>
          </p:nvGraphicFramePr>
          <p:xfrm>
            <a:off x="317" y="1981"/>
            <a:ext cx="249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8" imgW="126725" imgH="177415" progId="Equation.3">
                    <p:embed/>
                  </p:oleObj>
                </mc:Choice>
                <mc:Fallback>
                  <p:oleObj name="Equation" r:id="rId38" imgW="126725" imgH="17741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7" y="1981"/>
                          <a:ext cx="249" cy="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34" name="Object 116"/>
            <p:cNvGraphicFramePr>
              <a:graphicFrameLocks noChangeAspect="1"/>
            </p:cNvGraphicFramePr>
            <p:nvPr/>
          </p:nvGraphicFramePr>
          <p:xfrm>
            <a:off x="4896" y="2688"/>
            <a:ext cx="289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0" imgW="203024" imgH="203024" progId="Equation.3">
                    <p:embed/>
                  </p:oleObj>
                </mc:Choice>
                <mc:Fallback>
                  <p:oleObj name="Equation" r:id="rId40" imgW="203024" imgH="203024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96" y="2688"/>
                          <a:ext cx="289" cy="2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381" name="Text Box 117"/>
          <p:cNvSpPr txBox="1">
            <a:spLocks noChangeArrowheads="1"/>
          </p:cNvSpPr>
          <p:nvPr/>
        </p:nvSpPr>
        <p:spPr bwMode="auto">
          <a:xfrm>
            <a:off x="1143000" y="1524000"/>
            <a:ext cx="6858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1b: </a:t>
            </a: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Đọc các phân số thập phân và số thập phân trên các vạch của tia số.</a:t>
            </a:r>
            <a:endParaRPr lang="en-US" altLang="en-US" sz="28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31" name="Rectangle 20"/>
          <p:cNvSpPr>
            <a:spLocks noChangeArrowheads="1"/>
          </p:cNvSpPr>
          <p:nvPr/>
        </p:nvSpPr>
        <p:spPr bwMode="auto">
          <a:xfrm>
            <a:off x="57150" y="0"/>
            <a:ext cx="89154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altLang="en-US">
              <a:latin typeface="Times New Roman" pitchFamily="18" charset="0"/>
            </a:endParaRPr>
          </a:p>
        </p:txBody>
      </p:sp>
      <p:sp>
        <p:nvSpPr>
          <p:cNvPr id="9232" name="Text Box 13"/>
          <p:cNvSpPr txBox="1">
            <a:spLocks noChangeArrowheads="1"/>
          </p:cNvSpPr>
          <p:nvPr/>
        </p:nvSpPr>
        <p:spPr bwMode="auto">
          <a:xfrm>
            <a:off x="1257300" y="234950"/>
            <a:ext cx="68580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Khái niệm số thập phân.</a:t>
            </a:r>
          </a:p>
          <a:p>
            <a:pPr algn="ctr" eaLnBrk="1" hangingPunct="1">
              <a:spcBef>
                <a:spcPct val="50000"/>
              </a:spcBef>
            </a:pPr>
            <a:endParaRPr lang="en-GB" altLang="en-US" sz="2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0275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3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3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3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269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11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9422" grpId="0" animBg="1"/>
      <p:bldP spid="1138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1316</TotalTime>
  <Words>633</Words>
  <Application>Microsoft Office PowerPoint</Application>
  <PresentationFormat>On-screen Show (4:3)</PresentationFormat>
  <Paragraphs>171</Paragraphs>
  <Slides>20</Slides>
  <Notes>2</Notes>
  <HiddenSlides>0</HiddenSlides>
  <MMClips>1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Times New Roman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TOSHIBA</dc:creator>
  <cp:lastModifiedBy>Administrator</cp:lastModifiedBy>
  <cp:revision>116</cp:revision>
  <dcterms:created xsi:type="dcterms:W3CDTF">2009-10-15T13:31:49Z</dcterms:created>
  <dcterms:modified xsi:type="dcterms:W3CDTF">2023-10-14T09:37:08Z</dcterms:modified>
</cp:coreProperties>
</file>