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2"/>
  </p:notesMasterIdLst>
  <p:sldIdLst>
    <p:sldId id="292" r:id="rId2"/>
    <p:sldId id="357" r:id="rId3"/>
    <p:sldId id="369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280" r:id="rId14"/>
    <p:sldId id="367" r:id="rId15"/>
    <p:sldId id="368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33"/>
    <a:srgbClr val="CC3300"/>
    <a:srgbClr val="FF9900"/>
    <a:srgbClr val="66FFFF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2697" autoAdjust="0"/>
  </p:normalViewPr>
  <p:slideViewPr>
    <p:cSldViewPr>
      <p:cViewPr varScale="1">
        <p:scale>
          <a:sx n="79" d="100"/>
          <a:sy n="79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29183F-61B5-4FF6-970E-4FF27ED76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1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60ECE-282C-4DB6-8F6E-7238B77973D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16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A0F5B-A7B2-40FE-A5AB-8CF8527D7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6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EB10D-2C95-4F4D-9DED-CC0AEA3F8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3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84E01-99AA-4159-B95B-8525548CDF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B7B42-BCF3-4CF5-8B88-77B796DD2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2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4FEBB-4856-4A54-BF3B-16A1386726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2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1CAE9-6727-4564-BEF8-AA50FA8C09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6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CE8B8-4C0B-47CC-9701-9977312557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C6083-6797-44BE-8A4C-EF1CDBC19A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7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2F92D-E966-41AB-8B2A-93D07743FC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1FF44-A309-4B81-9E3C-F82E3CEEA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8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F8D84-03E7-42CB-8F95-80E2DBAE22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5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F03B2-AD7D-4925-A610-59375C6F04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0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972D66-DA01-44E9-AB35-744F63DE26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0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9" Type="http://schemas.openxmlformats.org/officeDocument/2006/relationships/image" Target="../media/image82.wmf"/><Relationship Id="rId21" Type="http://schemas.openxmlformats.org/officeDocument/2006/relationships/image" Target="../media/image73.wmf"/><Relationship Id="rId34" Type="http://schemas.openxmlformats.org/officeDocument/2006/relationships/oleObject" Target="../embeddings/oleObject79.bin"/><Relationship Id="rId42" Type="http://schemas.openxmlformats.org/officeDocument/2006/relationships/oleObject" Target="../embeddings/oleObject83.bin"/><Relationship Id="rId47" Type="http://schemas.openxmlformats.org/officeDocument/2006/relationships/image" Target="../media/image86.wmf"/><Relationship Id="rId50" Type="http://schemas.openxmlformats.org/officeDocument/2006/relationships/oleObject" Target="../embeddings/oleObject87.bin"/><Relationship Id="rId55" Type="http://schemas.openxmlformats.org/officeDocument/2006/relationships/oleObject" Target="../embeddings/oleObject90.bin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71.wmf"/><Relationship Id="rId25" Type="http://schemas.openxmlformats.org/officeDocument/2006/relationships/image" Target="../media/image75.wmf"/><Relationship Id="rId33" Type="http://schemas.openxmlformats.org/officeDocument/2006/relationships/image" Target="../media/image79.wmf"/><Relationship Id="rId38" Type="http://schemas.openxmlformats.org/officeDocument/2006/relationships/oleObject" Target="../embeddings/oleObject81.bin"/><Relationship Id="rId46" Type="http://schemas.openxmlformats.org/officeDocument/2006/relationships/oleObject" Target="../embeddings/oleObject85.bin"/><Relationship Id="rId59" Type="http://schemas.openxmlformats.org/officeDocument/2006/relationships/oleObject" Target="../embeddings/oleObject93.bin"/><Relationship Id="rId2" Type="http://schemas.openxmlformats.org/officeDocument/2006/relationships/oleObject" Target="../embeddings/oleObject63.bin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29" Type="http://schemas.openxmlformats.org/officeDocument/2006/relationships/image" Target="../media/image77.wmf"/><Relationship Id="rId41" Type="http://schemas.openxmlformats.org/officeDocument/2006/relationships/image" Target="../media/image83.wmf"/><Relationship Id="rId54" Type="http://schemas.openxmlformats.org/officeDocument/2006/relationships/oleObject" Target="../embeddings/oleObject8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8.wmf"/><Relationship Id="rId24" Type="http://schemas.openxmlformats.org/officeDocument/2006/relationships/oleObject" Target="../embeddings/oleObject74.bin"/><Relationship Id="rId32" Type="http://schemas.openxmlformats.org/officeDocument/2006/relationships/oleObject" Target="../embeddings/oleObject78.bin"/><Relationship Id="rId37" Type="http://schemas.openxmlformats.org/officeDocument/2006/relationships/image" Target="../media/image81.wmf"/><Relationship Id="rId40" Type="http://schemas.openxmlformats.org/officeDocument/2006/relationships/oleObject" Target="../embeddings/oleObject82.bin"/><Relationship Id="rId45" Type="http://schemas.openxmlformats.org/officeDocument/2006/relationships/image" Target="../media/image85.wmf"/><Relationship Id="rId53" Type="http://schemas.openxmlformats.org/officeDocument/2006/relationships/image" Target="../media/image89.wmf"/><Relationship Id="rId58" Type="http://schemas.openxmlformats.org/officeDocument/2006/relationships/oleObject" Target="../embeddings/oleObject92.bin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74.wmf"/><Relationship Id="rId28" Type="http://schemas.openxmlformats.org/officeDocument/2006/relationships/oleObject" Target="../embeddings/oleObject76.bin"/><Relationship Id="rId36" Type="http://schemas.openxmlformats.org/officeDocument/2006/relationships/oleObject" Target="../embeddings/oleObject80.bin"/><Relationship Id="rId49" Type="http://schemas.openxmlformats.org/officeDocument/2006/relationships/image" Target="../media/image87.wmf"/><Relationship Id="rId57" Type="http://schemas.openxmlformats.org/officeDocument/2006/relationships/oleObject" Target="../embeddings/oleObject91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72.wmf"/><Relationship Id="rId31" Type="http://schemas.openxmlformats.org/officeDocument/2006/relationships/image" Target="../media/image78.wmf"/><Relationship Id="rId44" Type="http://schemas.openxmlformats.org/officeDocument/2006/relationships/oleObject" Target="../embeddings/oleObject84.bin"/><Relationship Id="rId52" Type="http://schemas.openxmlformats.org/officeDocument/2006/relationships/oleObject" Target="../embeddings/oleObject88.bin"/><Relationship Id="rId60" Type="http://schemas.openxmlformats.org/officeDocument/2006/relationships/oleObject" Target="../embeddings/oleObject94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76.wmf"/><Relationship Id="rId30" Type="http://schemas.openxmlformats.org/officeDocument/2006/relationships/oleObject" Target="../embeddings/oleObject77.bin"/><Relationship Id="rId35" Type="http://schemas.openxmlformats.org/officeDocument/2006/relationships/image" Target="../media/image80.wmf"/><Relationship Id="rId43" Type="http://schemas.openxmlformats.org/officeDocument/2006/relationships/image" Target="../media/image84.wmf"/><Relationship Id="rId48" Type="http://schemas.openxmlformats.org/officeDocument/2006/relationships/oleObject" Target="../embeddings/oleObject86.bin"/><Relationship Id="rId56" Type="http://schemas.openxmlformats.org/officeDocument/2006/relationships/image" Target="../media/image90.wmf"/><Relationship Id="rId8" Type="http://schemas.openxmlformats.org/officeDocument/2006/relationships/oleObject" Target="../embeddings/oleObject66.bin"/><Relationship Id="rId51" Type="http://schemas.openxmlformats.org/officeDocument/2006/relationships/image" Target="../media/image88.wmf"/><Relationship Id="rId3" Type="http://schemas.openxmlformats.org/officeDocument/2006/relationships/image" Target="../media/image64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96.wmf"/><Relationship Id="rId26" Type="http://schemas.openxmlformats.org/officeDocument/2006/relationships/image" Target="../media/image100.wmf"/><Relationship Id="rId39" Type="http://schemas.openxmlformats.org/officeDocument/2006/relationships/oleObject" Target="../embeddings/oleObject118.bin"/><Relationship Id="rId3" Type="http://schemas.openxmlformats.org/officeDocument/2006/relationships/image" Target="../media/image91.wmf"/><Relationship Id="rId21" Type="http://schemas.openxmlformats.org/officeDocument/2006/relationships/oleObject" Target="../embeddings/oleObject107.bin"/><Relationship Id="rId34" Type="http://schemas.openxmlformats.org/officeDocument/2006/relationships/oleObject" Target="../embeddings/oleObject114.bin"/><Relationship Id="rId42" Type="http://schemas.openxmlformats.org/officeDocument/2006/relationships/image" Target="../media/image106.wmf"/><Relationship Id="rId47" Type="http://schemas.openxmlformats.org/officeDocument/2006/relationships/image" Target="../media/image108.wmf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3.wmf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109.bin"/><Relationship Id="rId33" Type="http://schemas.openxmlformats.org/officeDocument/2006/relationships/oleObject" Target="../embeddings/oleObject113.bin"/><Relationship Id="rId38" Type="http://schemas.openxmlformats.org/officeDocument/2006/relationships/oleObject" Target="../embeddings/oleObject117.bin"/><Relationship Id="rId46" Type="http://schemas.openxmlformats.org/officeDocument/2006/relationships/oleObject" Target="../embeddings/oleObject122.bin"/><Relationship Id="rId2" Type="http://schemas.openxmlformats.org/officeDocument/2006/relationships/oleObject" Target="../embeddings/oleObject95.bin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29" Type="http://schemas.openxmlformats.org/officeDocument/2006/relationships/oleObject" Target="../embeddings/oleObject111.bin"/><Relationship Id="rId41" Type="http://schemas.openxmlformats.org/officeDocument/2006/relationships/oleObject" Target="../embeddings/oleObject11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99.wmf"/><Relationship Id="rId32" Type="http://schemas.openxmlformats.org/officeDocument/2006/relationships/image" Target="../media/image103.wmf"/><Relationship Id="rId37" Type="http://schemas.openxmlformats.org/officeDocument/2006/relationships/oleObject" Target="../embeddings/oleObject116.bin"/><Relationship Id="rId40" Type="http://schemas.openxmlformats.org/officeDocument/2006/relationships/image" Target="../media/image105.wmf"/><Relationship Id="rId45" Type="http://schemas.openxmlformats.org/officeDocument/2006/relationships/image" Target="../media/image107.wmf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08.bin"/><Relationship Id="rId28" Type="http://schemas.openxmlformats.org/officeDocument/2006/relationships/image" Target="../media/image101.wmf"/><Relationship Id="rId36" Type="http://schemas.openxmlformats.org/officeDocument/2006/relationships/oleObject" Target="../embeddings/oleObject115.bin"/><Relationship Id="rId49" Type="http://schemas.openxmlformats.org/officeDocument/2006/relationships/image" Target="../media/image109.wmf"/><Relationship Id="rId10" Type="http://schemas.openxmlformats.org/officeDocument/2006/relationships/oleObject" Target="../embeddings/oleObject101.bin"/><Relationship Id="rId19" Type="http://schemas.openxmlformats.org/officeDocument/2006/relationships/oleObject" Target="../embeddings/oleObject106.bin"/><Relationship Id="rId31" Type="http://schemas.openxmlformats.org/officeDocument/2006/relationships/oleObject" Target="../embeddings/oleObject112.bin"/><Relationship Id="rId44" Type="http://schemas.openxmlformats.org/officeDocument/2006/relationships/oleObject" Target="../embeddings/oleObject121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92.wmf"/><Relationship Id="rId14" Type="http://schemas.openxmlformats.org/officeDocument/2006/relationships/image" Target="../media/image94.wmf"/><Relationship Id="rId22" Type="http://schemas.openxmlformats.org/officeDocument/2006/relationships/image" Target="../media/image98.wmf"/><Relationship Id="rId27" Type="http://schemas.openxmlformats.org/officeDocument/2006/relationships/oleObject" Target="../embeddings/oleObject110.bin"/><Relationship Id="rId30" Type="http://schemas.openxmlformats.org/officeDocument/2006/relationships/image" Target="../media/image102.wmf"/><Relationship Id="rId35" Type="http://schemas.openxmlformats.org/officeDocument/2006/relationships/image" Target="../media/image104.wmf"/><Relationship Id="rId43" Type="http://schemas.openxmlformats.org/officeDocument/2006/relationships/oleObject" Target="../embeddings/oleObject120.bin"/><Relationship Id="rId48" Type="http://schemas.openxmlformats.org/officeDocument/2006/relationships/oleObject" Target="../embeddings/oleObject123.bin"/><Relationship Id="rId8" Type="http://schemas.openxmlformats.org/officeDocument/2006/relationships/oleObject" Target="../embeddings/oleObject100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0.bin"/><Relationship Id="rId18" Type="http://schemas.openxmlformats.org/officeDocument/2006/relationships/oleObject" Target="../embeddings/oleObject134.bin"/><Relationship Id="rId26" Type="http://schemas.openxmlformats.org/officeDocument/2006/relationships/oleObject" Target="../embeddings/oleObject139.bin"/><Relationship Id="rId39" Type="http://schemas.openxmlformats.org/officeDocument/2006/relationships/image" Target="../media/image117.wmf"/><Relationship Id="rId21" Type="http://schemas.openxmlformats.org/officeDocument/2006/relationships/oleObject" Target="../embeddings/oleObject136.bin"/><Relationship Id="rId34" Type="http://schemas.openxmlformats.org/officeDocument/2006/relationships/oleObject" Target="../embeddings/oleObject146.bin"/><Relationship Id="rId42" Type="http://schemas.openxmlformats.org/officeDocument/2006/relationships/oleObject" Target="../embeddings/oleObject150.bin"/><Relationship Id="rId47" Type="http://schemas.openxmlformats.org/officeDocument/2006/relationships/image" Target="../media/image121.wmf"/><Relationship Id="rId50" Type="http://schemas.openxmlformats.org/officeDocument/2006/relationships/oleObject" Target="../embeddings/oleObject154.bin"/><Relationship Id="rId55" Type="http://schemas.openxmlformats.org/officeDocument/2006/relationships/image" Target="../media/image124.wmf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110.wmf"/><Relationship Id="rId25" Type="http://schemas.openxmlformats.org/officeDocument/2006/relationships/oleObject" Target="../embeddings/oleObject138.bin"/><Relationship Id="rId33" Type="http://schemas.openxmlformats.org/officeDocument/2006/relationships/image" Target="../media/image114.wmf"/><Relationship Id="rId38" Type="http://schemas.openxmlformats.org/officeDocument/2006/relationships/oleObject" Target="../embeddings/oleObject148.bin"/><Relationship Id="rId46" Type="http://schemas.openxmlformats.org/officeDocument/2006/relationships/oleObject" Target="../embeddings/oleObject152.bin"/><Relationship Id="rId2" Type="http://schemas.openxmlformats.org/officeDocument/2006/relationships/oleObject" Target="../embeddings/oleObject124.bin"/><Relationship Id="rId16" Type="http://schemas.openxmlformats.org/officeDocument/2006/relationships/oleObject" Target="../embeddings/oleObject133.bin"/><Relationship Id="rId20" Type="http://schemas.openxmlformats.org/officeDocument/2006/relationships/oleObject" Target="../embeddings/oleObject135.bin"/><Relationship Id="rId29" Type="http://schemas.openxmlformats.org/officeDocument/2006/relationships/oleObject" Target="../embeddings/oleObject142.bin"/><Relationship Id="rId41" Type="http://schemas.openxmlformats.org/officeDocument/2006/relationships/image" Target="../media/image118.wmf"/><Relationship Id="rId54" Type="http://schemas.openxmlformats.org/officeDocument/2006/relationships/oleObject" Target="../embeddings/oleObject15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03.wmf"/><Relationship Id="rId24" Type="http://schemas.openxmlformats.org/officeDocument/2006/relationships/image" Target="../media/image113.wmf"/><Relationship Id="rId32" Type="http://schemas.openxmlformats.org/officeDocument/2006/relationships/oleObject" Target="../embeddings/oleObject145.bin"/><Relationship Id="rId37" Type="http://schemas.openxmlformats.org/officeDocument/2006/relationships/image" Target="../media/image116.wmf"/><Relationship Id="rId40" Type="http://schemas.openxmlformats.org/officeDocument/2006/relationships/oleObject" Target="../embeddings/oleObject149.bin"/><Relationship Id="rId45" Type="http://schemas.openxmlformats.org/officeDocument/2006/relationships/image" Target="../media/image120.wmf"/><Relationship Id="rId53" Type="http://schemas.openxmlformats.org/officeDocument/2006/relationships/image" Target="../media/image123.wmf"/><Relationship Id="rId5" Type="http://schemas.openxmlformats.org/officeDocument/2006/relationships/image" Target="../media/image95.wmf"/><Relationship Id="rId15" Type="http://schemas.openxmlformats.org/officeDocument/2006/relationships/oleObject" Target="../embeddings/oleObject132.bin"/><Relationship Id="rId23" Type="http://schemas.openxmlformats.org/officeDocument/2006/relationships/oleObject" Target="../embeddings/oleObject137.bin"/><Relationship Id="rId28" Type="http://schemas.openxmlformats.org/officeDocument/2006/relationships/oleObject" Target="../embeddings/oleObject141.bin"/><Relationship Id="rId36" Type="http://schemas.openxmlformats.org/officeDocument/2006/relationships/oleObject" Target="../embeddings/oleObject147.bin"/><Relationship Id="rId49" Type="http://schemas.openxmlformats.org/officeDocument/2006/relationships/image" Target="../media/image122.wmf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111.wmf"/><Relationship Id="rId31" Type="http://schemas.openxmlformats.org/officeDocument/2006/relationships/oleObject" Target="../embeddings/oleObject144.bin"/><Relationship Id="rId44" Type="http://schemas.openxmlformats.org/officeDocument/2006/relationships/oleObject" Target="../embeddings/oleObject151.bin"/><Relationship Id="rId52" Type="http://schemas.openxmlformats.org/officeDocument/2006/relationships/oleObject" Target="../embeddings/oleObject156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31.bin"/><Relationship Id="rId22" Type="http://schemas.openxmlformats.org/officeDocument/2006/relationships/image" Target="../media/image112.wmf"/><Relationship Id="rId27" Type="http://schemas.openxmlformats.org/officeDocument/2006/relationships/oleObject" Target="../embeddings/oleObject140.bin"/><Relationship Id="rId30" Type="http://schemas.openxmlformats.org/officeDocument/2006/relationships/oleObject" Target="../embeddings/oleObject143.bin"/><Relationship Id="rId35" Type="http://schemas.openxmlformats.org/officeDocument/2006/relationships/image" Target="../media/image115.wmf"/><Relationship Id="rId43" Type="http://schemas.openxmlformats.org/officeDocument/2006/relationships/image" Target="../media/image119.wmf"/><Relationship Id="rId48" Type="http://schemas.openxmlformats.org/officeDocument/2006/relationships/oleObject" Target="../embeddings/oleObject153.bin"/><Relationship Id="rId8" Type="http://schemas.openxmlformats.org/officeDocument/2006/relationships/oleObject" Target="../embeddings/oleObject127.bin"/><Relationship Id="rId51" Type="http://schemas.openxmlformats.org/officeDocument/2006/relationships/oleObject" Target="../embeddings/oleObject155.bin"/><Relationship Id="rId3" Type="http://schemas.openxmlformats.org/officeDocument/2006/relationships/image" Target="../media/image9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3.xml"/><Relationship Id="rId7" Type="http://schemas.openxmlformats.org/officeDocument/2006/relationships/slide" Target="slide19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1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128.jpeg"/><Relationship Id="rId4" Type="http://schemas.openxmlformats.org/officeDocument/2006/relationships/image" Target="../media/image1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5" Type="http://schemas.openxmlformats.org/officeDocument/2006/relationships/slide" Target="slide13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usic\Midi\Thieu%20Nhi\Sound%202\Hong%20dam%20dau%20-%20Be%20Hong%20Ngoc%20%5bNCT%203946020002%5d.mp3" TargetMode="External"/><Relationship Id="rId5" Type="http://schemas.openxmlformats.org/officeDocument/2006/relationships/hyperlink" Target="20181022054841_HD.mp4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129.gif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9" Type="http://schemas.openxmlformats.org/officeDocument/2006/relationships/image" Target="../media/image39.wmf"/><Relationship Id="rId3" Type="http://schemas.openxmlformats.org/officeDocument/2006/relationships/image" Target="../media/image21.wmf"/><Relationship Id="rId21" Type="http://schemas.openxmlformats.org/officeDocument/2006/relationships/image" Target="../media/image30.wmf"/><Relationship Id="rId34" Type="http://schemas.openxmlformats.org/officeDocument/2006/relationships/oleObject" Target="../embeddings/oleObject35.bin"/><Relationship Id="rId42" Type="http://schemas.openxmlformats.org/officeDocument/2006/relationships/oleObject" Target="../embeddings/oleObject39.bin"/><Relationship Id="rId47" Type="http://schemas.openxmlformats.org/officeDocument/2006/relationships/image" Target="../media/image43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8.wmf"/><Relationship Id="rId25" Type="http://schemas.openxmlformats.org/officeDocument/2006/relationships/image" Target="../media/image32.wmf"/><Relationship Id="rId33" Type="http://schemas.openxmlformats.org/officeDocument/2006/relationships/image" Target="../media/image36.wmf"/><Relationship Id="rId38" Type="http://schemas.openxmlformats.org/officeDocument/2006/relationships/oleObject" Target="../embeddings/oleObject37.bin"/><Relationship Id="rId46" Type="http://schemas.openxmlformats.org/officeDocument/2006/relationships/oleObject" Target="../embeddings/oleObject41.bin"/><Relationship Id="rId2" Type="http://schemas.openxmlformats.org/officeDocument/2006/relationships/oleObject" Target="../embeddings/oleObject19.bin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34.wmf"/><Relationship Id="rId41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30.bin"/><Relationship Id="rId32" Type="http://schemas.openxmlformats.org/officeDocument/2006/relationships/oleObject" Target="../embeddings/oleObject34.bin"/><Relationship Id="rId37" Type="http://schemas.openxmlformats.org/officeDocument/2006/relationships/image" Target="../media/image38.wmf"/><Relationship Id="rId40" Type="http://schemas.openxmlformats.org/officeDocument/2006/relationships/oleObject" Target="../embeddings/oleObject38.bin"/><Relationship Id="rId45" Type="http://schemas.openxmlformats.org/officeDocument/2006/relationships/image" Target="../media/image42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36.bin"/><Relationship Id="rId49" Type="http://schemas.openxmlformats.org/officeDocument/2006/relationships/image" Target="../media/image44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9.wmf"/><Relationship Id="rId31" Type="http://schemas.openxmlformats.org/officeDocument/2006/relationships/image" Target="../media/image35.wmf"/><Relationship Id="rId44" Type="http://schemas.openxmlformats.org/officeDocument/2006/relationships/oleObject" Target="../embeddings/oleObject40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33.bin"/><Relationship Id="rId35" Type="http://schemas.openxmlformats.org/officeDocument/2006/relationships/image" Target="../media/image37.wmf"/><Relationship Id="rId43" Type="http://schemas.openxmlformats.org/officeDocument/2006/relationships/image" Target="../media/image41.wmf"/><Relationship Id="rId48" Type="http://schemas.openxmlformats.org/officeDocument/2006/relationships/oleObject" Target="../embeddings/oleObject42.bin"/><Relationship Id="rId8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9" Type="http://schemas.openxmlformats.org/officeDocument/2006/relationships/image" Target="../media/image21.wmf"/><Relationship Id="rId3" Type="http://schemas.openxmlformats.org/officeDocument/2006/relationships/image" Target="../media/image45.wmf"/><Relationship Id="rId21" Type="http://schemas.openxmlformats.org/officeDocument/2006/relationships/image" Target="../media/image54.wmf"/><Relationship Id="rId34" Type="http://schemas.openxmlformats.org/officeDocument/2006/relationships/oleObject" Target="../embeddings/oleObject59.bin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33" Type="http://schemas.openxmlformats.org/officeDocument/2006/relationships/image" Target="../media/image60.wmf"/><Relationship Id="rId38" Type="http://schemas.openxmlformats.org/officeDocument/2006/relationships/oleObject" Target="../embeddings/oleObject61.bin"/><Relationship Id="rId2" Type="http://schemas.openxmlformats.org/officeDocument/2006/relationships/oleObject" Target="../embeddings/oleObject43.bin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58.wmf"/><Relationship Id="rId41" Type="http://schemas.openxmlformats.org/officeDocument/2006/relationships/image" Target="../media/image6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54.bin"/><Relationship Id="rId32" Type="http://schemas.openxmlformats.org/officeDocument/2006/relationships/oleObject" Target="../embeddings/oleObject58.bin"/><Relationship Id="rId37" Type="http://schemas.openxmlformats.org/officeDocument/2006/relationships/image" Target="../media/image62.wmf"/><Relationship Id="rId40" Type="http://schemas.openxmlformats.org/officeDocument/2006/relationships/oleObject" Target="../embeddings/oleObject62.bin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28" Type="http://schemas.openxmlformats.org/officeDocument/2006/relationships/oleObject" Target="../embeddings/oleObject56.bin"/><Relationship Id="rId36" Type="http://schemas.openxmlformats.org/officeDocument/2006/relationships/oleObject" Target="../embeddings/oleObject60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3.wmf"/><Relationship Id="rId31" Type="http://schemas.openxmlformats.org/officeDocument/2006/relationships/image" Target="../media/image59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57.wmf"/><Relationship Id="rId30" Type="http://schemas.openxmlformats.org/officeDocument/2006/relationships/oleObject" Target="../embeddings/oleObject57.bin"/><Relationship Id="rId35" Type="http://schemas.openxmlformats.org/officeDocument/2006/relationships/image" Target="../media/image6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4">
            <a:extLst>
              <a:ext uri="{FF2B5EF4-FFF2-40B4-BE49-F238E27FC236}">
                <a16:creationId xmlns:a16="http://schemas.microsoft.com/office/drawing/2014/main" id="{633AE5D8-C2F0-4F5D-86A9-C9DE20D0A64F}"/>
              </a:ext>
            </a:extLst>
          </p:cNvPr>
          <p:cNvSpPr>
            <a:spLocks noChangeShapeType="1" noTextEdit="1"/>
          </p:cNvSpPr>
          <p:nvPr/>
        </p:nvSpPr>
        <p:spPr bwMode="auto">
          <a:xfrm>
            <a:off x="3036410" y="2895600"/>
            <a:ext cx="3124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WordArt 5">
            <a:extLst>
              <a:ext uri="{FF2B5EF4-FFF2-40B4-BE49-F238E27FC236}">
                <a16:creationId xmlns:a16="http://schemas.microsoft.com/office/drawing/2014/main" id="{9F4606F1-551C-4043-B488-263C68A714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64710" y="4274856"/>
            <a:ext cx="74676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SỐ THẬP PHÂN</a:t>
            </a:r>
          </a:p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4" descr="WhitecornerFlower">
            <a:extLst>
              <a:ext uri="{FF2B5EF4-FFF2-40B4-BE49-F238E27FC236}">
                <a16:creationId xmlns:a16="http://schemas.microsoft.com/office/drawing/2014/main" id="{5F2B49C5-3F96-48AB-838E-AACE53F43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54864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WhitecornerFlower">
            <a:extLst>
              <a:ext uri="{FF2B5EF4-FFF2-40B4-BE49-F238E27FC236}">
                <a16:creationId xmlns:a16="http://schemas.microsoft.com/office/drawing/2014/main" id="{BCEEC5F9-28EA-445F-A7D4-C205FC986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0556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 descr="WhitecornerFlower">
            <a:extLst>
              <a:ext uri="{FF2B5EF4-FFF2-40B4-BE49-F238E27FC236}">
                <a16:creationId xmlns:a16="http://schemas.microsoft.com/office/drawing/2014/main" id="{B6AD6578-5019-474B-9084-1EDADB990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894526">
            <a:off x="7804150" y="92075"/>
            <a:ext cx="1450976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4" descr="WhitecornerFlower">
            <a:extLst>
              <a:ext uri="{FF2B5EF4-FFF2-40B4-BE49-F238E27FC236}">
                <a16:creationId xmlns:a16="http://schemas.microsoft.com/office/drawing/2014/main" id="{9F20C36E-2D8C-4B4C-B768-18EA021C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3338"/>
            <a:ext cx="14986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A90ED8B2-52C0-4E72-A64E-9425EE4DC936}"/>
              </a:ext>
            </a:extLst>
          </p:cNvPr>
          <p:cNvSpPr txBox="1"/>
          <p:nvPr/>
        </p:nvSpPr>
        <p:spPr>
          <a:xfrm>
            <a:off x="3155313" y="5791200"/>
            <a:ext cx="2833370" cy="521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>(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>Trang 33 – 36 )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83E71-BFC4-4033-9D13-5B71F3953D18}"/>
              </a:ext>
            </a:extLst>
          </p:cNvPr>
          <p:cNvSpPr txBox="1"/>
          <p:nvPr/>
        </p:nvSpPr>
        <p:spPr>
          <a:xfrm>
            <a:off x="3002915" y="6176805"/>
            <a:ext cx="5134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GV: Võ </a:t>
            </a:r>
            <a:r>
              <a:rPr lang="en-US" sz="2800" b="1" dirty="0" err="1"/>
              <a:t>Thị</a:t>
            </a:r>
            <a:r>
              <a:rPr lang="en-US" sz="2800" b="1" dirty="0"/>
              <a:t> Thu Trang</a:t>
            </a:r>
          </a:p>
        </p:txBody>
      </p:sp>
      <p:sp>
        <p:nvSpPr>
          <p:cNvPr id="2" name="Rectangle 1"/>
          <p:cNvSpPr/>
          <p:nvPr/>
        </p:nvSpPr>
        <p:spPr>
          <a:xfrm rot="10800000" flipV="1">
            <a:off x="673100" y="1987659"/>
            <a:ext cx="76592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QUÝ THẦY CÔ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 DỰ GIỜ LỚP</a:t>
            </a:r>
            <a:endParaRPr lang="vi-VN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0008" y="1110734"/>
            <a:ext cx="6343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32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ĐẠI ĐỒNG</a:t>
            </a:r>
            <a:endParaRPr lang="en-US" sz="32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807104"/>
              </p:ext>
            </p:extLst>
          </p:nvPr>
        </p:nvGraphicFramePr>
        <p:xfrm>
          <a:off x="4627245" y="1524000"/>
          <a:ext cx="914400" cy="53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720" imgH="177480" progId="Equation.3">
                  <p:embed/>
                </p:oleObj>
              </mc:Choice>
              <mc:Fallback>
                <p:oleObj name="Equation" r:id="rId2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245" y="1524000"/>
                        <a:ext cx="914400" cy="539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929487"/>
              </p:ext>
            </p:extLst>
          </p:nvPr>
        </p:nvGraphicFramePr>
        <p:xfrm>
          <a:off x="5715000" y="1346454"/>
          <a:ext cx="1219200" cy="94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336" imgH="393529" progId="Equation.3">
                  <p:embed/>
                </p:oleObj>
              </mc:Choice>
              <mc:Fallback>
                <p:oleObj name="Equation" r:id="rId4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346454"/>
                        <a:ext cx="1219200" cy="9457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642796"/>
              </p:ext>
            </p:extLst>
          </p:nvPr>
        </p:nvGraphicFramePr>
        <p:xfrm>
          <a:off x="6918960" y="1600200"/>
          <a:ext cx="18288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203040" progId="Equation.3">
                  <p:embed/>
                </p:oleObj>
              </mc:Choice>
              <mc:Fallback>
                <p:oleObj name="Equation" r:id="rId6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960" y="1600200"/>
                        <a:ext cx="18288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304855"/>
              </p:ext>
            </p:extLst>
          </p:nvPr>
        </p:nvGraphicFramePr>
        <p:xfrm>
          <a:off x="4694301" y="2438400"/>
          <a:ext cx="63103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713" imgH="203024" progId="Equation.3">
                  <p:embed/>
                </p:oleObj>
              </mc:Choice>
              <mc:Fallback>
                <p:oleObj name="Equation" r:id="rId8" imgW="215713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301" y="2438400"/>
                        <a:ext cx="631031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584250"/>
              </p:ext>
            </p:extLst>
          </p:nvPr>
        </p:nvGraphicFramePr>
        <p:xfrm>
          <a:off x="5715000" y="2362200"/>
          <a:ext cx="12477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419" imgH="393529" progId="Equation.3">
                  <p:embed/>
                </p:oleObj>
              </mc:Choice>
              <mc:Fallback>
                <p:oleObj name="Equation" r:id="rId10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62200"/>
                        <a:ext cx="12477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696355"/>
              </p:ext>
            </p:extLst>
          </p:nvPr>
        </p:nvGraphicFramePr>
        <p:xfrm>
          <a:off x="6934200" y="2514600"/>
          <a:ext cx="173831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113" imgH="203112" progId="Equation.3">
                  <p:embed/>
                </p:oleObj>
              </mc:Choice>
              <mc:Fallback>
                <p:oleObj name="Equation" r:id="rId12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14600"/>
                        <a:ext cx="173831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813126"/>
              </p:ext>
            </p:extLst>
          </p:nvPr>
        </p:nvGraphicFramePr>
        <p:xfrm>
          <a:off x="762000" y="2514600"/>
          <a:ext cx="77509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04560" imgH="177480" progId="Equation.3">
                  <p:embed/>
                </p:oleObj>
              </mc:Choice>
              <mc:Fallback>
                <p:oleObj name="Equation" r:id="rId14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77509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447170"/>
              </p:ext>
            </p:extLst>
          </p:nvPr>
        </p:nvGraphicFramePr>
        <p:xfrm>
          <a:off x="1524000" y="22860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57002" imgH="393529" progId="Equation.3">
                  <p:embed/>
                </p:oleObj>
              </mc:Choice>
              <mc:Fallback>
                <p:oleObj name="Equation" r:id="rId16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99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3839"/>
              </p:ext>
            </p:extLst>
          </p:nvPr>
        </p:nvGraphicFramePr>
        <p:xfrm>
          <a:off x="2603373" y="2590800"/>
          <a:ext cx="137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57200" imgH="203040" progId="Equation.3">
                  <p:embed/>
                </p:oleObj>
              </mc:Choice>
              <mc:Fallback>
                <p:oleObj name="Equation" r:id="rId18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373" y="2590800"/>
                        <a:ext cx="1371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380564"/>
              </p:ext>
            </p:extLst>
          </p:nvPr>
        </p:nvGraphicFramePr>
        <p:xfrm>
          <a:off x="765572" y="1524000"/>
          <a:ext cx="754856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17160" imgH="177480" progId="Equation.3">
                  <p:embed/>
                </p:oleObj>
              </mc:Choice>
              <mc:Fallback>
                <p:oleObj name="Equation" r:id="rId20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572" y="1524000"/>
                        <a:ext cx="754856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639234"/>
              </p:ext>
            </p:extLst>
          </p:nvPr>
        </p:nvGraphicFramePr>
        <p:xfrm>
          <a:off x="1524000" y="1219200"/>
          <a:ext cx="98917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57200" imgH="393480" progId="Equation.3">
                  <p:embed/>
                </p:oleObj>
              </mc:Choice>
              <mc:Fallback>
                <p:oleObj name="Equation" r:id="rId22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98917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5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306249"/>
              </p:ext>
            </p:extLst>
          </p:nvPr>
        </p:nvGraphicFramePr>
        <p:xfrm>
          <a:off x="2590800" y="1447800"/>
          <a:ext cx="1066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69696" imgH="203112" progId="Equation.3">
                  <p:embed/>
                </p:oleObj>
              </mc:Choice>
              <mc:Fallback>
                <p:oleObj name="Equation" r:id="rId24" imgW="46969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1066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57200" y="1524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2a: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 thập phân thích hợp vào chỗ chấm (theo mẫu).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60248" y="3429000"/>
            <a:ext cx="7029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2b: </a:t>
            </a:r>
            <a:endParaRPr lang="en-US" alt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137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715105"/>
              </p:ext>
            </p:extLst>
          </p:nvPr>
        </p:nvGraphicFramePr>
        <p:xfrm>
          <a:off x="4953000" y="51054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15713" imgH="203024" progId="Equation.3">
                  <p:embed/>
                </p:oleObj>
              </mc:Choice>
              <mc:Fallback>
                <p:oleObj name="Equation" r:id="rId26" imgW="215713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1054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31496"/>
              </p:ext>
            </p:extLst>
          </p:nvPr>
        </p:nvGraphicFramePr>
        <p:xfrm>
          <a:off x="5486400" y="4876800"/>
          <a:ext cx="129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47640" imgH="393480" progId="Equation.3">
                  <p:embed/>
                </p:oleObj>
              </mc:Choice>
              <mc:Fallback>
                <p:oleObj name="Equation" r:id="rId28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876800"/>
                        <a:ext cx="1295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063525"/>
              </p:ext>
            </p:extLst>
          </p:nvPr>
        </p:nvGraphicFramePr>
        <p:xfrm>
          <a:off x="6858000" y="5105400"/>
          <a:ext cx="16002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60113" imgH="203112" progId="Equation.3">
                  <p:embed/>
                </p:oleObj>
              </mc:Choice>
              <mc:Fallback>
                <p:oleObj name="Equation" r:id="rId30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05400"/>
                        <a:ext cx="16002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122812"/>
              </p:ext>
            </p:extLst>
          </p:nvPr>
        </p:nvGraphicFramePr>
        <p:xfrm>
          <a:off x="4800600" y="4114800"/>
          <a:ext cx="762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91847" imgH="177646" progId="Equation.3">
                  <p:embed/>
                </p:oleObj>
              </mc:Choice>
              <mc:Fallback>
                <p:oleObj name="Equation" r:id="rId32" imgW="291847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14800"/>
                        <a:ext cx="7620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712291"/>
              </p:ext>
            </p:extLst>
          </p:nvPr>
        </p:nvGraphicFramePr>
        <p:xfrm>
          <a:off x="5562600" y="3845243"/>
          <a:ext cx="1143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533169" imgH="393529" progId="Equation.3">
                  <p:embed/>
                </p:oleObj>
              </mc:Choice>
              <mc:Fallback>
                <p:oleObj name="Equation" r:id="rId34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45243"/>
                        <a:ext cx="1143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25599"/>
              </p:ext>
            </p:extLst>
          </p:nvPr>
        </p:nvGraphicFramePr>
        <p:xfrm>
          <a:off x="6705600" y="40386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533169" imgH="203112" progId="Equation.3">
                  <p:embed/>
                </p:oleObj>
              </mc:Choice>
              <mc:Fallback>
                <p:oleObj name="Equation" r:id="rId36" imgW="5331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038600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362773"/>
              </p:ext>
            </p:extLst>
          </p:nvPr>
        </p:nvGraphicFramePr>
        <p:xfrm>
          <a:off x="685800" y="5105400"/>
          <a:ext cx="847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342603" imgH="177646" progId="Equation.3">
                  <p:embed/>
                </p:oleObj>
              </mc:Choice>
              <mc:Fallback>
                <p:oleObj name="Equation" r:id="rId38" imgW="34260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8477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387414"/>
              </p:ext>
            </p:extLst>
          </p:nvPr>
        </p:nvGraphicFramePr>
        <p:xfrm>
          <a:off x="1524000" y="4876800"/>
          <a:ext cx="1215629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609336" imgH="393529" progId="Equation.3">
                  <p:embed/>
                </p:oleObj>
              </mc:Choice>
              <mc:Fallback>
                <p:oleObj name="Equation" r:id="rId40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76800"/>
                        <a:ext cx="1215629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3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073600"/>
              </p:ext>
            </p:extLst>
          </p:nvPr>
        </p:nvGraphicFramePr>
        <p:xfrm>
          <a:off x="2781300" y="5181600"/>
          <a:ext cx="18288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622030" imgH="203112" progId="Equation.3">
                  <p:embed/>
                </p:oleObj>
              </mc:Choice>
              <mc:Fallback>
                <p:oleObj name="Equation" r:id="rId42" imgW="62203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5181600"/>
                        <a:ext cx="18288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8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932629"/>
              </p:ext>
            </p:extLst>
          </p:nvPr>
        </p:nvGraphicFramePr>
        <p:xfrm>
          <a:off x="762000" y="4114800"/>
          <a:ext cx="7429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291847" imgH="177646" progId="Equation.3">
                  <p:embed/>
                </p:oleObj>
              </mc:Choice>
              <mc:Fallback>
                <p:oleObj name="Equation" r:id="rId44" imgW="291847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7429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81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799781"/>
              </p:ext>
            </p:extLst>
          </p:nvPr>
        </p:nvGraphicFramePr>
        <p:xfrm>
          <a:off x="1524000" y="3845243"/>
          <a:ext cx="12001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533169" imgH="393529" progId="Equation.3">
                  <p:embed/>
                </p:oleObj>
              </mc:Choice>
              <mc:Fallback>
                <p:oleObj name="Equation" r:id="rId46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45243"/>
                        <a:ext cx="12001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8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762623"/>
              </p:ext>
            </p:extLst>
          </p:nvPr>
        </p:nvGraphicFramePr>
        <p:xfrm>
          <a:off x="2743200" y="4114800"/>
          <a:ext cx="15144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545626" imgH="203024" progId="Equation.3">
                  <p:embed/>
                </p:oleObj>
              </mc:Choice>
              <mc:Fallback>
                <p:oleObj name="Equation" r:id="rId48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15144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189885"/>
              </p:ext>
            </p:extLst>
          </p:nvPr>
        </p:nvGraphicFramePr>
        <p:xfrm>
          <a:off x="2590800" y="1600200"/>
          <a:ext cx="14859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495000" imgH="139680" progId="Equation.3">
                  <p:embed/>
                </p:oleObj>
              </mc:Choice>
              <mc:Fallback>
                <p:oleObj name="Equation" r:id="rId50" imgW="495000" imgH="1396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14859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071781"/>
              </p:ext>
            </p:extLst>
          </p:nvPr>
        </p:nvGraphicFramePr>
        <p:xfrm>
          <a:off x="2590800" y="2667000"/>
          <a:ext cx="14859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495000" imgH="139680" progId="Equation.3">
                  <p:embed/>
                </p:oleObj>
              </mc:Choice>
              <mc:Fallback>
                <p:oleObj name="Equation" r:id="rId52" imgW="49500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14859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24151"/>
              </p:ext>
            </p:extLst>
          </p:nvPr>
        </p:nvGraphicFramePr>
        <p:xfrm>
          <a:off x="7162800" y="1676400"/>
          <a:ext cx="127363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495000" imgH="139680" progId="Equation.3">
                  <p:embed/>
                </p:oleObj>
              </mc:Choice>
              <mc:Fallback>
                <p:oleObj name="Equation" r:id="rId54" imgW="49500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76400"/>
                        <a:ext cx="127363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677112"/>
              </p:ext>
            </p:extLst>
          </p:nvPr>
        </p:nvGraphicFramePr>
        <p:xfrm>
          <a:off x="6953250" y="250825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533160" imgH="203040" progId="Equation.3">
                  <p:embed/>
                </p:oleObj>
              </mc:Choice>
              <mc:Fallback>
                <p:oleObj name="Equation" r:id="rId55" imgW="53316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0" y="2508250"/>
                        <a:ext cx="1600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010710"/>
              </p:ext>
            </p:extLst>
          </p:nvPr>
        </p:nvGraphicFramePr>
        <p:xfrm>
          <a:off x="2743200" y="4191000"/>
          <a:ext cx="14859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495000" imgH="139680" progId="Equation.3">
                  <p:embed/>
                </p:oleObj>
              </mc:Choice>
              <mc:Fallback>
                <p:oleObj name="Equation" r:id="rId57" imgW="49500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14859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047465"/>
              </p:ext>
            </p:extLst>
          </p:nvPr>
        </p:nvGraphicFramePr>
        <p:xfrm>
          <a:off x="6746748" y="4191000"/>
          <a:ext cx="14859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495000" imgH="139680" progId="Equation.3">
                  <p:embed/>
                </p:oleObj>
              </mc:Choice>
              <mc:Fallback>
                <p:oleObj name="Equation" r:id="rId58" imgW="49500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748" y="4191000"/>
                        <a:ext cx="14859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092313"/>
              </p:ext>
            </p:extLst>
          </p:nvPr>
        </p:nvGraphicFramePr>
        <p:xfrm>
          <a:off x="2819400" y="5257800"/>
          <a:ext cx="14859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495000" imgH="139680" progId="Equation.3">
                  <p:embed/>
                </p:oleObj>
              </mc:Choice>
              <mc:Fallback>
                <p:oleObj name="Equation" r:id="rId59" imgW="49500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14859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28982"/>
              </p:ext>
            </p:extLst>
          </p:nvPr>
        </p:nvGraphicFramePr>
        <p:xfrm>
          <a:off x="6858000" y="5181600"/>
          <a:ext cx="14859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0" imgW="495000" imgH="139680" progId="Equation.3">
                  <p:embed/>
                </p:oleObj>
              </mc:Choice>
              <mc:Fallback>
                <p:oleObj name="Equation" r:id="rId60" imgW="49500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81600"/>
                        <a:ext cx="14859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039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71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271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377"/>
                  </p:tgtEl>
                </p:cond>
              </p:nextCondLst>
            </p:seq>
          </p:childTnLst>
        </p:cTn>
      </p:par>
    </p:tnLst>
    <p:bldLst>
      <p:bldP spid="12311" grpId="0"/>
      <p:bldP spid="123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21" name="Group 26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75531636"/>
              </p:ext>
            </p:extLst>
          </p:nvPr>
        </p:nvGraphicFramePr>
        <p:xfrm>
          <a:off x="762000" y="2133601"/>
          <a:ext cx="7239000" cy="475713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phân số thập phân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 thập phân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17" name="Text Box 252"/>
          <p:cNvSpPr txBox="1">
            <a:spLocks noChangeArrowheads="1"/>
          </p:cNvSpPr>
          <p:nvPr/>
        </p:nvSpPr>
        <p:spPr bwMode="auto">
          <a:xfrm>
            <a:off x="-469107" y="48371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</a:endParaRPr>
          </a:p>
        </p:txBody>
      </p:sp>
      <p:sp>
        <p:nvSpPr>
          <p:cNvPr id="41217" name="Text Box 257"/>
          <p:cNvSpPr txBox="1">
            <a:spLocks noChangeArrowheads="1"/>
          </p:cNvSpPr>
          <p:nvPr/>
        </p:nvSpPr>
        <p:spPr bwMode="auto">
          <a:xfrm>
            <a:off x="971550" y="658813"/>
            <a:ext cx="6858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phân số thập phân và số thập phân thích hợp vào chỗ chấm (theo mẫu).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222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599811"/>
              </p:ext>
            </p:extLst>
          </p:nvPr>
        </p:nvGraphicFramePr>
        <p:xfrm>
          <a:off x="971550" y="40386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5" imgH="177415" progId="Equation.3">
                  <p:embed/>
                </p:oleObj>
              </mc:Choice>
              <mc:Fallback>
                <p:oleObj name="Equation" r:id="rId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386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3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331716"/>
              </p:ext>
            </p:extLst>
          </p:nvPr>
        </p:nvGraphicFramePr>
        <p:xfrm>
          <a:off x="971550" y="62484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5" imgH="177415" progId="Equation.3">
                  <p:embed/>
                </p:oleObj>
              </mc:Choice>
              <mc:Fallback>
                <p:oleObj name="Equation" r:id="rId4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62484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4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76241"/>
              </p:ext>
            </p:extLst>
          </p:nvPr>
        </p:nvGraphicFramePr>
        <p:xfrm>
          <a:off x="944118" y="54864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5" imgH="177415" progId="Equation.3">
                  <p:embed/>
                </p:oleObj>
              </mc:Choice>
              <mc:Fallback>
                <p:oleObj name="Equation" r:id="rId5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118" y="54864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5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841183"/>
              </p:ext>
            </p:extLst>
          </p:nvPr>
        </p:nvGraphicFramePr>
        <p:xfrm>
          <a:off x="943356" y="4837113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356" y="4837113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6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30474"/>
              </p:ext>
            </p:extLst>
          </p:nvPr>
        </p:nvGraphicFramePr>
        <p:xfrm>
          <a:off x="1002030" y="32004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5" imgH="177415" progId="Equation.3">
                  <p:embed/>
                </p:oleObj>
              </mc:Choice>
              <mc:Fallback>
                <p:oleObj name="Equation" r:id="rId7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030" y="32004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7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404311"/>
              </p:ext>
            </p:extLst>
          </p:nvPr>
        </p:nvGraphicFramePr>
        <p:xfrm>
          <a:off x="1676400" y="62484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5" imgH="177415" progId="Equation.3">
                  <p:embed/>
                </p:oleObj>
              </mc:Choice>
              <mc:Fallback>
                <p:oleObj name="Equation" r:id="rId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2484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8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240"/>
              </p:ext>
            </p:extLst>
          </p:nvPr>
        </p:nvGraphicFramePr>
        <p:xfrm>
          <a:off x="1676400" y="54864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5" imgH="177415" progId="Equation.3">
                  <p:embed/>
                </p:oleObj>
              </mc:Choice>
              <mc:Fallback>
                <p:oleObj name="Equation" r:id="rId1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864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9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215033"/>
              </p:ext>
            </p:extLst>
          </p:nvPr>
        </p:nvGraphicFramePr>
        <p:xfrm>
          <a:off x="1676400" y="4860172"/>
          <a:ext cx="2428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4120" imgH="177480" progId="Equation.3">
                  <p:embed/>
                </p:oleObj>
              </mc:Choice>
              <mc:Fallback>
                <p:oleObj name="Equation" r:id="rId11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60172"/>
                        <a:ext cx="2428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0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729379"/>
              </p:ext>
            </p:extLst>
          </p:nvPr>
        </p:nvGraphicFramePr>
        <p:xfrm>
          <a:off x="1676400" y="4038600"/>
          <a:ext cx="18931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707" imgH="164742" progId="Equation.3">
                  <p:embed/>
                </p:oleObj>
              </mc:Choice>
              <mc:Fallback>
                <p:oleObj name="Equation" r:id="rId13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38600"/>
                        <a:ext cx="18931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1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398228"/>
              </p:ext>
            </p:extLst>
          </p:nvPr>
        </p:nvGraphicFramePr>
        <p:xfrm>
          <a:off x="1676400" y="3200400"/>
          <a:ext cx="230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4102" imgH="177492" progId="Equation.3">
                  <p:embed/>
                </p:oleObj>
              </mc:Choice>
              <mc:Fallback>
                <p:oleObj name="Equation" r:id="rId15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0400"/>
                        <a:ext cx="230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2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4496"/>
              </p:ext>
            </p:extLst>
          </p:nvPr>
        </p:nvGraphicFramePr>
        <p:xfrm>
          <a:off x="2362200" y="4861958"/>
          <a:ext cx="230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4102" imgH="177492" progId="Equation.3">
                  <p:embed/>
                </p:oleObj>
              </mc:Choice>
              <mc:Fallback>
                <p:oleObj name="Equation" r:id="rId17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61958"/>
                        <a:ext cx="230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3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669766"/>
              </p:ext>
            </p:extLst>
          </p:nvPr>
        </p:nvGraphicFramePr>
        <p:xfrm>
          <a:off x="2362200" y="3962400"/>
          <a:ext cx="2571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6780" imgH="164814" progId="Equation.3">
                  <p:embed/>
                </p:oleObj>
              </mc:Choice>
              <mc:Fallback>
                <p:oleObj name="Equation" r:id="rId19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62400"/>
                        <a:ext cx="2571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4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46407"/>
              </p:ext>
            </p:extLst>
          </p:nvPr>
        </p:nvGraphicFramePr>
        <p:xfrm>
          <a:off x="2362200" y="5562600"/>
          <a:ext cx="230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14102" imgH="177492" progId="Equation.3">
                  <p:embed/>
                </p:oleObj>
              </mc:Choice>
              <mc:Fallback>
                <p:oleObj name="Equation" r:id="rId21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562600"/>
                        <a:ext cx="230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5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40963"/>
              </p:ext>
            </p:extLst>
          </p:nvPr>
        </p:nvGraphicFramePr>
        <p:xfrm>
          <a:off x="4400550" y="3886200"/>
          <a:ext cx="63936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18918" imgH="393529" progId="Equation.DSMT4">
                  <p:embed/>
                </p:oleObj>
              </mc:Choice>
              <mc:Fallback>
                <p:oleObj name="Equation" r:id="rId23" imgW="41891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886200"/>
                        <a:ext cx="639366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6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204449"/>
              </p:ext>
            </p:extLst>
          </p:nvPr>
        </p:nvGraphicFramePr>
        <p:xfrm>
          <a:off x="4400550" y="2971800"/>
          <a:ext cx="410766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42751" imgH="393529" progId="Equation.3">
                  <p:embed/>
                </p:oleObj>
              </mc:Choice>
              <mc:Fallback>
                <p:oleObj name="Equation" r:id="rId25" imgW="3427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2971800"/>
                        <a:ext cx="410766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7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679646"/>
              </p:ext>
            </p:extLst>
          </p:nvPr>
        </p:nvGraphicFramePr>
        <p:xfrm>
          <a:off x="6477000" y="3167856"/>
          <a:ext cx="692944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42751" imgH="203112" progId="Equation.3">
                  <p:embed/>
                </p:oleObj>
              </mc:Choice>
              <mc:Fallback>
                <p:oleObj name="Equation" r:id="rId27" imgW="34275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167856"/>
                        <a:ext cx="692944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8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38450"/>
              </p:ext>
            </p:extLst>
          </p:nvPr>
        </p:nvGraphicFramePr>
        <p:xfrm>
          <a:off x="6324600" y="3962400"/>
          <a:ext cx="821531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06048" imgH="203024" progId="Equation.3">
                  <p:embed/>
                </p:oleObj>
              </mc:Choice>
              <mc:Fallback>
                <p:oleObj name="Equation" r:id="rId29" imgW="40604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821531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7" name="Object 119"/>
          <p:cNvGraphicFramePr>
            <a:graphicFrameLocks noChangeAspect="1"/>
          </p:cNvGraphicFramePr>
          <p:nvPr/>
        </p:nvGraphicFramePr>
        <p:xfrm>
          <a:off x="4333875" y="6248401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91973" imgH="139639" progId="Equation.DSMT4">
                  <p:embed/>
                </p:oleObj>
              </mc:Choice>
              <mc:Fallback>
                <p:oleObj name="Equation" r:id="rId31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6248401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8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602640"/>
              </p:ext>
            </p:extLst>
          </p:nvPr>
        </p:nvGraphicFramePr>
        <p:xfrm>
          <a:off x="4400550" y="4857195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91973" imgH="139639" progId="Equation.DSMT4">
                  <p:embed/>
                </p:oleObj>
              </mc:Choice>
              <mc:Fallback>
                <p:oleObj name="Equation" r:id="rId33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857195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9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951184"/>
              </p:ext>
            </p:extLst>
          </p:nvPr>
        </p:nvGraphicFramePr>
        <p:xfrm>
          <a:off x="4336851" y="5410200"/>
          <a:ext cx="58459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418918" imgH="393529" progId="Equation.DSMT4">
                  <p:embed/>
                </p:oleObj>
              </mc:Choice>
              <mc:Fallback>
                <p:oleObj name="Equation" r:id="rId34" imgW="41891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6851" y="5410200"/>
                        <a:ext cx="58459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0" name="Objec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128094"/>
              </p:ext>
            </p:extLst>
          </p:nvPr>
        </p:nvGraphicFramePr>
        <p:xfrm>
          <a:off x="6400800" y="6400800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91973" imgH="139639" progId="Equation.DSMT4">
                  <p:embed/>
                </p:oleObj>
              </mc:Choice>
              <mc:Fallback>
                <p:oleObj name="Equation" r:id="rId36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400800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1" name="Object 1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61281"/>
              </p:ext>
            </p:extLst>
          </p:nvPr>
        </p:nvGraphicFramePr>
        <p:xfrm>
          <a:off x="6248400" y="5021779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91973" imgH="139639" progId="Equation.DSMT4">
                  <p:embed/>
                </p:oleObj>
              </mc:Choice>
              <mc:Fallback>
                <p:oleObj name="Equation" r:id="rId37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021779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2" name="Object 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461821"/>
              </p:ext>
            </p:extLst>
          </p:nvPr>
        </p:nvGraphicFramePr>
        <p:xfrm>
          <a:off x="6324600" y="5867400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91973" imgH="139639" progId="Equation.DSMT4">
                  <p:embed/>
                </p:oleObj>
              </mc:Choice>
              <mc:Fallback>
                <p:oleObj name="Equation" r:id="rId38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867400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3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775373"/>
              </p:ext>
            </p:extLst>
          </p:nvPr>
        </p:nvGraphicFramePr>
        <p:xfrm>
          <a:off x="4429125" y="6096000"/>
          <a:ext cx="5524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42751" imgH="393529" progId="Equation.DSMT4">
                  <p:embed/>
                </p:oleObj>
              </mc:Choice>
              <mc:Fallback>
                <p:oleObj name="Equation" r:id="rId39" imgW="34275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6096000"/>
                        <a:ext cx="5524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4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3444"/>
              </p:ext>
            </p:extLst>
          </p:nvPr>
        </p:nvGraphicFramePr>
        <p:xfrm>
          <a:off x="4400550" y="4648200"/>
          <a:ext cx="604838" cy="74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418918" imgH="393529" progId="Equation.DSMT4">
                  <p:embed/>
                </p:oleObj>
              </mc:Choice>
              <mc:Fallback>
                <p:oleObj name="Equation" r:id="rId41" imgW="41891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648200"/>
                        <a:ext cx="604838" cy="742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5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349667"/>
              </p:ext>
            </p:extLst>
          </p:nvPr>
        </p:nvGraphicFramePr>
        <p:xfrm>
          <a:off x="4400550" y="5638800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91973" imgH="139639" progId="Equation.DSMT4">
                  <p:embed/>
                </p:oleObj>
              </mc:Choice>
              <mc:Fallback>
                <p:oleObj name="Equation" r:id="rId43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5638800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6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728849"/>
              </p:ext>
            </p:extLst>
          </p:nvPr>
        </p:nvGraphicFramePr>
        <p:xfrm>
          <a:off x="6629400" y="6248400"/>
          <a:ext cx="990600" cy="431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368140" imgH="203112" progId="Equation.DSMT4">
                  <p:embed/>
                </p:oleObj>
              </mc:Choice>
              <mc:Fallback>
                <p:oleObj name="Equation" r:id="rId44" imgW="36814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6248400"/>
                        <a:ext cx="990600" cy="431094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7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075753"/>
              </p:ext>
            </p:extLst>
          </p:nvPr>
        </p:nvGraphicFramePr>
        <p:xfrm>
          <a:off x="6553200" y="4684158"/>
          <a:ext cx="87272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431613" imgH="203112" progId="Equation.DSMT4">
                  <p:embed/>
                </p:oleObj>
              </mc:Choice>
              <mc:Fallback>
                <p:oleObj name="Equation" r:id="rId46" imgW="4316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684158"/>
                        <a:ext cx="872728" cy="522287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8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007922"/>
              </p:ext>
            </p:extLst>
          </p:nvPr>
        </p:nvGraphicFramePr>
        <p:xfrm>
          <a:off x="6553200" y="5486400"/>
          <a:ext cx="761999" cy="44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444307" imgH="203112" progId="Equation.DSMT4">
                  <p:embed/>
                </p:oleObj>
              </mc:Choice>
              <mc:Fallback>
                <p:oleObj name="Equation" r:id="rId48" imgW="44430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486400"/>
                        <a:ext cx="761999" cy="443320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8" name="Rectangle 20"/>
          <p:cNvSpPr>
            <a:spLocks noChangeArrowheads="1"/>
          </p:cNvSpPr>
          <p:nvPr/>
        </p:nvSpPr>
        <p:spPr bwMode="auto">
          <a:xfrm>
            <a:off x="285750" y="0"/>
            <a:ext cx="86868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1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6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6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6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6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6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6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6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6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06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6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06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6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6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6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6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56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106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156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2060"/>
                            </p:stCondLst>
                            <p:childTnLst>
                              <p:par>
                                <p:cTn id="1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2560"/>
                            </p:stCondLst>
                            <p:childTnLst>
                              <p:par>
                                <p:cTn id="1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306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3560"/>
                            </p:stCondLst>
                            <p:childTnLst>
                              <p:par>
                                <p:cTn id="1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4060"/>
                            </p:stCondLst>
                            <p:childTnLst>
                              <p:par>
                                <p:cTn id="1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4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4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4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4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4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1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4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4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4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4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4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4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Group 2"/>
          <p:cNvGraphicFramePr>
            <a:graphicFrameLocks noGrp="1"/>
          </p:cNvGraphicFramePr>
          <p:nvPr>
            <p:ph/>
          </p:nvPr>
        </p:nvGraphicFramePr>
        <p:xfrm>
          <a:off x="1143000" y="1905000"/>
          <a:ext cx="6858000" cy="4957751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thập</a:t>
                      </a: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 thập phân</a:t>
                      </a: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-469107" y="48371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vi-VN" altLang="en-US">
              <a:latin typeface="Times New Roman" pitchFamily="18" charset="0"/>
            </a:endParaRP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1143000" y="617538"/>
            <a:ext cx="685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phân số thập phân và số thập phân thích hợp vào chỗ chấm (theo mẫu).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43" name="Object 93"/>
          <p:cNvGraphicFramePr>
            <a:graphicFrameLocks noChangeAspect="1"/>
          </p:cNvGraphicFramePr>
          <p:nvPr/>
        </p:nvGraphicFramePr>
        <p:xfrm>
          <a:off x="1341835" y="2776538"/>
          <a:ext cx="2714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5" imgH="177415" progId="Equation.3">
                  <p:embed/>
                </p:oleObj>
              </mc:Choice>
              <mc:Fallback>
                <p:oleObj name="Equation" r:id="rId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835" y="2776538"/>
                        <a:ext cx="2714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4" name="Object 102"/>
          <p:cNvGraphicFramePr>
            <a:graphicFrameLocks noChangeAspect="1"/>
          </p:cNvGraphicFramePr>
          <p:nvPr/>
        </p:nvGraphicFramePr>
        <p:xfrm>
          <a:off x="1893094" y="2782888"/>
          <a:ext cx="230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102" imgH="177492" progId="Equation.3">
                  <p:embed/>
                </p:oleObj>
              </mc:Choice>
              <mc:Fallback>
                <p:oleObj name="Equation" r:id="rId4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094" y="2782888"/>
                        <a:ext cx="230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5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243885"/>
              </p:ext>
            </p:extLst>
          </p:nvPr>
        </p:nvGraphicFramePr>
        <p:xfrm>
          <a:off x="4376142" y="2819400"/>
          <a:ext cx="44886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2751" imgH="393529" progId="Equation.3">
                  <p:embed/>
                </p:oleObj>
              </mc:Choice>
              <mc:Fallback>
                <p:oleObj name="Equation" r:id="rId6" imgW="3427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142" y="2819400"/>
                        <a:ext cx="44886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6" name="Object 120"/>
          <p:cNvGraphicFramePr>
            <a:graphicFrameLocks noChangeAspect="1"/>
          </p:cNvGraphicFramePr>
          <p:nvPr/>
        </p:nvGraphicFramePr>
        <p:xfrm>
          <a:off x="6515100" y="2667000"/>
          <a:ext cx="692944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51" imgH="203112" progId="Equation.3">
                  <p:embed/>
                </p:oleObj>
              </mc:Choice>
              <mc:Fallback>
                <p:oleObj name="Equation" r:id="rId8" imgW="34275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2667000"/>
                        <a:ext cx="692944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2" name="Object 119"/>
          <p:cNvGraphicFramePr>
            <a:graphicFrameLocks noChangeAspect="1"/>
          </p:cNvGraphicFramePr>
          <p:nvPr/>
        </p:nvGraphicFramePr>
        <p:xfrm>
          <a:off x="4572000" y="6096001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1973" imgH="139639" progId="Equation.DSMT4">
                  <p:embed/>
                </p:oleObj>
              </mc:Choice>
              <mc:Fallback>
                <p:oleObj name="Equation" r:id="rId10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096001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96723"/>
              </p:ext>
            </p:extLst>
          </p:nvPr>
        </p:nvGraphicFramePr>
        <p:xfrm>
          <a:off x="4419600" y="4657725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1973" imgH="139639" progId="Equation.DSMT4">
                  <p:embed/>
                </p:oleObj>
              </mc:Choice>
              <mc:Fallback>
                <p:oleObj name="Equation" r:id="rId12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57725"/>
                        <a:ext cx="5905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5" name="Objec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938803"/>
              </p:ext>
            </p:extLst>
          </p:nvPr>
        </p:nvGraphicFramePr>
        <p:xfrm>
          <a:off x="6096000" y="6248400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91973" imgH="139639" progId="Equation.DSMT4">
                  <p:embed/>
                </p:oleObj>
              </mc:Choice>
              <mc:Fallback>
                <p:oleObj name="Equation" r:id="rId13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6248400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6" name="Object 1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27162"/>
              </p:ext>
            </p:extLst>
          </p:nvPr>
        </p:nvGraphicFramePr>
        <p:xfrm>
          <a:off x="6019800" y="4624904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1973" imgH="139639" progId="Equation.DSMT4">
                  <p:embed/>
                </p:oleObj>
              </mc:Choice>
              <mc:Fallback>
                <p:oleObj name="Equation" r:id="rId14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624904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7" name="Object 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921175"/>
              </p:ext>
            </p:extLst>
          </p:nvPr>
        </p:nvGraphicFramePr>
        <p:xfrm>
          <a:off x="6057900" y="5385444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91973" imgH="139639" progId="Equation.DSMT4">
                  <p:embed/>
                </p:oleObj>
              </mc:Choice>
              <mc:Fallback>
                <p:oleObj name="Equation" r:id="rId15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5385444"/>
                        <a:ext cx="590550" cy="358775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8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594161"/>
              </p:ext>
            </p:extLst>
          </p:nvPr>
        </p:nvGraphicFramePr>
        <p:xfrm>
          <a:off x="4191000" y="6096000"/>
          <a:ext cx="900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95085" imgH="393529" progId="Equation.DSMT4">
                  <p:embed/>
                </p:oleObj>
              </mc:Choice>
              <mc:Fallback>
                <p:oleObj name="Equation" r:id="rId16" imgW="49508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096000"/>
                        <a:ext cx="9001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9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011011"/>
              </p:ext>
            </p:extLst>
          </p:nvPr>
        </p:nvGraphicFramePr>
        <p:xfrm>
          <a:off x="4243387" y="4438651"/>
          <a:ext cx="714375" cy="767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95085" imgH="393529" progId="Equation.DSMT4">
                  <p:embed/>
                </p:oleObj>
              </mc:Choice>
              <mc:Fallback>
                <p:oleObj name="Equation" r:id="rId18" imgW="49508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7" y="4438651"/>
                        <a:ext cx="714375" cy="767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60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564420"/>
              </p:ext>
            </p:extLst>
          </p:nvPr>
        </p:nvGraphicFramePr>
        <p:xfrm>
          <a:off x="4419600" y="5417786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91973" imgH="139639" progId="Equation.DSMT4">
                  <p:embed/>
                </p:oleObj>
              </mc:Choice>
              <mc:Fallback>
                <p:oleObj name="Equation" r:id="rId20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17786"/>
                        <a:ext cx="5905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61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379643"/>
              </p:ext>
            </p:extLst>
          </p:nvPr>
        </p:nvGraphicFramePr>
        <p:xfrm>
          <a:off x="6822281" y="6096000"/>
          <a:ext cx="1026319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07780" imgH="203112" progId="Equation.DSMT4">
                  <p:embed/>
                </p:oleObj>
              </mc:Choice>
              <mc:Fallback>
                <p:oleObj name="Equation" r:id="rId21" imgW="50778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2281" y="6096000"/>
                        <a:ext cx="1026319" cy="522288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62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666802"/>
              </p:ext>
            </p:extLst>
          </p:nvPr>
        </p:nvGraphicFramePr>
        <p:xfrm>
          <a:off x="6629400" y="4489452"/>
          <a:ext cx="1026319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07780" imgH="203112" progId="Equation.DSMT4">
                  <p:embed/>
                </p:oleObj>
              </mc:Choice>
              <mc:Fallback>
                <p:oleObj name="Equation" r:id="rId23" imgW="50778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89452"/>
                        <a:ext cx="1026319" cy="522287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8" name="Object 85"/>
          <p:cNvGraphicFramePr>
            <a:graphicFrameLocks noChangeAspect="1"/>
          </p:cNvGraphicFramePr>
          <p:nvPr/>
        </p:nvGraphicFramePr>
        <p:xfrm>
          <a:off x="1314451" y="61722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25" imgH="177415" progId="Equation.3">
                  <p:embed/>
                </p:oleObj>
              </mc:Choice>
              <mc:Fallback>
                <p:oleObj name="Equation" r:id="rId25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1" y="61722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633763"/>
              </p:ext>
            </p:extLst>
          </p:nvPr>
        </p:nvGraphicFramePr>
        <p:xfrm>
          <a:off x="1314451" y="52832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26725" imgH="177415" progId="Equation.3">
                  <p:embed/>
                </p:oleObj>
              </mc:Choice>
              <mc:Fallback>
                <p:oleObj name="Equation" r:id="rId2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1" y="52832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0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795780"/>
              </p:ext>
            </p:extLst>
          </p:nvPr>
        </p:nvGraphicFramePr>
        <p:xfrm>
          <a:off x="1371601" y="4409499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6725" imgH="177415" progId="Equation.3">
                  <p:embed/>
                </p:oleObj>
              </mc:Choice>
              <mc:Fallback>
                <p:oleObj name="Equation" r:id="rId27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4409499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1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606420"/>
              </p:ext>
            </p:extLst>
          </p:nvPr>
        </p:nvGraphicFramePr>
        <p:xfrm>
          <a:off x="1314451" y="35814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26725" imgH="177415" progId="Equation.3">
                  <p:embed/>
                </p:oleObj>
              </mc:Choice>
              <mc:Fallback>
                <p:oleObj name="Equation" r:id="rId2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1" y="35814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2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681174"/>
              </p:ext>
            </p:extLst>
          </p:nvPr>
        </p:nvGraphicFramePr>
        <p:xfrm>
          <a:off x="1885951" y="5244956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6725" imgH="177415" progId="Equation.3">
                  <p:embed/>
                </p:oleObj>
              </mc:Choice>
              <mc:Fallback>
                <p:oleObj name="Equation" r:id="rId29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1" y="5244956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3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507537"/>
              </p:ext>
            </p:extLst>
          </p:nvPr>
        </p:nvGraphicFramePr>
        <p:xfrm>
          <a:off x="1885951" y="4395644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26725" imgH="177415" progId="Equation.3">
                  <p:embed/>
                </p:oleObj>
              </mc:Choice>
              <mc:Fallback>
                <p:oleObj name="Equation" r:id="rId3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1" y="4395644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4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38336"/>
              </p:ext>
            </p:extLst>
          </p:nvPr>
        </p:nvGraphicFramePr>
        <p:xfrm>
          <a:off x="2571751" y="4379913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26725" imgH="177415" progId="Equation.3">
                  <p:embed/>
                </p:oleObj>
              </mc:Choice>
              <mc:Fallback>
                <p:oleObj name="Equation" r:id="rId31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1" y="4379913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5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07421"/>
              </p:ext>
            </p:extLst>
          </p:nvPr>
        </p:nvGraphicFramePr>
        <p:xfrm>
          <a:off x="1885951" y="3581400"/>
          <a:ext cx="27027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26725" imgH="177415" progId="Equation.3">
                  <p:embed/>
                </p:oleObj>
              </mc:Choice>
              <mc:Fallback>
                <p:oleObj name="Equation" r:id="rId3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1" y="3581400"/>
                        <a:ext cx="27027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6" name="Object 103"/>
          <p:cNvGraphicFramePr>
            <a:graphicFrameLocks noChangeAspect="1"/>
          </p:cNvGraphicFramePr>
          <p:nvPr/>
        </p:nvGraphicFramePr>
        <p:xfrm>
          <a:off x="3200401" y="6172200"/>
          <a:ext cx="230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14102" imgH="177492" progId="Equation.3">
                  <p:embed/>
                </p:oleObj>
              </mc:Choice>
              <mc:Fallback>
                <p:oleObj name="Equation" r:id="rId34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6172200"/>
                        <a:ext cx="230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7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35057"/>
              </p:ext>
            </p:extLst>
          </p:nvPr>
        </p:nvGraphicFramePr>
        <p:xfrm>
          <a:off x="2571751" y="3581400"/>
          <a:ext cx="230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14102" imgH="177492" progId="Equation.3">
                  <p:embed/>
                </p:oleObj>
              </mc:Choice>
              <mc:Fallback>
                <p:oleObj name="Equation" r:id="rId36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1" y="3581400"/>
                        <a:ext cx="230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8" name="Object 108"/>
          <p:cNvGraphicFramePr>
            <a:graphicFrameLocks noChangeAspect="1"/>
          </p:cNvGraphicFramePr>
          <p:nvPr/>
        </p:nvGraphicFramePr>
        <p:xfrm>
          <a:off x="2558654" y="6172200"/>
          <a:ext cx="2571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26725" imgH="177415" progId="Equation.DSMT4">
                  <p:embed/>
                </p:oleObj>
              </mc:Choice>
              <mc:Fallback>
                <p:oleObj name="Equation" r:id="rId38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654" y="6172200"/>
                        <a:ext cx="2571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33888"/>
              </p:ext>
            </p:extLst>
          </p:nvPr>
        </p:nvGraphicFramePr>
        <p:xfrm>
          <a:off x="2527300" y="5245100"/>
          <a:ext cx="2301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14120" imgH="177480" progId="Equation.3">
                  <p:embed/>
                </p:oleObj>
              </mc:Choice>
              <mc:Fallback>
                <p:oleObj name="Equation" r:id="rId40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5245100"/>
                        <a:ext cx="2301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0" name="Object 110"/>
          <p:cNvGraphicFramePr>
            <a:graphicFrameLocks noChangeAspect="1"/>
          </p:cNvGraphicFramePr>
          <p:nvPr/>
        </p:nvGraphicFramePr>
        <p:xfrm>
          <a:off x="1885951" y="6172200"/>
          <a:ext cx="2309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14102" imgH="177492" progId="Equation.3">
                  <p:embed/>
                </p:oleObj>
              </mc:Choice>
              <mc:Fallback>
                <p:oleObj name="Equation" r:id="rId42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1" y="6172200"/>
                        <a:ext cx="23098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1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823849"/>
              </p:ext>
            </p:extLst>
          </p:nvPr>
        </p:nvGraphicFramePr>
        <p:xfrm>
          <a:off x="3143250" y="5283200"/>
          <a:ext cx="25598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26725" imgH="177415" progId="Equation.3">
                  <p:embed/>
                </p:oleObj>
              </mc:Choice>
              <mc:Fallback>
                <p:oleObj name="Equation" r:id="rId44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283200"/>
                        <a:ext cx="25598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2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32523"/>
              </p:ext>
            </p:extLst>
          </p:nvPr>
        </p:nvGraphicFramePr>
        <p:xfrm>
          <a:off x="3200400" y="4441249"/>
          <a:ext cx="178594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88560" imgH="164880" progId="Equation.3">
                  <p:embed/>
                </p:oleObj>
              </mc:Choice>
              <mc:Fallback>
                <p:oleObj name="Equation" r:id="rId46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41249"/>
                        <a:ext cx="178594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79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891662"/>
              </p:ext>
            </p:extLst>
          </p:nvPr>
        </p:nvGraphicFramePr>
        <p:xfrm>
          <a:off x="4245768" y="3505200"/>
          <a:ext cx="652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418918" imgH="393529" progId="Equation.DSMT4">
                  <p:embed/>
                </p:oleObj>
              </mc:Choice>
              <mc:Fallback>
                <p:oleObj name="Equation" r:id="rId48" imgW="41891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5768" y="3505200"/>
                        <a:ext cx="6524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0" name="Object 1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055014"/>
              </p:ext>
            </p:extLst>
          </p:nvPr>
        </p:nvGraphicFramePr>
        <p:xfrm>
          <a:off x="6115050" y="3810000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291973" imgH="139639" progId="Equation.DSMT4">
                  <p:embed/>
                </p:oleObj>
              </mc:Choice>
              <mc:Fallback>
                <p:oleObj name="Equation" r:id="rId50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3810000"/>
                        <a:ext cx="5905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1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38343"/>
              </p:ext>
            </p:extLst>
          </p:nvPr>
        </p:nvGraphicFramePr>
        <p:xfrm>
          <a:off x="4305300" y="3733800"/>
          <a:ext cx="590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291973" imgH="139639" progId="Equation.DSMT4">
                  <p:embed/>
                </p:oleObj>
              </mc:Choice>
              <mc:Fallback>
                <p:oleObj name="Equation" r:id="rId51" imgW="291973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3733800"/>
                        <a:ext cx="5905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870781"/>
              </p:ext>
            </p:extLst>
          </p:nvPr>
        </p:nvGraphicFramePr>
        <p:xfrm>
          <a:off x="6576100" y="3675063"/>
          <a:ext cx="873919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431613" imgH="203112" progId="Equation.DSMT4">
                  <p:embed/>
                </p:oleObj>
              </mc:Choice>
              <mc:Fallback>
                <p:oleObj name="Equation" r:id="rId52" imgW="4316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6100" y="3675063"/>
                        <a:ext cx="873919" cy="520700"/>
                      </a:xfrm>
                      <a:prstGeom prst="rect">
                        <a:avLst/>
                      </a:prstGeom>
                      <a:solidFill>
                        <a:srgbClr val="FFFAC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77" name="Rectangle 20"/>
          <p:cNvSpPr>
            <a:spLocks noChangeArrowheads="1"/>
          </p:cNvSpPr>
          <p:nvPr/>
        </p:nvSpPr>
        <p:spPr bwMode="auto">
          <a:xfrm>
            <a:off x="285750" y="246063"/>
            <a:ext cx="862965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629400" y="53340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i="1"/>
              <a:t>0, 056m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926469"/>
              </p:ext>
            </p:extLst>
          </p:nvPr>
        </p:nvGraphicFramePr>
        <p:xfrm>
          <a:off x="4248150" y="5187950"/>
          <a:ext cx="647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495000" imgH="393480" progId="Equation.3">
                  <p:embed/>
                </p:oleObj>
              </mc:Choice>
              <mc:Fallback>
                <p:oleObj name="Equation" r:id="rId54" imgW="495000" imgH="39348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5187950"/>
                        <a:ext cx="647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23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4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132364" y="3054350"/>
            <a:ext cx="1720850" cy="1319212"/>
          </a:xfrm>
          <a:prstGeom prst="star5">
            <a:avLst/>
          </a:prstGeom>
          <a:gradFill rotWithShape="1">
            <a:gsLst>
              <a:gs pos="0">
                <a:srgbClr val="6600CC"/>
              </a:gs>
              <a:gs pos="50000">
                <a:schemeClr val="tx1"/>
              </a:gs>
              <a:gs pos="100000">
                <a:srgbClr val="6600CC"/>
              </a:gs>
            </a:gsLst>
            <a:lin ang="54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 b="1">
              <a:solidFill>
                <a:schemeClr val="accent1"/>
              </a:solidFill>
              <a:latin typeface="Arial"/>
              <a:cs typeface="Arial" charset="0"/>
            </a:endParaRPr>
          </a:p>
        </p:txBody>
      </p:sp>
      <p:sp>
        <p:nvSpPr>
          <p:cNvPr id="4710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35614" y="4770437"/>
            <a:ext cx="1720850" cy="1319213"/>
          </a:xfrm>
          <a:prstGeom prst="star5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latin typeface="Arial"/>
              <a:cs typeface="Arial" charset="0"/>
            </a:endParaRPr>
          </a:p>
        </p:txBody>
      </p:sp>
      <p:sp>
        <p:nvSpPr>
          <p:cNvPr id="4710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401965">
            <a:off x="5921601" y="4981575"/>
            <a:ext cx="1658938" cy="1168400"/>
          </a:xfrm>
          <a:prstGeom prst="star5">
            <a:avLst/>
          </a:prstGeom>
          <a:solidFill>
            <a:schemeClr val="accent2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latin typeface="Arial"/>
              <a:cs typeface="Arial" charset="0"/>
            </a:endParaRPr>
          </a:p>
        </p:txBody>
      </p:sp>
      <p:sp>
        <p:nvSpPr>
          <p:cNvPr id="47109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558189" y="3254375"/>
            <a:ext cx="1795462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solidFill>
                <a:srgbClr val="FF0000"/>
              </a:solidFill>
              <a:latin typeface="Arial"/>
              <a:cs typeface="Arial" charset="0"/>
            </a:endParaRPr>
          </a:p>
        </p:txBody>
      </p:sp>
      <p:sp>
        <p:nvSpPr>
          <p:cNvPr id="4711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927826" y="1944687"/>
            <a:ext cx="1709738" cy="1495425"/>
          </a:xfrm>
          <a:prstGeom prst="star5">
            <a:avLst/>
          </a:prstGeom>
          <a:gradFill rotWithShape="1">
            <a:gsLst>
              <a:gs pos="0">
                <a:srgbClr val="D60093"/>
              </a:gs>
              <a:gs pos="50000">
                <a:schemeClr val="tx1"/>
              </a:gs>
              <a:gs pos="100000">
                <a:srgbClr val="D60093"/>
              </a:gs>
            </a:gsLst>
            <a:lin ang="5400000" scaled="1"/>
          </a:gradFill>
          <a:ln w="9525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 b="1">
              <a:solidFill>
                <a:srgbClr val="0000CC"/>
              </a:solidFill>
              <a:latin typeface="Arial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98894" y="1090279"/>
            <a:ext cx="6365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Ì</a:t>
            </a:r>
            <a:r>
              <a:rPr lang="en-US" sz="3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NGÔI SAO MAY MẮN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8305800" y="3048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3873726" y="4151312"/>
            <a:ext cx="3509963" cy="519113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4265839" y="3122612"/>
            <a:ext cx="2903537" cy="213360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50000">
                <a:srgbClr val="FAFCBC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47116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924651" y="1951037"/>
            <a:ext cx="1709738" cy="1495425"/>
          </a:xfrm>
          <a:prstGeom prst="star5">
            <a:avLst/>
          </a:prstGeom>
          <a:gradFill rotWithShape="1">
            <a:gsLst>
              <a:gs pos="0">
                <a:srgbClr val="FAFCBC"/>
              </a:gs>
              <a:gs pos="50000">
                <a:schemeClr val="folHlink">
                  <a:alpha val="2000"/>
                </a:schemeClr>
              </a:gs>
              <a:gs pos="100000">
                <a:srgbClr val="FAFCBC"/>
              </a:gs>
            </a:gsLst>
            <a:lin ang="5400000" scaled="1"/>
          </a:gradFill>
          <a:ln w="9525">
            <a:solidFill>
              <a:srgbClr val="FAFC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  <a:cs typeface="Arial" charset="0"/>
              </a:rPr>
              <a:t>1</a:t>
            </a:r>
          </a:p>
        </p:txBody>
      </p:sp>
      <p:sp>
        <p:nvSpPr>
          <p:cNvPr id="47117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569301" y="3248025"/>
            <a:ext cx="1795463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FF0000"/>
                </a:solidFill>
                <a:latin typeface="Arial"/>
                <a:cs typeface="Arial" charset="0"/>
              </a:rPr>
              <a:t>2</a:t>
            </a:r>
          </a:p>
        </p:txBody>
      </p:sp>
      <p:sp>
        <p:nvSpPr>
          <p:cNvPr id="47118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401965">
            <a:off x="5921502" y="4991633"/>
            <a:ext cx="1687512" cy="1168400"/>
          </a:xfrm>
          <a:prstGeom prst="star5">
            <a:avLst/>
          </a:prstGeom>
          <a:gradFill rotWithShape="1">
            <a:gsLst>
              <a:gs pos="0">
                <a:srgbClr val="66FF33"/>
              </a:gs>
              <a:gs pos="100000">
                <a:srgbClr val="0000D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latin typeface="Arial"/>
                <a:cs typeface="Arial" charset="0"/>
              </a:rPr>
              <a:t>4</a:t>
            </a:r>
          </a:p>
        </p:txBody>
      </p:sp>
      <p:sp>
        <p:nvSpPr>
          <p:cNvPr id="47119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29264" y="4756150"/>
            <a:ext cx="1720850" cy="1319212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66FF33"/>
                </a:solidFill>
                <a:latin typeface="Arial"/>
                <a:cs typeface="Arial" charset="0"/>
              </a:rPr>
              <a:t>3</a:t>
            </a:r>
          </a:p>
        </p:txBody>
      </p:sp>
      <p:sp>
        <p:nvSpPr>
          <p:cNvPr id="47120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127601" y="3048000"/>
            <a:ext cx="1720850" cy="1319212"/>
          </a:xfrm>
          <a:prstGeom prst="star5">
            <a:avLst/>
          </a:prstGeom>
          <a:gradFill rotWithShape="1">
            <a:gsLst>
              <a:gs pos="0">
                <a:srgbClr val="FF3300">
                  <a:alpha val="98000"/>
                </a:srgbClr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latin typeface="Arial"/>
                <a:cs typeface="Arial" charset="0"/>
              </a:rPr>
              <a:t>5</a:t>
            </a:r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700314" y="2597150"/>
            <a:ext cx="822325" cy="669925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17427" name="AutoShape 24"/>
          <p:cNvSpPr>
            <a:spLocks noChangeArrowheads="1"/>
          </p:cNvSpPr>
          <p:nvPr/>
        </p:nvSpPr>
        <p:spPr bwMode="auto">
          <a:xfrm>
            <a:off x="0" y="349250"/>
            <a:ext cx="711200" cy="56515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FF00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428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1876" y="2906712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29" name="AutoShape 2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34476" y="4125912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30" name="AutoShape 2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38876" y="5649912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31" name="AutoShape 2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20076" y="5726112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32" name="AutoShape 3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76876" y="3897312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67897F-0206-482E-8028-2D351FCD79FA}"/>
              </a:ext>
            </a:extLst>
          </p:cNvPr>
          <p:cNvSpPr txBox="1"/>
          <p:nvPr/>
        </p:nvSpPr>
        <p:spPr>
          <a:xfrm>
            <a:off x="1550603" y="159344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7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7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7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7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7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7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0"/>
                  </p:tgtEl>
                </p:cond>
              </p:nextCondLst>
            </p:seq>
          </p:childTnLst>
        </p:cTn>
      </p:par>
    </p:tnLst>
    <p:bldLst>
      <p:bldP spid="47117" grpId="0" animBg="1"/>
      <p:bldP spid="47118" grpId="0" animBg="1"/>
      <p:bldP spid="47119" grpId="0" animBg="1"/>
      <p:bldP spid="471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z="4000"/>
          </a:p>
        </p:txBody>
      </p:sp>
      <p:sp>
        <p:nvSpPr>
          <p:cNvPr id="2" name="Oval 1"/>
          <p:cNvSpPr/>
          <p:nvPr/>
        </p:nvSpPr>
        <p:spPr>
          <a:xfrm>
            <a:off x="-152400" y="533400"/>
            <a:ext cx="9525000" cy="594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>
                <a:solidFill>
                  <a:schemeClr val="tx1"/>
                </a:solidFill>
              </a:rPr>
              <a:t>*Trong  buổi tiệc sinh nhật có 10 bạn tham gia.Cô Có 1cái bánh chia  làm 10 phần bằng nhau. Hỏi mỗi bạn được bao nhiêu  phần cái bánh?</a:t>
            </a:r>
          </a:p>
        </p:txBody>
      </p:sp>
    </p:spTree>
    <p:extLst>
      <p:ext uri="{BB962C8B-B14F-4D97-AF65-F5344CB8AC3E}">
        <p14:creationId xmlns:p14="http://schemas.microsoft.com/office/powerpoint/2010/main" val="3431930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 descr="147979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3958">
            <a:off x="1165622" y="4154489"/>
            <a:ext cx="191452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9" descr="147979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3074" flipH="1">
            <a:off x="6101953" y="4305300"/>
            <a:ext cx="1784747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619250" y="1200150"/>
            <a:ext cx="6153150" cy="2838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 </a:t>
            </a:r>
          </a:p>
          <a:p>
            <a:pPr algn="ctr"/>
            <a:r>
              <a:rPr lang="vi-VN" sz="3600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học tốt!</a:t>
            </a:r>
            <a:endParaRPr lang="en-US" sz="3600" kern="10">
              <a:ln w="19050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4999">
                    <a:srgbClr val="66008F"/>
                  </a:gs>
                  <a:gs pos="32500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0">
                    <a:srgbClr val="FF0000"/>
                  </a:gs>
                  <a:gs pos="67500">
                    <a:srgbClr val="BA0066"/>
                  </a:gs>
                  <a:gs pos="85001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9854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44575" cy="1057275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02D06"/>
                </a:solidFill>
                <a:latin typeface="Arial"/>
                <a:cs typeface="Arial" charset="0"/>
              </a:rPr>
              <a:t>1</a:t>
            </a:r>
          </a:p>
        </p:txBody>
      </p:sp>
      <p:pic>
        <p:nvPicPr>
          <p:cNvPr id="18435" name="Picture 16" descr="0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189413"/>
            <a:ext cx="2743200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8242300" y="239713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18437" name="AutoShape 26"/>
          <p:cNvSpPr>
            <a:spLocks noChangeArrowheads="1"/>
          </p:cNvSpPr>
          <p:nvPr/>
        </p:nvSpPr>
        <p:spPr bwMode="auto">
          <a:xfrm>
            <a:off x="685800" y="-152400"/>
            <a:ext cx="7732713" cy="3995738"/>
          </a:xfrm>
          <a:prstGeom prst="cloudCallout">
            <a:avLst>
              <a:gd name="adj1" fmla="val 11218"/>
              <a:gd name="adj2" fmla="val 34106"/>
            </a:avLst>
          </a:prstGeom>
          <a:gradFill rotWithShape="1">
            <a:gsLst>
              <a:gs pos="0">
                <a:srgbClr val="66FF66"/>
              </a:gs>
              <a:gs pos="50000">
                <a:srgbClr val="FFFFCC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b="1" i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   </a:t>
            </a:r>
            <a:r>
              <a:rPr lang="en-US" sz="2400" b="1" i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Chọn cách viết đúng</a:t>
            </a:r>
          </a:p>
          <a:p>
            <a:pPr eaLnBrk="1" hangingPunct="1"/>
            <a:endParaRPr lang="en-US" sz="2400" b="1" i="1">
              <a:solidFill>
                <a:srgbClr val="FF0000"/>
              </a:solidFill>
              <a:latin typeface="Arial" pitchFamily="34" charset="0"/>
              <a:sym typeface="Symbol" pitchFamily="18" charset="2"/>
            </a:endParaRPr>
          </a:p>
        </p:txBody>
      </p:sp>
      <p:pic>
        <p:nvPicPr>
          <p:cNvPr id="18438" name="Picture 27" descr="Pictur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66003">
            <a:off x="2625725" y="5362575"/>
            <a:ext cx="12065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AutoShape 2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3657600" y="16002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3505200" y="1676400"/>
            <a:ext cx="871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1000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4419600" y="1296988"/>
            <a:ext cx="363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=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1524000" y="2133600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A. 0,87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1447800" y="2590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B. 0,087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4572000" y="2209800"/>
            <a:ext cx="1519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C. 0,0087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4572000" y="2819400"/>
            <a:ext cx="169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D. 0,807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3733800" y="1144588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90" name="AutoShape 38"/>
          <p:cNvSpPr>
            <a:spLocks noChangeArrowheads="1"/>
          </p:cNvSpPr>
          <p:nvPr/>
        </p:nvSpPr>
        <p:spPr bwMode="auto">
          <a:xfrm>
            <a:off x="3886200" y="5029200"/>
            <a:ext cx="3733800" cy="1371600"/>
          </a:xfrm>
          <a:prstGeom prst="wedgeEllipseCallout">
            <a:avLst>
              <a:gd name="adj1" fmla="val -62755"/>
              <a:gd name="adj2" fmla="val 509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800" b="1">
                <a:latin typeface="Arial" pitchFamily="34" charset="0"/>
              </a:rPr>
              <a:t>B. 0,087</a:t>
            </a:r>
            <a:endParaRPr lang="vi-VN" sz="2800" b="1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1" grpId="0" animBg="1"/>
      <p:bldP spid="49182" grpId="0"/>
      <p:bldP spid="49183" grpId="0"/>
      <p:bldP spid="49184" grpId="0"/>
      <p:bldP spid="49185" grpId="0"/>
      <p:bldP spid="49186" grpId="0"/>
      <p:bldP spid="49188" grpId="0"/>
      <p:bldP spid="49189" grpId="0"/>
      <p:bldP spid="491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306513" cy="1196975"/>
          </a:xfrm>
          <a:prstGeom prst="star5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FF66"/>
                </a:solidFill>
                <a:latin typeface="Arial"/>
                <a:cs typeface="Arial" charset="0"/>
              </a:rPr>
              <a:t>2</a:t>
            </a:r>
          </a:p>
        </p:txBody>
      </p:sp>
      <p:sp>
        <p:nvSpPr>
          <p:cNvPr id="19459" name="Text Box 18"/>
          <p:cNvSpPr txBox="1">
            <a:spLocks noChangeArrowheads="1"/>
          </p:cNvSpPr>
          <p:nvPr/>
        </p:nvSpPr>
        <p:spPr bwMode="auto">
          <a:xfrm flipH="1">
            <a:off x="5318125" y="5783263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9460" name="Text Box 19"/>
          <p:cNvSpPr txBox="1">
            <a:spLocks noChangeArrowheads="1"/>
          </p:cNvSpPr>
          <p:nvPr/>
        </p:nvSpPr>
        <p:spPr bwMode="auto">
          <a:xfrm flipH="1">
            <a:off x="7108825" y="6156325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14</a:t>
            </a:r>
          </a:p>
        </p:txBody>
      </p:sp>
      <p:pic>
        <p:nvPicPr>
          <p:cNvPr id="19461" name="Picture 22" descr="Pictur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66003">
            <a:off x="2409825" y="5162550"/>
            <a:ext cx="12065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8447088" y="2286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12738" y="0"/>
            <a:ext cx="8831262" cy="3825875"/>
            <a:chOff x="1542" y="144"/>
            <a:chExt cx="3888" cy="1378"/>
          </a:xfrm>
        </p:grpSpPr>
        <p:sp>
          <p:nvSpPr>
            <p:cNvPr id="19473" name="AutoShape 25" descr="Blue tissue paper"/>
            <p:cNvSpPr>
              <a:spLocks noChangeArrowheads="1"/>
            </p:cNvSpPr>
            <p:nvPr/>
          </p:nvSpPr>
          <p:spPr bwMode="auto">
            <a:xfrm>
              <a:off x="1542" y="144"/>
              <a:ext cx="3888" cy="1378"/>
            </a:xfrm>
            <a:prstGeom prst="cloudCallout">
              <a:avLst>
                <a:gd name="adj1" fmla="val -1130"/>
                <a:gd name="adj2" fmla="val 71625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342900" indent="-342900" eaLnBrk="1" hangingPunct="1"/>
              <a:r>
                <a:rPr lang="en-US" sz="2800">
                  <a:solidFill>
                    <a:srgbClr val="0000FF"/>
                  </a:solidFill>
                  <a:latin typeface="Arial" pitchFamily="34" charset="0"/>
                  <a:sym typeface="Symbol" pitchFamily="18" charset="2"/>
                </a:rPr>
                <a:t>        </a:t>
              </a:r>
              <a:r>
                <a:rPr lang="en-US" sz="2800">
                  <a:solidFill>
                    <a:srgbClr val="000000"/>
                  </a:solidFill>
                  <a:latin typeface="Arial" pitchFamily="34" charset="0"/>
                  <a:sym typeface="Symbol" pitchFamily="18" charset="2"/>
                </a:rPr>
                <a:t>Chọn cách đọc đúng:</a:t>
              </a:r>
            </a:p>
          </p:txBody>
        </p:sp>
        <p:sp>
          <p:nvSpPr>
            <p:cNvPr id="50202" name="Text Box 26"/>
            <p:cNvSpPr txBox="1">
              <a:spLocks noChangeArrowheads="1"/>
            </p:cNvSpPr>
            <p:nvPr/>
          </p:nvSpPr>
          <p:spPr bwMode="auto">
            <a:xfrm>
              <a:off x="1973" y="340"/>
              <a:ext cx="3257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vi-VN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90513" y="3625850"/>
            <a:ext cx="3705225" cy="1593850"/>
            <a:chOff x="0" y="2028"/>
            <a:chExt cx="2736" cy="720"/>
          </a:xfrm>
        </p:grpSpPr>
        <p:sp>
          <p:nvSpPr>
            <p:cNvPr id="19471" name="Oval 28" descr="Blue tissue paper"/>
            <p:cNvSpPr>
              <a:spLocks noChangeArrowheads="1"/>
            </p:cNvSpPr>
            <p:nvPr/>
          </p:nvSpPr>
          <p:spPr bwMode="auto">
            <a:xfrm>
              <a:off x="0" y="2028"/>
              <a:ext cx="2736" cy="720"/>
            </a:xfrm>
            <a:prstGeom prst="ellips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rgbClr val="FF0000"/>
                  </a:solidFill>
                  <a:latin typeface="Arial" pitchFamily="34" charset="0"/>
                </a:rPr>
                <a:t>C. Không phẩy </a:t>
              </a:r>
            </a:p>
            <a:p>
              <a:pPr algn="ctr" eaLnBrk="1" hangingPunct="1"/>
              <a:r>
                <a:rPr lang="en-US" sz="2400">
                  <a:solidFill>
                    <a:srgbClr val="FF0000"/>
                  </a:solidFill>
                  <a:latin typeface="Arial" pitchFamily="34" charset="0"/>
                </a:rPr>
                <a:t>không không mười tám</a:t>
              </a:r>
            </a:p>
          </p:txBody>
        </p:sp>
        <p:sp>
          <p:nvSpPr>
            <p:cNvPr id="19472" name="Text Box 29"/>
            <p:cNvSpPr txBox="1">
              <a:spLocks noChangeArrowheads="1"/>
            </p:cNvSpPr>
            <p:nvPr/>
          </p:nvSpPr>
          <p:spPr bwMode="auto">
            <a:xfrm>
              <a:off x="192" y="2124"/>
              <a:ext cx="2367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99"/>
                  </a:solidFill>
                  <a:latin typeface="Arial" pitchFamily="34" charset="0"/>
                  <a:sym typeface="Symbol" pitchFamily="18" charset="2"/>
                </a:rPr>
                <a:t>  </a:t>
              </a:r>
            </a:p>
          </p:txBody>
        </p:sp>
      </p:grpSp>
      <p:sp>
        <p:nvSpPr>
          <p:cNvPr id="19465" name="AutoShape 3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119813"/>
            <a:ext cx="762000" cy="58578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962400" y="1092200"/>
            <a:ext cx="1385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0,0 018</a:t>
            </a:r>
            <a:endParaRPr lang="vi-VN" sz="28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762000" y="1524000"/>
            <a:ext cx="3621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A.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838200" y="2133600"/>
            <a:ext cx="189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B.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2895600" y="2209800"/>
            <a:ext cx="548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C.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724400" y="1600200"/>
            <a:ext cx="399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D.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ột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linh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207" grpId="0"/>
      <p:bldP spid="50208" grpId="0"/>
      <p:bldP spid="50209" grpId="0"/>
      <p:bldP spid="50210" grpId="0"/>
      <p:bldP spid="502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25525" cy="1225550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02D06"/>
                </a:solidFill>
                <a:latin typeface="Arial"/>
                <a:cs typeface="Arial" charset="0"/>
              </a:rPr>
              <a:t>3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0134600" y="6553200"/>
            <a:ext cx="1841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Hết giờ</a:t>
            </a:r>
          </a:p>
        </p:txBody>
      </p:sp>
      <p:sp>
        <p:nvSpPr>
          <p:cNvPr id="20484" name="Rectangle 15"/>
          <p:cNvSpPr>
            <a:spLocks noChangeArrowheads="1"/>
          </p:cNvSpPr>
          <p:nvPr/>
        </p:nvSpPr>
        <p:spPr bwMode="auto">
          <a:xfrm>
            <a:off x="6183313" y="51816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2000" b="1">
              <a:solidFill>
                <a:srgbClr val="FF33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 flipH="1">
            <a:off x="5356225" y="5775325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pic>
        <p:nvPicPr>
          <p:cNvPr id="51223" name="Picture 23" descr="Pictur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6450" y="4821238"/>
            <a:ext cx="1647825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4" name="AutoShape 24"/>
          <p:cNvSpPr>
            <a:spLocks noChangeArrowheads="1"/>
          </p:cNvSpPr>
          <p:nvPr/>
        </p:nvSpPr>
        <p:spPr bwMode="auto">
          <a:xfrm>
            <a:off x="260350" y="3463925"/>
            <a:ext cx="5308600" cy="1274763"/>
          </a:xfrm>
          <a:prstGeom prst="cloudCallout">
            <a:avLst>
              <a:gd name="adj1" fmla="val -4037"/>
              <a:gd name="adj2" fmla="val 54856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B. 0,050</a:t>
            </a:r>
          </a:p>
        </p:txBody>
      </p:sp>
      <p:sp>
        <p:nvSpPr>
          <p:cNvPr id="51225" name="AutoShape 25"/>
          <p:cNvSpPr>
            <a:spLocks noChangeArrowheads="1"/>
          </p:cNvSpPr>
          <p:nvPr/>
        </p:nvSpPr>
        <p:spPr bwMode="auto">
          <a:xfrm>
            <a:off x="8529638" y="21907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grpSp>
        <p:nvGrpSpPr>
          <p:cNvPr id="20489" name="Group 26"/>
          <p:cNvGrpSpPr>
            <a:grpSpLocks/>
          </p:cNvGrpSpPr>
          <p:nvPr/>
        </p:nvGrpSpPr>
        <p:grpSpPr bwMode="auto">
          <a:xfrm>
            <a:off x="1058863" y="0"/>
            <a:ext cx="7402512" cy="3552825"/>
            <a:chOff x="668" y="201"/>
            <a:chExt cx="4397" cy="2075"/>
          </a:xfrm>
        </p:grpSpPr>
        <p:sp>
          <p:nvSpPr>
            <p:cNvPr id="20497" name="AutoShape 27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charset="0"/>
                <a:cs typeface="Arial" charset="0"/>
              </a:endParaRPr>
            </a:p>
          </p:txBody>
        </p:sp>
        <p:sp>
          <p:nvSpPr>
            <p:cNvPr id="20498" name="Text Box 28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 i="1">
                  <a:solidFill>
                    <a:schemeClr val="tx2"/>
                  </a:solidFill>
                  <a:latin typeface="Arial" charset="0"/>
                  <a:cs typeface="Arial" charset="0"/>
                  <a:sym typeface="Symbol" pitchFamily="18" charset="2"/>
                </a:rPr>
                <a:t>C</a:t>
              </a:r>
              <a:r>
                <a:rPr lang="en-US" sz="2400" i="1">
                  <a:latin typeface="Arial" charset="0"/>
                  <a:cs typeface="Arial" charset="0"/>
                  <a:sym typeface="Symbol" pitchFamily="18" charset="2"/>
                </a:rPr>
                <a:t>ác số sau đây số nào là số thập phân</a:t>
              </a:r>
            </a:p>
          </p:txBody>
        </p:sp>
      </p:grpSp>
      <p:sp>
        <p:nvSpPr>
          <p:cNvPr id="20490" name="AutoShape 2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491" name="Text Box 31"/>
          <p:cNvSpPr txBox="1">
            <a:spLocks noChangeArrowheads="1"/>
          </p:cNvSpPr>
          <p:nvPr/>
        </p:nvSpPr>
        <p:spPr bwMode="auto">
          <a:xfrm>
            <a:off x="2057400" y="1068388"/>
            <a:ext cx="903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A. 18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2" name="Text Box 32"/>
          <p:cNvSpPr txBox="1">
            <a:spLocks noChangeArrowheads="1"/>
          </p:cNvSpPr>
          <p:nvPr/>
        </p:nvSpPr>
        <p:spPr bwMode="auto">
          <a:xfrm>
            <a:off x="2057400" y="1830388"/>
            <a:ext cx="1330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B. 0,050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3" name="Text Box 33"/>
          <p:cNvSpPr txBox="1">
            <a:spLocks noChangeArrowheads="1"/>
          </p:cNvSpPr>
          <p:nvPr/>
        </p:nvSpPr>
        <p:spPr bwMode="auto">
          <a:xfrm>
            <a:off x="4937125" y="947738"/>
            <a:ext cx="833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C.  4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>
            <a:off x="54102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Text Box 35"/>
          <p:cNvSpPr txBox="1">
            <a:spLocks noChangeArrowheads="1"/>
          </p:cNvSpPr>
          <p:nvPr/>
        </p:nvSpPr>
        <p:spPr bwMode="auto">
          <a:xfrm>
            <a:off x="5410200" y="1371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5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6" name="Text Box 36"/>
          <p:cNvSpPr txBox="1">
            <a:spLocks noChangeArrowheads="1"/>
          </p:cNvSpPr>
          <p:nvPr/>
        </p:nvSpPr>
        <p:spPr bwMode="auto">
          <a:xfrm>
            <a:off x="4860925" y="1862138"/>
            <a:ext cx="109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D. 800</a:t>
            </a:r>
            <a:endParaRPr lang="vi-VN" sz="2400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5120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5120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120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120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4" grpId="0"/>
      <p:bldP spid="512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142875"/>
            <a:ext cx="987425" cy="1001713"/>
          </a:xfrm>
          <a:prstGeom prst="star5">
            <a:avLst/>
          </a:prstGeom>
          <a:solidFill>
            <a:schemeClr val="hlink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FF00"/>
                </a:solidFill>
                <a:latin typeface="Arial"/>
                <a:cs typeface="Arial" charset="0"/>
              </a:rPr>
              <a:t>4</a:t>
            </a:r>
          </a:p>
        </p:txBody>
      </p:sp>
      <p:sp>
        <p:nvSpPr>
          <p:cNvPr id="52246" name="AutoShape 22"/>
          <p:cNvSpPr>
            <a:spLocks noChangeArrowheads="1"/>
          </p:cNvSpPr>
          <p:nvPr/>
        </p:nvSpPr>
        <p:spPr bwMode="auto">
          <a:xfrm>
            <a:off x="8534400" y="12382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665413" y="428625"/>
            <a:ext cx="592455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endParaRPr lang="en-US" sz="24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 charset="0"/>
            </a:endParaRPr>
          </a:p>
          <a:p>
            <a:pPr marL="342900" indent="-342900" algn="ctr">
              <a:spcBef>
                <a:spcPct val="50000"/>
              </a:spcBef>
              <a:defRPr/>
            </a:pPr>
            <a:endParaRPr lang="en-US" sz="24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 charset="0"/>
            </a:endParaRPr>
          </a:p>
        </p:txBody>
      </p:sp>
      <p:grpSp>
        <p:nvGrpSpPr>
          <p:cNvPr id="21509" name="Group 24"/>
          <p:cNvGrpSpPr>
            <a:grpSpLocks/>
          </p:cNvGrpSpPr>
          <p:nvPr/>
        </p:nvGrpSpPr>
        <p:grpSpPr bwMode="auto">
          <a:xfrm>
            <a:off x="1143000" y="685800"/>
            <a:ext cx="7488238" cy="3975100"/>
            <a:chOff x="668" y="201"/>
            <a:chExt cx="4397" cy="2075"/>
          </a:xfrm>
        </p:grpSpPr>
        <p:sp>
          <p:nvSpPr>
            <p:cNvPr id="21512" name="AutoShape 25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513" name="Text Box 26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9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>
                  <a:solidFill>
                    <a:srgbClr val="0000FF"/>
                  </a:solidFill>
                  <a:latin typeface="Arial" charset="0"/>
                  <a:cs typeface="Arial" charset="0"/>
                  <a:sym typeface="Symbol" pitchFamily="18" charset="2"/>
                </a:rPr>
                <a:t>   </a:t>
              </a:r>
              <a:r>
                <a:rPr lang="en-US" sz="2400">
                  <a:latin typeface="Arial" charset="0"/>
                  <a:cs typeface="Arial" charset="0"/>
                  <a:sym typeface="Symbol" pitchFamily="18" charset="2"/>
                </a:rPr>
                <a:t> </a:t>
              </a:r>
            </a:p>
            <a:p>
              <a:pPr eaLnBrk="1" hangingPunct="1">
                <a:defRPr/>
              </a:pPr>
              <a:endParaRPr lang="en-US" sz="2400">
                <a:latin typeface="Arial" charset="0"/>
                <a:cs typeface="Arial" charset="0"/>
                <a:sym typeface="Symbol" pitchFamily="18" charset="2"/>
              </a:endParaRPr>
            </a:p>
            <a:p>
              <a:pPr eaLnBrk="1" hangingPunct="1">
                <a:defRPr/>
              </a:pPr>
              <a:endParaRPr lang="en-US" sz="2400">
                <a:latin typeface="Arial" charset="0"/>
                <a:cs typeface="Arial" charset="0"/>
                <a:sym typeface="Symbol" pitchFamily="18" charset="2"/>
              </a:endParaRPr>
            </a:p>
            <a:p>
              <a:pPr eaLnBrk="1" hangingPunct="1">
                <a:defRPr/>
              </a:pPr>
              <a:r>
                <a:rPr lang="en-US" sz="2400">
                  <a:latin typeface="Arial" charset="0"/>
                  <a:cs typeface="Arial" charset="0"/>
                  <a:sym typeface="Symbol" pitchFamily="18" charset="2"/>
                </a:rPr>
                <a:t>         </a:t>
              </a:r>
              <a:r>
                <a:rPr lang="en-US" sz="3600">
                  <a:latin typeface="Arial" charset="0"/>
                  <a:cs typeface="Arial" charset="0"/>
                  <a:sym typeface="Symbol" pitchFamily="18" charset="2"/>
                </a:rPr>
                <a:t>Hãy đọc số : 0,985</a:t>
              </a:r>
            </a:p>
          </p:txBody>
        </p:sp>
      </p:grpSp>
      <p:sp>
        <p:nvSpPr>
          <p:cNvPr id="21510" name="AutoShape 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0" y="5029200"/>
            <a:ext cx="9144000" cy="12192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dirty="0" err="1">
                <a:latin typeface="Arial" pitchFamily="34" charset="0"/>
              </a:rPr>
              <a:t>Kh</a:t>
            </a:r>
            <a:r>
              <a:rPr lang="vi-VN" sz="2400" dirty="0">
                <a:latin typeface="Arial" pitchFamily="34" charset="0"/>
              </a:rPr>
              <a:t>ô</a:t>
            </a:r>
            <a:r>
              <a:rPr lang="en-US" sz="2400" dirty="0">
                <a:latin typeface="Arial" pitchFamily="34" charset="0"/>
              </a:rPr>
              <a:t>ng </a:t>
            </a:r>
            <a:r>
              <a:rPr lang="en-US" sz="2400" dirty="0" err="1">
                <a:latin typeface="Arial" pitchFamily="34" charset="0"/>
              </a:rPr>
              <a:t>ph</a:t>
            </a:r>
            <a:r>
              <a:rPr lang="vi-VN" sz="2400" dirty="0">
                <a:latin typeface="Arial" pitchFamily="34" charset="0"/>
              </a:rPr>
              <a:t>ẩy</a:t>
            </a:r>
            <a:r>
              <a:rPr lang="en-US" sz="2400" dirty="0">
                <a:latin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</a:rPr>
              <a:t>ch</a:t>
            </a:r>
            <a:r>
              <a:rPr lang="vi-VN" sz="2400" dirty="0">
                <a:latin typeface="Arial" pitchFamily="34" charset="0"/>
              </a:rPr>
              <a:t>ín</a:t>
            </a:r>
            <a:r>
              <a:rPr lang="en-US" sz="2400" dirty="0">
                <a:latin typeface="Arial" pitchFamily="34" charset="0"/>
              </a:rPr>
              <a:t> tr</a:t>
            </a:r>
            <a:r>
              <a:rPr lang="vi-VN" sz="2400" dirty="0">
                <a:latin typeface="Arial" pitchFamily="34" charset="0"/>
              </a:rPr>
              <a:t>ă</a:t>
            </a:r>
            <a:r>
              <a:rPr lang="en-US" sz="2400" dirty="0">
                <a:latin typeface="Arial" pitchFamily="34" charset="0"/>
              </a:rPr>
              <a:t>m t</a:t>
            </a:r>
            <a:r>
              <a:rPr lang="vi-VN" sz="2400" dirty="0">
                <a:latin typeface="Arial" pitchFamily="34" charset="0"/>
              </a:rPr>
              <a:t>ám</a:t>
            </a:r>
            <a:r>
              <a:rPr lang="en-US" sz="2400" dirty="0">
                <a:latin typeface="Arial" pitchFamily="34" charset="0"/>
              </a:rPr>
              <a:t> m</a:t>
            </a:r>
            <a:r>
              <a:rPr lang="vi-VN" sz="2400" dirty="0">
                <a:latin typeface="Arial" pitchFamily="34" charset="0"/>
              </a:rPr>
              <a:t>ươ</a:t>
            </a:r>
            <a:r>
              <a:rPr lang="en-US" sz="2400" dirty="0" err="1">
                <a:latin typeface="Arial" pitchFamily="34" charset="0"/>
              </a:rPr>
              <a:t>i</a:t>
            </a:r>
            <a:r>
              <a:rPr lang="en-US" sz="2400" dirty="0">
                <a:latin typeface="Arial" pitchFamily="34" charset="0"/>
              </a:rPr>
              <a:t> l</a:t>
            </a:r>
            <a:r>
              <a:rPr lang="vi-VN" sz="2400" dirty="0">
                <a:latin typeface="Arial" pitchFamily="34" charset="0"/>
              </a:rPr>
              <a:t>ă</a:t>
            </a:r>
            <a:r>
              <a:rPr lang="en-US" sz="2400" dirty="0">
                <a:latin typeface="Arial" pitchFamily="34" charset="0"/>
              </a:rPr>
              <a:t>m</a:t>
            </a:r>
            <a:endParaRPr lang="vi-VN" sz="2400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Hoat_Hinh_3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76200"/>
            <a:ext cx="508635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Hong dam dau - Be Hong Ngoc [NCT 3946020002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Rectangle 36"/>
          <p:cNvSpPr>
            <a:spLocks noChangeArrowheads="1"/>
          </p:cNvSpPr>
          <p:nvPr/>
        </p:nvSpPr>
        <p:spPr bwMode="auto">
          <a:xfrm>
            <a:off x="171450" y="26989"/>
            <a:ext cx="8743950" cy="6791325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>
              <a:latin typeface="Times New Roman" pitchFamily="18" charset="0"/>
            </a:endParaRPr>
          </a:p>
        </p:txBody>
      </p:sp>
      <p:sp>
        <p:nvSpPr>
          <p:cNvPr id="3085" name="Rounded Rectangle 1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1863090" y="609600"/>
            <a:ext cx="5086350" cy="1320800"/>
          </a:xfrm>
          <a:prstGeom prst="roundRect">
            <a:avLst>
              <a:gd name="adj" fmla="val 16667"/>
            </a:avLst>
          </a:prstGeom>
          <a:solidFill>
            <a:srgbClr val="E7B7C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4400" b="1">
                <a:solidFill>
                  <a:srgbClr val="0000CC"/>
                </a:solidFill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40885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8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203200"/>
            <a:ext cx="1568450" cy="1247775"/>
          </a:xfrm>
          <a:prstGeom prst="star5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Arial"/>
                <a:cs typeface="Arial" charset="0"/>
              </a:rPr>
              <a:t>5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3384550" y="217488"/>
            <a:ext cx="3171825" cy="26336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616200" y="3140075"/>
            <a:ext cx="465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FF3300"/>
                </a:solidFill>
                <a:latin typeface="Arial" charset="0"/>
                <a:cs typeface="Arial" charset="0"/>
              </a:rPr>
              <a:t>NGÔI SAO MAY MẮN</a:t>
            </a:r>
          </a:p>
        </p:txBody>
      </p:sp>
      <p:pic>
        <p:nvPicPr>
          <p:cNvPr id="22533" name="Picture 6" descr="k_anhdong_amnhac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62275" y="3776663"/>
            <a:ext cx="3948113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24613"/>
            <a:ext cx="609600" cy="43338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532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6200" y="533400"/>
            <a:ext cx="3245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SỐ THẬP PHÂN</a:t>
            </a:r>
            <a:endParaRPr lang="en-US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2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5462588" y="1404471"/>
            <a:ext cx="3986212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 được viết thành 0,1m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106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29810"/>
              </p:ext>
            </p:extLst>
          </p:nvPr>
        </p:nvGraphicFramePr>
        <p:xfrm>
          <a:off x="66675" y="1379070"/>
          <a:ext cx="3352800" cy="3313297"/>
        </p:xfrm>
        <a:graphic>
          <a:graphicData uri="http://schemas.openxmlformats.org/drawingml/2006/table">
            <a:tbl>
              <a:tblPr/>
              <a:tblGrid>
                <a:gridCol w="831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8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8580" marR="6858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76200" y="1917490"/>
            <a:ext cx="914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2672" y="2805949"/>
            <a:ext cx="9715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61544" y="3480695"/>
            <a:ext cx="7437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819912" y="3390725"/>
            <a:ext cx="971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934212" y="4074895"/>
            <a:ext cx="857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1730502" y="4078103"/>
            <a:ext cx="857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877062" y="1933091"/>
            <a:ext cx="914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673352" y="3274219"/>
            <a:ext cx="971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2508742" y="4078103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3429000" y="1406525"/>
            <a:ext cx="2033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*1dm hay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139678" y="3252788"/>
            <a:ext cx="20800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*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1mm hay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429000" y="2427543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1cm hay.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4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675196"/>
              </p:ext>
            </p:extLst>
          </p:nvPr>
        </p:nvGraphicFramePr>
        <p:xfrm>
          <a:off x="4953000" y="1208881"/>
          <a:ext cx="4000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08881"/>
                        <a:ext cx="4000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0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492366"/>
              </p:ext>
            </p:extLst>
          </p:nvPr>
        </p:nvGraphicFramePr>
        <p:xfrm>
          <a:off x="4869657" y="2303260"/>
          <a:ext cx="462474" cy="775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279" imgH="393529" progId="Equation.DSMT4">
                  <p:embed/>
                </p:oleObj>
              </mc:Choice>
              <mc:Fallback>
                <p:oleObj name="Equation" r:id="rId5" imgW="27927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657" y="2303260"/>
                        <a:ext cx="462474" cy="775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1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897076"/>
              </p:ext>
            </p:extLst>
          </p:nvPr>
        </p:nvGraphicFramePr>
        <p:xfrm>
          <a:off x="4963785" y="3169052"/>
          <a:ext cx="504507" cy="70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785" y="3169052"/>
                        <a:ext cx="504507" cy="700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22446" y="5018592"/>
            <a:ext cx="4869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Các phân số thập phân</a:t>
            </a:r>
          </a:p>
        </p:txBody>
      </p:sp>
      <p:graphicFrame>
        <p:nvGraphicFramePr>
          <p:cNvPr id="415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647094"/>
              </p:ext>
            </p:extLst>
          </p:nvPr>
        </p:nvGraphicFramePr>
        <p:xfrm>
          <a:off x="3441192" y="4913667"/>
          <a:ext cx="323766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192" y="4913667"/>
                        <a:ext cx="323766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085839"/>
              </p:ext>
            </p:extLst>
          </p:nvPr>
        </p:nvGraphicFramePr>
        <p:xfrm>
          <a:off x="3769519" y="4903504"/>
          <a:ext cx="497681" cy="69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51" imgH="393529" progId="Equation.DSMT4">
                  <p:embed/>
                </p:oleObj>
              </mc:Choice>
              <mc:Fallback>
                <p:oleObj name="Equation" r:id="rId11" imgW="34275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9519" y="4903504"/>
                        <a:ext cx="497681" cy="691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5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918142"/>
              </p:ext>
            </p:extLst>
          </p:nvPr>
        </p:nvGraphicFramePr>
        <p:xfrm>
          <a:off x="4226338" y="4903504"/>
          <a:ext cx="514350" cy="69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55292" imgH="393359" progId="Equation.DSMT4">
                  <p:embed/>
                </p:oleObj>
              </mc:Choice>
              <mc:Fallback>
                <p:oleObj name="Equation" r:id="rId13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6338" y="4903504"/>
                        <a:ext cx="514350" cy="691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181600" y="2361798"/>
            <a:ext cx="4380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 được viết thành 0,01m.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1987" y="3214718"/>
            <a:ext cx="3733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 được viết thành 0,001m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8524" y="5018592"/>
            <a:ext cx="4455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được viết thành 0,1; 0,01; 0,001.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1987" y="1406525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5247719" y="2433953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5430640" y="3274219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444353" y="225552"/>
            <a:ext cx="3986212" cy="95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niệm 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698517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37" grpId="0"/>
      <p:bldP spid="4138" grpId="0"/>
      <p:bldP spid="4139" grpId="0"/>
      <p:bldP spid="4140" grpId="0"/>
      <p:bldP spid="4141" grpId="0"/>
      <p:bldP spid="4142" grpId="0"/>
      <p:bldP spid="4143" grpId="0"/>
      <p:bldP spid="4144" grpId="0"/>
      <p:bldP spid="4145" grpId="0"/>
      <p:bldP spid="4146" grpId="0"/>
      <p:bldP spid="4147" grpId="0"/>
      <p:bldP spid="4148" grpId="0"/>
      <p:bldP spid="4152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971217" y="165566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0,1 đọc là:.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972186" y="3230100"/>
            <a:ext cx="445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*0,01 đọc là: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752380" y="4364032"/>
            <a:ext cx="5429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0,001 đọc là: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31044" y="5791200"/>
            <a:ext cx="7041356" cy="762000"/>
            <a:chOff x="288" y="3360"/>
            <a:chExt cx="5472" cy="480"/>
          </a:xfrm>
        </p:grpSpPr>
        <p:sp>
          <p:nvSpPr>
            <p:cNvPr id="5135" name="AutoShape 7"/>
            <p:cNvSpPr>
              <a:spLocks noChangeArrowheads="1"/>
            </p:cNvSpPr>
            <p:nvPr/>
          </p:nvSpPr>
          <p:spPr bwMode="auto">
            <a:xfrm>
              <a:off x="288" y="3360"/>
              <a:ext cx="5472" cy="4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6" name="Text Box 8"/>
            <p:cNvSpPr txBox="1">
              <a:spLocks noChangeArrowheads="1"/>
            </p:cNvSpPr>
            <p:nvPr/>
          </p:nvSpPr>
          <p:spPr bwMode="auto">
            <a:xfrm>
              <a:off x="288" y="3408"/>
              <a:ext cx="54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Các số 0,1; 0,01; 0,001 gọi là số thập phân.</a:t>
              </a:r>
            </a:p>
          </p:txBody>
        </p:sp>
      </p:grpSp>
      <p:graphicFrame>
        <p:nvGraphicFramePr>
          <p:cNvPr id="617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09871"/>
              </p:ext>
            </p:extLst>
          </p:nvPr>
        </p:nvGraphicFramePr>
        <p:xfrm>
          <a:off x="3464760" y="2428220"/>
          <a:ext cx="39290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12" imgH="393529" progId="Equation.DSMT4">
                  <p:embed/>
                </p:oleObj>
              </mc:Choice>
              <mc:Fallback>
                <p:oleObj name="Equation" r:id="rId2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60" y="2428220"/>
                        <a:ext cx="39290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522548"/>
              </p:ext>
            </p:extLst>
          </p:nvPr>
        </p:nvGraphicFramePr>
        <p:xfrm>
          <a:off x="3608314" y="3647275"/>
          <a:ext cx="53935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279" imgH="393529" progId="Equation.DSMT4">
                  <p:embed/>
                </p:oleObj>
              </mc:Choice>
              <mc:Fallback>
                <p:oleObj name="Equation" r:id="rId4" imgW="27927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14" y="3647275"/>
                        <a:ext cx="539354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57928"/>
              </p:ext>
            </p:extLst>
          </p:nvPr>
        </p:nvGraphicFramePr>
        <p:xfrm>
          <a:off x="3763606" y="4906000"/>
          <a:ext cx="6858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292" imgH="393359" progId="Equation.DSMT4">
                  <p:embed/>
                </p:oleObj>
              </mc:Choice>
              <mc:Fallback>
                <p:oleObj name="Equation" r:id="rId6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606" y="4906000"/>
                        <a:ext cx="6858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314616" y="5102352"/>
            <a:ext cx="1772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0,001 = 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314616" y="3844919"/>
            <a:ext cx="1543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0,01 = 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314616" y="2623810"/>
            <a:ext cx="1752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0,1 =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07851" y="3234424"/>
            <a:ext cx="39132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không phẩy không một.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88718" y="4390171"/>
            <a:ext cx="47836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phẩy không không một</a:t>
            </a:r>
            <a:endParaRPr lang="en-US" sz="2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00017" y="1676400"/>
            <a:ext cx="2773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không phẩy một</a:t>
            </a:r>
            <a:endParaRPr lang="en-US" sz="280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752600" y="152400"/>
            <a:ext cx="6081396" cy="107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 u="sng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/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 niệm 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4130380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/>
      <p:bldP spid="264196" grpId="0"/>
      <p:bldP spid="264197" grpId="0"/>
      <p:bldP spid="6178" grpId="0"/>
      <p:bldP spid="6179" grpId="0"/>
      <p:bldP spid="6180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361439"/>
              </p:ext>
            </p:extLst>
          </p:nvPr>
        </p:nvGraphicFramePr>
        <p:xfrm>
          <a:off x="381000" y="1516063"/>
          <a:ext cx="3048000" cy="3217864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1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68585" marR="68585"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L="68585" marR="68585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L="68585" marR="68585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L="68585" marR="68585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285750" y="2523333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285750" y="3294000"/>
            <a:ext cx="971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377999" y="4012109"/>
            <a:ext cx="879301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1050133" y="3309305"/>
            <a:ext cx="971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1107283" y="4012109"/>
            <a:ext cx="857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1885950" y="4047944"/>
            <a:ext cx="857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1064088" y="2523333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1794129" y="3309577"/>
            <a:ext cx="971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2564510" y="4035752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3405186" y="2002338"/>
            <a:ext cx="6219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5dm hay</a:t>
            </a:r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3400804" y="3810000"/>
            <a:ext cx="1686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*9mm hay.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3457574" y="3011488"/>
            <a:ext cx="16296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*7cm hay     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5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742633"/>
              </p:ext>
            </p:extLst>
          </p:nvPr>
        </p:nvGraphicFramePr>
        <p:xfrm>
          <a:off x="4876800" y="1875159"/>
          <a:ext cx="359482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12" imgH="393529" progId="Equation.DSMT4">
                  <p:embed/>
                </p:oleObj>
              </mc:Choice>
              <mc:Fallback>
                <p:oleObj name="Equation" r:id="rId2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875159"/>
                        <a:ext cx="359482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9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73113"/>
              </p:ext>
            </p:extLst>
          </p:nvPr>
        </p:nvGraphicFramePr>
        <p:xfrm>
          <a:off x="4724400" y="2855422"/>
          <a:ext cx="448146" cy="759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279" imgH="393529" progId="Equation.DSMT4">
                  <p:embed/>
                </p:oleObj>
              </mc:Choice>
              <mc:Fallback>
                <p:oleObj name="Equation" r:id="rId4" imgW="27927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55422"/>
                        <a:ext cx="448146" cy="759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447748"/>
              </p:ext>
            </p:extLst>
          </p:nvPr>
        </p:nvGraphicFramePr>
        <p:xfrm>
          <a:off x="4814693" y="3727085"/>
          <a:ext cx="471465" cy="641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292" imgH="393359" progId="Equation.DSMT4">
                  <p:embed/>
                </p:oleObj>
              </mc:Choice>
              <mc:Fallback>
                <p:oleObj name="Equation" r:id="rId6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693" y="3727085"/>
                        <a:ext cx="471465" cy="641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127874" y="4953000"/>
            <a:ext cx="8486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Các phân số thập phân</a:t>
            </a:r>
          </a:p>
        </p:txBody>
      </p:sp>
      <p:graphicFrame>
        <p:nvGraphicFramePr>
          <p:cNvPr id="38962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470439"/>
              </p:ext>
            </p:extLst>
          </p:nvPr>
        </p:nvGraphicFramePr>
        <p:xfrm>
          <a:off x="4167663" y="4724400"/>
          <a:ext cx="407195" cy="996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69" imgH="393359" progId="Equation.DSMT4">
                  <p:embed/>
                </p:oleObj>
              </mc:Choice>
              <mc:Fallback>
                <p:oleObj name="Equation" r:id="rId8" imgW="266469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663" y="4724400"/>
                        <a:ext cx="407195" cy="996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3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16856"/>
              </p:ext>
            </p:extLst>
          </p:nvPr>
        </p:nvGraphicFramePr>
        <p:xfrm>
          <a:off x="4572000" y="4724400"/>
          <a:ext cx="56877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42751" imgH="393529" progId="Equation.DSMT4">
                  <p:embed/>
                </p:oleObj>
              </mc:Choice>
              <mc:Fallback>
                <p:oleObj name="Equation" r:id="rId10" imgW="34275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24400"/>
                        <a:ext cx="56877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4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08439"/>
              </p:ext>
            </p:extLst>
          </p:nvPr>
        </p:nvGraphicFramePr>
        <p:xfrm>
          <a:off x="5257800" y="4724400"/>
          <a:ext cx="53884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5292" imgH="393359" progId="Equation.DSMT4">
                  <p:embed/>
                </p:oleObj>
              </mc:Choice>
              <mc:Fallback>
                <p:oleObj name="Equation" r:id="rId12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724400"/>
                        <a:ext cx="53884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131504" y="762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niệm số thập phân</a:t>
            </a:r>
          </a:p>
        </p:txBody>
      </p:sp>
      <p:sp>
        <p:nvSpPr>
          <p:cNvPr id="3" name="Rectangle 2"/>
          <p:cNvSpPr/>
          <p:nvPr/>
        </p:nvSpPr>
        <p:spPr>
          <a:xfrm>
            <a:off x="5637912" y="2063893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 được viết thành 0,5m</a:t>
            </a:r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5258726" y="200233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3484" y="2949933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5528372" y="2980710"/>
            <a:ext cx="3659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 được viết thành 0,07m</a:t>
            </a:r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5451427" y="3817111"/>
            <a:ext cx="3813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 được viết thành 0,009m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5183076" y="381000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5867401" y="4935456"/>
            <a:ext cx="3320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 viết thành 0,5;  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6162" y="5715000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0,07;  0,009.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75920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60"/>
                            </p:stCondLst>
                            <p:childTnLst>
                              <p:par>
                                <p:cTn id="1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6" grpId="0"/>
      <p:bldP spid="38947" grpId="0"/>
      <p:bldP spid="38948" grpId="0"/>
      <p:bldP spid="38949" grpId="0"/>
      <p:bldP spid="38950" grpId="0"/>
      <p:bldP spid="38951" grpId="0"/>
      <p:bldP spid="38952" grpId="0"/>
      <p:bldP spid="38953" grpId="0"/>
      <p:bldP spid="38954" grpId="0"/>
      <p:bldP spid="38955" grpId="0"/>
      <p:bldP spid="38956" grpId="0"/>
      <p:bldP spid="38957" grpId="0"/>
      <p:bldP spid="38961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1193006" y="1306513"/>
            <a:ext cx="22693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0,5 đọc là: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143000" y="2597170"/>
            <a:ext cx="274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*0,07 đọc là:.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1143000" y="4067176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0,009 đọc là: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5750" y="5486400"/>
            <a:ext cx="8458200" cy="762000"/>
            <a:chOff x="288" y="3360"/>
            <a:chExt cx="5472" cy="480"/>
          </a:xfrm>
        </p:grpSpPr>
        <p:sp>
          <p:nvSpPr>
            <p:cNvPr id="7182" name="AutoShape 7"/>
            <p:cNvSpPr>
              <a:spLocks noChangeArrowheads="1"/>
            </p:cNvSpPr>
            <p:nvPr/>
          </p:nvSpPr>
          <p:spPr bwMode="auto">
            <a:xfrm>
              <a:off x="288" y="3360"/>
              <a:ext cx="5472" cy="4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3" name="Text Box 8"/>
            <p:cNvSpPr txBox="1">
              <a:spLocks noChangeArrowheads="1"/>
            </p:cNvSpPr>
            <p:nvPr/>
          </p:nvSpPr>
          <p:spPr bwMode="auto">
            <a:xfrm>
              <a:off x="288" y="3408"/>
              <a:ext cx="54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Các số 0,5;  0,07;  0,009 cũng là số thập phân.</a:t>
              </a:r>
            </a:p>
          </p:txBody>
        </p:sp>
      </p:grpSp>
      <p:graphicFrame>
        <p:nvGraphicFramePr>
          <p:cNvPr id="39944" name="Object 32"/>
          <p:cNvGraphicFramePr>
            <a:graphicFrameLocks noChangeAspect="1"/>
          </p:cNvGraphicFramePr>
          <p:nvPr/>
        </p:nvGraphicFramePr>
        <p:xfrm>
          <a:off x="3486151" y="1871663"/>
          <a:ext cx="39290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12" imgH="393529" progId="Equation.DSMT4">
                  <p:embed/>
                </p:oleObj>
              </mc:Choice>
              <mc:Fallback>
                <p:oleObj name="Equation" r:id="rId2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1" y="1871663"/>
                        <a:ext cx="39290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7"/>
          <p:cNvGraphicFramePr>
            <a:graphicFrameLocks noChangeAspect="1"/>
          </p:cNvGraphicFramePr>
          <p:nvPr/>
        </p:nvGraphicFramePr>
        <p:xfrm>
          <a:off x="3657600" y="3171825"/>
          <a:ext cx="53935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279" imgH="393529" progId="Equation.DSMT4">
                  <p:embed/>
                </p:oleObj>
              </mc:Choice>
              <mc:Fallback>
                <p:oleObj name="Equation" r:id="rId4" imgW="27927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171825"/>
                        <a:ext cx="539354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903833"/>
              </p:ext>
            </p:extLst>
          </p:nvPr>
        </p:nvGraphicFramePr>
        <p:xfrm>
          <a:off x="3657600" y="4516111"/>
          <a:ext cx="6858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292" imgH="393359" progId="Equation.DSMT4">
                  <p:embed/>
                </p:oleObj>
              </mc:Choice>
              <mc:Fallback>
                <p:oleObj name="Equation" r:id="rId6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16111"/>
                        <a:ext cx="6858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514600" y="4721226"/>
            <a:ext cx="171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0,009 = 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638425" y="3381376"/>
            <a:ext cx="1647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0,07 = 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638425" y="2073950"/>
            <a:ext cx="1876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0,5 = </a:t>
            </a:r>
          </a:p>
        </p:txBody>
      </p:sp>
      <p:sp>
        <p:nvSpPr>
          <p:cNvPr id="7180" name="Rectangle 20"/>
          <p:cNvSpPr>
            <a:spLocks noChangeArrowheads="1"/>
          </p:cNvSpPr>
          <p:nvPr/>
        </p:nvSpPr>
        <p:spPr bwMode="auto">
          <a:xfrm>
            <a:off x="114300" y="0"/>
            <a:ext cx="88011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72703" y="-381000"/>
            <a:ext cx="6858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u="sng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Khái niệm số thập phân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8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7174" y="1306513"/>
            <a:ext cx="2821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phẩy năm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8792" y="2598432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phẩy không bảy</a:t>
            </a: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5676" y="4067176"/>
            <a:ext cx="4932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phẩy không không chín.</a:t>
            </a:r>
          </a:p>
        </p:txBody>
      </p:sp>
    </p:spTree>
    <p:extLst>
      <p:ext uri="{BB962C8B-B14F-4D97-AF65-F5344CB8AC3E}">
        <p14:creationId xmlns:p14="http://schemas.microsoft.com/office/powerpoint/2010/main" val="1671304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/>
      <p:bldP spid="264196" grpId="0"/>
      <p:bldP spid="264197" grpId="0"/>
      <p:bldP spid="39947" grpId="0"/>
      <p:bldP spid="39948" grpId="0"/>
      <p:bldP spid="39949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3690"/>
              </p:ext>
            </p:extLst>
          </p:nvPr>
        </p:nvGraphicFramePr>
        <p:xfrm>
          <a:off x="1307901" y="2590800"/>
          <a:ext cx="337511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5" imgH="177415" progId="Equation.3">
                  <p:embed/>
                </p:oleObj>
              </mc:Choice>
              <mc:Fallback>
                <p:oleObj name="Equation" r:id="rId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901" y="2590800"/>
                        <a:ext cx="337511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7223523" y="2784476"/>
          <a:ext cx="20597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707" imgH="164742" progId="Equation.3">
                  <p:embed/>
                </p:oleObj>
              </mc:Choice>
              <mc:Fallback>
                <p:oleObj name="Equation" r:id="rId4" imgW="88707" imgH="16474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523" y="2784476"/>
                        <a:ext cx="20597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71652" y="2449917"/>
            <a:ext cx="518448" cy="2045882"/>
            <a:chOff x="519" y="1611"/>
            <a:chExt cx="308" cy="1021"/>
          </a:xfrm>
        </p:grpSpPr>
        <p:graphicFrame>
          <p:nvGraphicFramePr>
            <p:cNvPr id="835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8185234"/>
                </p:ext>
              </p:extLst>
            </p:nvPr>
          </p:nvGraphicFramePr>
          <p:xfrm>
            <a:off x="578" y="1611"/>
            <a:ext cx="229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03112" imgH="393529" progId="Equation.3">
                    <p:embed/>
                  </p:oleObj>
                </mc:Choice>
                <mc:Fallback>
                  <p:oleObj name="Equation" r:id="rId6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" y="1611"/>
                          <a:ext cx="229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9" name="Object 7"/>
            <p:cNvGraphicFramePr>
              <a:graphicFrameLocks noChangeAspect="1"/>
            </p:cNvGraphicFramePr>
            <p:nvPr/>
          </p:nvGraphicFramePr>
          <p:xfrm>
            <a:off x="519" y="2334"/>
            <a:ext cx="308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03024" imgH="203024" progId="Equation.3">
                    <p:embed/>
                  </p:oleObj>
                </mc:Choice>
                <mc:Fallback>
                  <p:oleObj name="Equation" r:id="rId8" imgW="203024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" y="2334"/>
                          <a:ext cx="308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453822" y="2318462"/>
            <a:ext cx="459470" cy="2024939"/>
            <a:chOff x="976" y="1482"/>
            <a:chExt cx="380" cy="1168"/>
          </a:xfrm>
        </p:grpSpPr>
        <p:graphicFrame>
          <p:nvGraphicFramePr>
            <p:cNvPr id="835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4774360"/>
                </p:ext>
              </p:extLst>
            </p:nvPr>
          </p:nvGraphicFramePr>
          <p:xfrm>
            <a:off x="976" y="1482"/>
            <a:ext cx="38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03112" imgH="393529" progId="Equation.3">
                    <p:embed/>
                  </p:oleObj>
                </mc:Choice>
                <mc:Fallback>
                  <p:oleObj name="Equation" r:id="rId10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6" y="1482"/>
                          <a:ext cx="380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7" name="Object 10"/>
            <p:cNvGraphicFramePr>
              <a:graphicFrameLocks noChangeAspect="1"/>
            </p:cNvGraphicFramePr>
            <p:nvPr/>
          </p:nvGraphicFramePr>
          <p:xfrm>
            <a:off x="979" y="2352"/>
            <a:ext cx="36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41195" imgH="203112" progId="Equation.3">
                    <p:embed/>
                  </p:oleObj>
                </mc:Choice>
                <mc:Fallback>
                  <p:oleObj name="Equation" r:id="rId12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9" y="2352"/>
                          <a:ext cx="36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912847" y="2299620"/>
            <a:ext cx="643866" cy="2078684"/>
            <a:chOff x="1479" y="1488"/>
            <a:chExt cx="349" cy="1199"/>
          </a:xfrm>
        </p:grpSpPr>
        <p:graphicFrame>
          <p:nvGraphicFramePr>
            <p:cNvPr id="835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5239735"/>
                </p:ext>
              </p:extLst>
            </p:nvPr>
          </p:nvGraphicFramePr>
          <p:xfrm>
            <a:off x="1502" y="1488"/>
            <a:ext cx="308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03040" imgH="393480" progId="Equation.3">
                    <p:embed/>
                  </p:oleObj>
                </mc:Choice>
                <mc:Fallback>
                  <p:oleObj name="Equation" r:id="rId14" imgW="2030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2" y="1488"/>
                          <a:ext cx="308" cy="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6408667"/>
                </p:ext>
              </p:extLst>
            </p:nvPr>
          </p:nvGraphicFramePr>
          <p:xfrm>
            <a:off x="1479" y="2359"/>
            <a:ext cx="349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28501" imgH="203112" progId="Equation.3">
                    <p:embed/>
                  </p:oleObj>
                </mc:Choice>
                <mc:Fallback>
                  <p:oleObj name="Equation" r:id="rId16" imgW="22850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9" y="2359"/>
                          <a:ext cx="349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531514" y="2346201"/>
            <a:ext cx="550855" cy="1997200"/>
            <a:chOff x="1931" y="1498"/>
            <a:chExt cx="374" cy="1152"/>
          </a:xfrm>
        </p:grpSpPr>
        <p:graphicFrame>
          <p:nvGraphicFramePr>
            <p:cNvPr id="8352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7258009"/>
                </p:ext>
              </p:extLst>
            </p:nvPr>
          </p:nvGraphicFramePr>
          <p:xfrm>
            <a:off x="1931" y="1498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203112" imgH="393529" progId="Equation.3">
                    <p:embed/>
                  </p:oleObj>
                </mc:Choice>
                <mc:Fallback>
                  <p:oleObj name="Equation" r:id="rId18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1" y="1498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0712348"/>
                </p:ext>
              </p:extLst>
            </p:nvPr>
          </p:nvGraphicFramePr>
          <p:xfrm>
            <a:off x="1931" y="2352"/>
            <a:ext cx="374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241195" imgH="203112" progId="Equation.3">
                    <p:embed/>
                  </p:oleObj>
                </mc:Choice>
                <mc:Fallback>
                  <p:oleObj name="Equation" r:id="rId20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1" y="2352"/>
                          <a:ext cx="374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120924" y="2344467"/>
            <a:ext cx="571801" cy="1998934"/>
            <a:chOff x="2443" y="1497"/>
            <a:chExt cx="381" cy="1153"/>
          </a:xfrm>
        </p:grpSpPr>
        <p:graphicFrame>
          <p:nvGraphicFramePr>
            <p:cNvPr id="835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7890811"/>
                </p:ext>
              </p:extLst>
            </p:nvPr>
          </p:nvGraphicFramePr>
          <p:xfrm>
            <a:off x="2443" y="1497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03112" imgH="393529" progId="Equation.3">
                    <p:embed/>
                  </p:oleObj>
                </mc:Choice>
                <mc:Fallback>
                  <p:oleObj name="Equation" r:id="rId22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3" y="1497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51" name="Object 19"/>
            <p:cNvGraphicFramePr>
              <a:graphicFrameLocks noChangeAspect="1"/>
            </p:cNvGraphicFramePr>
            <p:nvPr/>
          </p:nvGraphicFramePr>
          <p:xfrm>
            <a:off x="2477" y="235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28501" imgH="203112" progId="Equation.3">
                    <p:embed/>
                  </p:oleObj>
                </mc:Choice>
                <mc:Fallback>
                  <p:oleObj name="Equation" r:id="rId24" imgW="22850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7" y="235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691979" y="2318463"/>
            <a:ext cx="582039" cy="2007603"/>
            <a:chOff x="2861" y="1482"/>
            <a:chExt cx="359" cy="1158"/>
          </a:xfrm>
        </p:grpSpPr>
        <p:graphicFrame>
          <p:nvGraphicFramePr>
            <p:cNvPr id="8348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4757716"/>
                </p:ext>
              </p:extLst>
            </p:nvPr>
          </p:nvGraphicFramePr>
          <p:xfrm>
            <a:off x="2861" y="1482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203112" imgH="393529" progId="Equation.3">
                    <p:embed/>
                  </p:oleObj>
                </mc:Choice>
                <mc:Fallback>
                  <p:oleObj name="Equation" r:id="rId26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" y="1482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9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0519105"/>
                </p:ext>
              </p:extLst>
            </p:nvPr>
          </p:nvGraphicFramePr>
          <p:xfrm>
            <a:off x="2873" y="234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228501" imgH="203112" progId="Equation.3">
                    <p:embed/>
                  </p:oleObj>
                </mc:Choice>
                <mc:Fallback>
                  <p:oleObj name="Equation" r:id="rId28" imgW="22850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" y="234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273276" y="2325396"/>
            <a:ext cx="581649" cy="2000667"/>
            <a:chOff x="3347" y="1486"/>
            <a:chExt cx="387" cy="1154"/>
          </a:xfrm>
        </p:grpSpPr>
        <p:graphicFrame>
          <p:nvGraphicFramePr>
            <p:cNvPr id="8346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083154"/>
                </p:ext>
              </p:extLst>
            </p:nvPr>
          </p:nvGraphicFramePr>
          <p:xfrm>
            <a:off x="3347" y="1486"/>
            <a:ext cx="30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203112" imgH="393529" progId="Equation.3">
                    <p:embed/>
                  </p:oleObj>
                </mc:Choice>
                <mc:Fallback>
                  <p:oleObj name="Equation" r:id="rId30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1486"/>
                          <a:ext cx="30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7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2312274"/>
                </p:ext>
              </p:extLst>
            </p:nvPr>
          </p:nvGraphicFramePr>
          <p:xfrm>
            <a:off x="3368" y="2342"/>
            <a:ext cx="36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241195" imgH="203112" progId="Equation.3">
                    <p:embed/>
                  </p:oleObj>
                </mc:Choice>
                <mc:Fallback>
                  <p:oleObj name="Equation" r:id="rId32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" y="2342"/>
                          <a:ext cx="366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854005" y="2328864"/>
            <a:ext cx="609600" cy="1997200"/>
            <a:chOff x="3866" y="1488"/>
            <a:chExt cx="347" cy="1152"/>
          </a:xfrm>
        </p:grpSpPr>
        <p:graphicFrame>
          <p:nvGraphicFramePr>
            <p:cNvPr id="8344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463380"/>
                </p:ext>
              </p:extLst>
            </p:nvPr>
          </p:nvGraphicFramePr>
          <p:xfrm>
            <a:off x="3866" y="1488"/>
            <a:ext cx="26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4" imgW="203112" imgH="393529" progId="Equation.3">
                    <p:embed/>
                  </p:oleObj>
                </mc:Choice>
                <mc:Fallback>
                  <p:oleObj name="Equation" r:id="rId34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6" y="1488"/>
                          <a:ext cx="26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5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9481506"/>
                </p:ext>
              </p:extLst>
            </p:nvPr>
          </p:nvGraphicFramePr>
          <p:xfrm>
            <a:off x="3866" y="234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6" imgW="228501" imgH="203112" progId="Equation.3">
                    <p:embed/>
                  </p:oleObj>
                </mc:Choice>
                <mc:Fallback>
                  <p:oleObj name="Equation" r:id="rId36" imgW="22850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6" y="234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435083" y="2325396"/>
            <a:ext cx="634724" cy="2000667"/>
            <a:chOff x="4288" y="1486"/>
            <a:chExt cx="367" cy="1154"/>
          </a:xfrm>
        </p:grpSpPr>
        <p:graphicFrame>
          <p:nvGraphicFramePr>
            <p:cNvPr id="834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1732550"/>
                </p:ext>
              </p:extLst>
            </p:nvPr>
          </p:nvGraphicFramePr>
          <p:xfrm>
            <a:off x="4288" y="1486"/>
            <a:ext cx="26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8" imgW="203112" imgH="393529" progId="Equation.3">
                    <p:embed/>
                  </p:oleObj>
                </mc:Choice>
                <mc:Fallback>
                  <p:oleObj name="Equation" r:id="rId38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8" y="1486"/>
                          <a:ext cx="26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4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7365416"/>
                </p:ext>
              </p:extLst>
            </p:nvPr>
          </p:nvGraphicFramePr>
          <p:xfrm>
            <a:off x="4308" y="2342"/>
            <a:ext cx="34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0" imgW="228501" imgH="203112" progId="Equation.3">
                    <p:embed/>
                  </p:oleObj>
                </mc:Choice>
                <mc:Fallback>
                  <p:oleObj name="Equation" r:id="rId40" imgW="22850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8" y="2342"/>
                          <a:ext cx="34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1497807" y="3324225"/>
            <a:ext cx="6331744" cy="333375"/>
            <a:chOff x="240" y="2112"/>
            <a:chExt cx="5232" cy="192"/>
          </a:xfrm>
        </p:grpSpPr>
        <p:grpSp>
          <p:nvGrpSpPr>
            <p:cNvPr id="8263" name="Group 36"/>
            <p:cNvGrpSpPr>
              <a:grpSpLocks/>
            </p:cNvGrpSpPr>
            <p:nvPr/>
          </p:nvGrpSpPr>
          <p:grpSpPr bwMode="auto">
            <a:xfrm>
              <a:off x="720" y="2112"/>
              <a:ext cx="480" cy="192"/>
              <a:chOff x="384" y="2112"/>
              <a:chExt cx="480" cy="192"/>
            </a:xfrm>
          </p:grpSpPr>
          <p:sp>
            <p:nvSpPr>
              <p:cNvPr id="8339" name="Line 37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0" name="Line 38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1" name="Line 39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4" name="Group 40"/>
            <p:cNvGrpSpPr>
              <a:grpSpLocks/>
            </p:cNvGrpSpPr>
            <p:nvPr/>
          </p:nvGrpSpPr>
          <p:grpSpPr bwMode="auto">
            <a:xfrm>
              <a:off x="1200" y="2112"/>
              <a:ext cx="480" cy="192"/>
              <a:chOff x="384" y="2112"/>
              <a:chExt cx="480" cy="192"/>
            </a:xfrm>
          </p:grpSpPr>
          <p:sp>
            <p:nvSpPr>
              <p:cNvPr id="8336" name="Line 41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Line 42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8" name="Line 43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5" name="Group 44"/>
            <p:cNvGrpSpPr>
              <a:grpSpLocks/>
            </p:cNvGrpSpPr>
            <p:nvPr/>
          </p:nvGrpSpPr>
          <p:grpSpPr bwMode="auto">
            <a:xfrm>
              <a:off x="1680" y="2112"/>
              <a:ext cx="480" cy="192"/>
              <a:chOff x="384" y="2112"/>
              <a:chExt cx="480" cy="192"/>
            </a:xfrm>
          </p:grpSpPr>
          <p:sp>
            <p:nvSpPr>
              <p:cNvPr id="8333" name="Line 4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4" name="Line 46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5" name="Line 47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6" name="Group 48"/>
            <p:cNvGrpSpPr>
              <a:grpSpLocks/>
            </p:cNvGrpSpPr>
            <p:nvPr/>
          </p:nvGrpSpPr>
          <p:grpSpPr bwMode="auto">
            <a:xfrm>
              <a:off x="2160" y="2112"/>
              <a:ext cx="480" cy="192"/>
              <a:chOff x="384" y="2112"/>
              <a:chExt cx="480" cy="192"/>
            </a:xfrm>
          </p:grpSpPr>
          <p:sp>
            <p:nvSpPr>
              <p:cNvPr id="8330" name="Line 49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1" name="Line 50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Line 51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7" name="Group 52"/>
            <p:cNvGrpSpPr>
              <a:grpSpLocks/>
            </p:cNvGrpSpPr>
            <p:nvPr/>
          </p:nvGrpSpPr>
          <p:grpSpPr bwMode="auto">
            <a:xfrm>
              <a:off x="2640" y="2112"/>
              <a:ext cx="480" cy="192"/>
              <a:chOff x="384" y="2112"/>
              <a:chExt cx="480" cy="192"/>
            </a:xfrm>
          </p:grpSpPr>
          <p:sp>
            <p:nvSpPr>
              <p:cNvPr id="8327" name="Line 53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Line 54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9" name="Line 55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8" name="Group 56"/>
            <p:cNvGrpSpPr>
              <a:grpSpLocks/>
            </p:cNvGrpSpPr>
            <p:nvPr/>
          </p:nvGrpSpPr>
          <p:grpSpPr bwMode="auto">
            <a:xfrm>
              <a:off x="3120" y="2112"/>
              <a:ext cx="480" cy="192"/>
              <a:chOff x="384" y="2112"/>
              <a:chExt cx="480" cy="192"/>
            </a:xfrm>
          </p:grpSpPr>
          <p:sp>
            <p:nvSpPr>
              <p:cNvPr id="8324" name="Line 57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5" name="Line 58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6" name="Line 59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69" name="Group 60"/>
            <p:cNvGrpSpPr>
              <a:grpSpLocks/>
            </p:cNvGrpSpPr>
            <p:nvPr/>
          </p:nvGrpSpPr>
          <p:grpSpPr bwMode="auto">
            <a:xfrm>
              <a:off x="3600" y="2112"/>
              <a:ext cx="480" cy="192"/>
              <a:chOff x="384" y="2112"/>
              <a:chExt cx="480" cy="192"/>
            </a:xfrm>
          </p:grpSpPr>
          <p:sp>
            <p:nvSpPr>
              <p:cNvPr id="8321" name="Line 61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Line 62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3" name="Line 63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0" name="Group 64"/>
            <p:cNvGrpSpPr>
              <a:grpSpLocks/>
            </p:cNvGrpSpPr>
            <p:nvPr/>
          </p:nvGrpSpPr>
          <p:grpSpPr bwMode="auto">
            <a:xfrm>
              <a:off x="4080" y="2112"/>
              <a:ext cx="480" cy="192"/>
              <a:chOff x="384" y="2112"/>
              <a:chExt cx="480" cy="192"/>
            </a:xfrm>
          </p:grpSpPr>
          <p:sp>
            <p:nvSpPr>
              <p:cNvPr id="8318" name="Line 6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Line 66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0" name="Line 67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1" name="Group 68"/>
            <p:cNvGrpSpPr>
              <a:grpSpLocks/>
            </p:cNvGrpSpPr>
            <p:nvPr/>
          </p:nvGrpSpPr>
          <p:grpSpPr bwMode="auto">
            <a:xfrm>
              <a:off x="4560" y="2112"/>
              <a:ext cx="480" cy="192"/>
              <a:chOff x="384" y="2112"/>
              <a:chExt cx="480" cy="192"/>
            </a:xfrm>
          </p:grpSpPr>
          <p:sp>
            <p:nvSpPr>
              <p:cNvPr id="8315" name="Line 69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6" name="Line 70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7" name="Line 71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72" name="Line 72"/>
            <p:cNvSpPr>
              <a:spLocks noChangeShapeType="1"/>
            </p:cNvSpPr>
            <p:nvPr/>
          </p:nvSpPr>
          <p:spPr bwMode="auto">
            <a:xfrm>
              <a:off x="5040" y="2208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Line 73"/>
            <p:cNvSpPr>
              <a:spLocks noChangeShapeType="1"/>
            </p:cNvSpPr>
            <p:nvPr/>
          </p:nvSpPr>
          <p:spPr bwMode="auto">
            <a:xfrm>
              <a:off x="5040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74" name="Group 74"/>
            <p:cNvGrpSpPr>
              <a:grpSpLocks/>
            </p:cNvGrpSpPr>
            <p:nvPr/>
          </p:nvGrpSpPr>
          <p:grpSpPr bwMode="auto">
            <a:xfrm>
              <a:off x="240" y="2160"/>
              <a:ext cx="480" cy="96"/>
              <a:chOff x="192" y="3120"/>
              <a:chExt cx="2400" cy="192"/>
            </a:xfrm>
          </p:grpSpPr>
          <p:grpSp>
            <p:nvGrpSpPr>
              <p:cNvPr id="8275" name="Group 75"/>
              <p:cNvGrpSpPr>
                <a:grpSpLocks/>
              </p:cNvGrpSpPr>
              <p:nvPr/>
            </p:nvGrpSpPr>
            <p:grpSpPr bwMode="auto">
              <a:xfrm>
                <a:off x="192" y="3120"/>
                <a:ext cx="240" cy="192"/>
                <a:chOff x="192" y="3120"/>
                <a:chExt cx="240" cy="192"/>
              </a:xfrm>
            </p:grpSpPr>
            <p:sp>
              <p:nvSpPr>
                <p:cNvPr id="8312" name="Line 7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3" name="Line 7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4" name="Line 7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76" name="Group 79"/>
              <p:cNvGrpSpPr>
                <a:grpSpLocks/>
              </p:cNvGrpSpPr>
              <p:nvPr/>
            </p:nvGrpSpPr>
            <p:grpSpPr bwMode="auto">
              <a:xfrm>
                <a:off x="432" y="3120"/>
                <a:ext cx="240" cy="192"/>
                <a:chOff x="192" y="3120"/>
                <a:chExt cx="240" cy="192"/>
              </a:xfrm>
            </p:grpSpPr>
            <p:sp>
              <p:nvSpPr>
                <p:cNvPr id="8309" name="Line 8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0" name="Line 8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11" name="Line 8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77" name="Group 83"/>
              <p:cNvGrpSpPr>
                <a:grpSpLocks/>
              </p:cNvGrpSpPr>
              <p:nvPr/>
            </p:nvGrpSpPr>
            <p:grpSpPr bwMode="auto">
              <a:xfrm>
                <a:off x="672" y="3120"/>
                <a:ext cx="240" cy="192"/>
                <a:chOff x="192" y="3120"/>
                <a:chExt cx="240" cy="192"/>
              </a:xfrm>
            </p:grpSpPr>
            <p:sp>
              <p:nvSpPr>
                <p:cNvPr id="8306" name="Line 8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7" name="Line 8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8" name="Line 8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78" name="Group 87"/>
              <p:cNvGrpSpPr>
                <a:grpSpLocks/>
              </p:cNvGrpSpPr>
              <p:nvPr/>
            </p:nvGrpSpPr>
            <p:grpSpPr bwMode="auto">
              <a:xfrm>
                <a:off x="912" y="3120"/>
                <a:ext cx="240" cy="192"/>
                <a:chOff x="192" y="3120"/>
                <a:chExt cx="240" cy="192"/>
              </a:xfrm>
            </p:grpSpPr>
            <p:sp>
              <p:nvSpPr>
                <p:cNvPr id="8303" name="Line 8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4" name="Line 8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5" name="Line 9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79" name="Group 91"/>
              <p:cNvGrpSpPr>
                <a:grpSpLocks/>
              </p:cNvGrpSpPr>
              <p:nvPr/>
            </p:nvGrpSpPr>
            <p:grpSpPr bwMode="auto">
              <a:xfrm>
                <a:off x="1152" y="3120"/>
                <a:ext cx="240" cy="192"/>
                <a:chOff x="192" y="3120"/>
                <a:chExt cx="240" cy="192"/>
              </a:xfrm>
            </p:grpSpPr>
            <p:sp>
              <p:nvSpPr>
                <p:cNvPr id="8300" name="Line 9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1" name="Line 9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02" name="Line 9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0" name="Group 95"/>
              <p:cNvGrpSpPr>
                <a:grpSpLocks/>
              </p:cNvGrpSpPr>
              <p:nvPr/>
            </p:nvGrpSpPr>
            <p:grpSpPr bwMode="auto">
              <a:xfrm>
                <a:off x="1392" y="3120"/>
                <a:ext cx="240" cy="192"/>
                <a:chOff x="192" y="3120"/>
                <a:chExt cx="240" cy="192"/>
              </a:xfrm>
            </p:grpSpPr>
            <p:sp>
              <p:nvSpPr>
                <p:cNvPr id="8297" name="Line 9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8" name="Line 9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9" name="Line 9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1" name="Group 99"/>
              <p:cNvGrpSpPr>
                <a:grpSpLocks/>
              </p:cNvGrpSpPr>
              <p:nvPr/>
            </p:nvGrpSpPr>
            <p:grpSpPr bwMode="auto">
              <a:xfrm>
                <a:off x="1632" y="3120"/>
                <a:ext cx="240" cy="192"/>
                <a:chOff x="192" y="3120"/>
                <a:chExt cx="240" cy="192"/>
              </a:xfrm>
            </p:grpSpPr>
            <p:sp>
              <p:nvSpPr>
                <p:cNvPr id="8294" name="Line 10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5" name="Line 10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6" name="Line 10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2" name="Group 103"/>
              <p:cNvGrpSpPr>
                <a:grpSpLocks/>
              </p:cNvGrpSpPr>
              <p:nvPr/>
            </p:nvGrpSpPr>
            <p:grpSpPr bwMode="auto">
              <a:xfrm>
                <a:off x="1872" y="3120"/>
                <a:ext cx="240" cy="192"/>
                <a:chOff x="192" y="3120"/>
                <a:chExt cx="240" cy="192"/>
              </a:xfrm>
            </p:grpSpPr>
            <p:sp>
              <p:nvSpPr>
                <p:cNvPr id="8291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2" name="Line 10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3" name="Line 10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3" name="Group 107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192"/>
                <a:chOff x="192" y="3120"/>
                <a:chExt cx="240" cy="192"/>
              </a:xfrm>
            </p:grpSpPr>
            <p:sp>
              <p:nvSpPr>
                <p:cNvPr id="8288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9" name="Line 10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90" name="Line 11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4" name="Group 111"/>
              <p:cNvGrpSpPr>
                <a:grpSpLocks/>
              </p:cNvGrpSpPr>
              <p:nvPr/>
            </p:nvGrpSpPr>
            <p:grpSpPr bwMode="auto">
              <a:xfrm>
                <a:off x="2352" y="3120"/>
                <a:ext cx="240" cy="192"/>
                <a:chOff x="192" y="3120"/>
                <a:chExt cx="240" cy="192"/>
              </a:xfrm>
            </p:grpSpPr>
            <p:sp>
              <p:nvSpPr>
                <p:cNvPr id="8285" name="Line 11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6" name="Line 11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87" name="Line 11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14" name="Group 115"/>
          <p:cNvGrpSpPr>
            <a:grpSpLocks/>
          </p:cNvGrpSpPr>
          <p:nvPr/>
        </p:nvGrpSpPr>
        <p:grpSpPr bwMode="auto">
          <a:xfrm>
            <a:off x="1689498" y="5418138"/>
            <a:ext cx="1920478" cy="379412"/>
            <a:chOff x="432" y="3443"/>
            <a:chExt cx="1385" cy="219"/>
          </a:xfrm>
        </p:grpSpPr>
        <p:graphicFrame>
          <p:nvGraphicFramePr>
            <p:cNvPr id="8261" name="Object 116"/>
            <p:cNvGraphicFramePr>
              <a:graphicFrameLocks noChangeAspect="1"/>
            </p:cNvGraphicFramePr>
            <p:nvPr/>
          </p:nvGraphicFramePr>
          <p:xfrm>
            <a:off x="1590" y="3443"/>
            <a:ext cx="227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2" imgW="203024" imgH="203024" progId="Equation.3">
                    <p:embed/>
                  </p:oleObj>
                </mc:Choice>
                <mc:Fallback>
                  <p:oleObj name="Equation" r:id="rId42" imgW="203024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0" y="3443"/>
                          <a:ext cx="227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62" name="Object 117"/>
            <p:cNvGraphicFramePr>
              <a:graphicFrameLocks noChangeAspect="1"/>
            </p:cNvGraphicFramePr>
            <p:nvPr/>
          </p:nvGraphicFramePr>
          <p:xfrm>
            <a:off x="432" y="3456"/>
            <a:ext cx="14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4" imgW="126725" imgH="177415" progId="Equation.3">
                    <p:embed/>
                  </p:oleObj>
                </mc:Choice>
                <mc:Fallback>
                  <p:oleObj name="Equation" r:id="rId44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456"/>
                          <a:ext cx="14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15" name="Group 118"/>
          <p:cNvGrpSpPr>
            <a:grpSpLocks/>
          </p:cNvGrpSpPr>
          <p:nvPr/>
        </p:nvGrpSpPr>
        <p:grpSpPr bwMode="auto">
          <a:xfrm>
            <a:off x="3465910" y="4551364"/>
            <a:ext cx="936367" cy="998537"/>
            <a:chOff x="1680" y="2784"/>
            <a:chExt cx="564" cy="576"/>
          </a:xfrm>
        </p:grpSpPr>
        <p:graphicFrame>
          <p:nvGraphicFramePr>
            <p:cNvPr id="8259" name="Object 119"/>
            <p:cNvGraphicFramePr>
              <a:graphicFrameLocks noChangeAspect="1"/>
            </p:cNvGraphicFramePr>
            <p:nvPr/>
          </p:nvGraphicFramePr>
          <p:xfrm>
            <a:off x="2016" y="2784"/>
            <a:ext cx="228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6" imgW="203112" imgH="393529" progId="Equation.3">
                    <p:embed/>
                  </p:oleObj>
                </mc:Choice>
                <mc:Fallback>
                  <p:oleObj name="Equation" r:id="rId46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784"/>
                          <a:ext cx="228" cy="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60" name="Line 120"/>
            <p:cNvSpPr>
              <a:spLocks noChangeShapeType="1"/>
            </p:cNvSpPr>
            <p:nvPr/>
          </p:nvSpPr>
          <p:spPr bwMode="auto">
            <a:xfrm flipH="1">
              <a:off x="1680" y="3024"/>
              <a:ext cx="33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6" name="Group 121"/>
          <p:cNvGrpSpPr>
            <a:grpSpLocks/>
          </p:cNvGrpSpPr>
          <p:nvPr/>
        </p:nvGrpSpPr>
        <p:grpSpPr bwMode="auto">
          <a:xfrm>
            <a:off x="1584940" y="3574257"/>
            <a:ext cx="1666886" cy="2163763"/>
            <a:chOff x="217" y="2208"/>
            <a:chExt cx="1463" cy="1248"/>
          </a:xfrm>
        </p:grpSpPr>
        <p:grpSp>
          <p:nvGrpSpPr>
            <p:cNvPr id="8215" name="Group 122"/>
            <p:cNvGrpSpPr>
              <a:grpSpLocks/>
            </p:cNvGrpSpPr>
            <p:nvPr/>
          </p:nvGrpSpPr>
          <p:grpSpPr bwMode="auto">
            <a:xfrm>
              <a:off x="528" y="3360"/>
              <a:ext cx="1152" cy="96"/>
              <a:chOff x="192" y="3120"/>
              <a:chExt cx="2400" cy="192"/>
            </a:xfrm>
          </p:grpSpPr>
          <p:grpSp>
            <p:nvGrpSpPr>
              <p:cNvPr id="8219" name="Group 123"/>
              <p:cNvGrpSpPr>
                <a:grpSpLocks/>
              </p:cNvGrpSpPr>
              <p:nvPr/>
            </p:nvGrpSpPr>
            <p:grpSpPr bwMode="auto">
              <a:xfrm>
                <a:off x="192" y="3120"/>
                <a:ext cx="240" cy="192"/>
                <a:chOff x="192" y="3120"/>
                <a:chExt cx="240" cy="192"/>
              </a:xfrm>
            </p:grpSpPr>
            <p:sp>
              <p:nvSpPr>
                <p:cNvPr id="8256" name="Line 12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7" name="Line 12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8" name="Line 12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0" name="Group 127"/>
              <p:cNvGrpSpPr>
                <a:grpSpLocks/>
              </p:cNvGrpSpPr>
              <p:nvPr/>
            </p:nvGrpSpPr>
            <p:grpSpPr bwMode="auto">
              <a:xfrm>
                <a:off x="432" y="3120"/>
                <a:ext cx="240" cy="192"/>
                <a:chOff x="192" y="3120"/>
                <a:chExt cx="240" cy="192"/>
              </a:xfrm>
            </p:grpSpPr>
            <p:sp>
              <p:nvSpPr>
                <p:cNvPr id="8253" name="Line 12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4" name="Line 12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5" name="Line 13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1" name="Group 131"/>
              <p:cNvGrpSpPr>
                <a:grpSpLocks/>
              </p:cNvGrpSpPr>
              <p:nvPr/>
            </p:nvGrpSpPr>
            <p:grpSpPr bwMode="auto">
              <a:xfrm>
                <a:off x="672" y="3120"/>
                <a:ext cx="240" cy="192"/>
                <a:chOff x="192" y="3120"/>
                <a:chExt cx="240" cy="192"/>
              </a:xfrm>
            </p:grpSpPr>
            <p:sp>
              <p:nvSpPr>
                <p:cNvPr id="8250" name="Line 13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1" name="Line 13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2" name="Line 13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2" name="Group 135"/>
              <p:cNvGrpSpPr>
                <a:grpSpLocks/>
              </p:cNvGrpSpPr>
              <p:nvPr/>
            </p:nvGrpSpPr>
            <p:grpSpPr bwMode="auto">
              <a:xfrm>
                <a:off x="912" y="3120"/>
                <a:ext cx="240" cy="192"/>
                <a:chOff x="192" y="3120"/>
                <a:chExt cx="240" cy="192"/>
              </a:xfrm>
            </p:grpSpPr>
            <p:sp>
              <p:nvSpPr>
                <p:cNvPr id="8247" name="Line 13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8" name="Line 13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9" name="Line 13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3" name="Group 139"/>
              <p:cNvGrpSpPr>
                <a:grpSpLocks/>
              </p:cNvGrpSpPr>
              <p:nvPr/>
            </p:nvGrpSpPr>
            <p:grpSpPr bwMode="auto">
              <a:xfrm>
                <a:off x="1152" y="3120"/>
                <a:ext cx="240" cy="192"/>
                <a:chOff x="192" y="3120"/>
                <a:chExt cx="240" cy="192"/>
              </a:xfrm>
            </p:grpSpPr>
            <p:sp>
              <p:nvSpPr>
                <p:cNvPr id="8244" name="Line 14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5" name="Line 14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6" name="Line 14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4" name="Group 143"/>
              <p:cNvGrpSpPr>
                <a:grpSpLocks/>
              </p:cNvGrpSpPr>
              <p:nvPr/>
            </p:nvGrpSpPr>
            <p:grpSpPr bwMode="auto">
              <a:xfrm>
                <a:off x="1392" y="3120"/>
                <a:ext cx="240" cy="192"/>
                <a:chOff x="192" y="3120"/>
                <a:chExt cx="240" cy="192"/>
              </a:xfrm>
            </p:grpSpPr>
            <p:sp>
              <p:nvSpPr>
                <p:cNvPr id="8241" name="Line 144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2" name="Line 145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3" name="Line 146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5" name="Group 147"/>
              <p:cNvGrpSpPr>
                <a:grpSpLocks/>
              </p:cNvGrpSpPr>
              <p:nvPr/>
            </p:nvGrpSpPr>
            <p:grpSpPr bwMode="auto">
              <a:xfrm>
                <a:off x="1632" y="3120"/>
                <a:ext cx="240" cy="192"/>
                <a:chOff x="192" y="3120"/>
                <a:chExt cx="240" cy="192"/>
              </a:xfrm>
            </p:grpSpPr>
            <p:sp>
              <p:nvSpPr>
                <p:cNvPr id="8238" name="Line 148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9" name="Line 149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0" name="Line 150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6" name="Group 151"/>
              <p:cNvGrpSpPr>
                <a:grpSpLocks/>
              </p:cNvGrpSpPr>
              <p:nvPr/>
            </p:nvGrpSpPr>
            <p:grpSpPr bwMode="auto">
              <a:xfrm>
                <a:off x="1872" y="3120"/>
                <a:ext cx="240" cy="192"/>
                <a:chOff x="192" y="3120"/>
                <a:chExt cx="240" cy="192"/>
              </a:xfrm>
            </p:grpSpPr>
            <p:sp>
              <p:nvSpPr>
                <p:cNvPr id="8235" name="Line 152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6" name="Line 153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7" name="Line 154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7" name="Group 15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192"/>
                <a:chOff x="192" y="3120"/>
                <a:chExt cx="240" cy="192"/>
              </a:xfrm>
            </p:grpSpPr>
            <p:sp>
              <p:nvSpPr>
                <p:cNvPr id="8232" name="Line 156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3" name="Line 157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4" name="Line 158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28" name="Group 159"/>
              <p:cNvGrpSpPr>
                <a:grpSpLocks/>
              </p:cNvGrpSpPr>
              <p:nvPr/>
            </p:nvGrpSpPr>
            <p:grpSpPr bwMode="auto">
              <a:xfrm>
                <a:off x="2352" y="3120"/>
                <a:ext cx="240" cy="192"/>
                <a:chOff x="192" y="3120"/>
                <a:chExt cx="240" cy="192"/>
              </a:xfrm>
            </p:grpSpPr>
            <p:sp>
              <p:nvSpPr>
                <p:cNvPr id="8229" name="Line 160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0" name="Line 161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1" name="Line 162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216" name="AutoShape 163"/>
            <p:cNvSpPr>
              <a:spLocks noChangeArrowheads="1"/>
            </p:cNvSpPr>
            <p:nvPr/>
          </p:nvSpPr>
          <p:spPr bwMode="auto">
            <a:xfrm flipH="1">
              <a:off x="240" y="2208"/>
              <a:ext cx="1440" cy="1200"/>
            </a:xfrm>
            <a:prstGeom prst="parallelogram">
              <a:avLst>
                <a:gd name="adj" fmla="val 79833"/>
              </a:avLst>
            </a:prstGeom>
            <a:gradFill rotWithShape="1">
              <a:gsLst>
                <a:gs pos="0">
                  <a:srgbClr val="5D7676"/>
                </a:gs>
                <a:gs pos="100000">
                  <a:srgbClr val="C9FE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3200">
                <a:latin typeface="Times New Roman" pitchFamily="18" charset="0"/>
              </a:endParaRPr>
            </a:p>
          </p:txBody>
        </p:sp>
        <p:sp>
          <p:nvSpPr>
            <p:cNvPr id="8217" name="AutoShape 164"/>
            <p:cNvSpPr>
              <a:spLocks noChangeArrowheads="1"/>
            </p:cNvSpPr>
            <p:nvPr/>
          </p:nvSpPr>
          <p:spPr bwMode="auto">
            <a:xfrm>
              <a:off x="495" y="2208"/>
              <a:ext cx="897" cy="1200"/>
            </a:xfrm>
            <a:prstGeom prst="triangle">
              <a:avLst>
                <a:gd name="adj" fmla="val 0"/>
              </a:avLst>
            </a:prstGeom>
            <a:gradFill rotWithShape="1">
              <a:gsLst>
                <a:gs pos="0">
                  <a:srgbClr val="5D7676"/>
                </a:gs>
                <a:gs pos="100000">
                  <a:srgbClr val="C9FE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3200">
                <a:latin typeface="Times New Roman" pitchFamily="18" charset="0"/>
              </a:endParaRPr>
            </a:p>
          </p:txBody>
        </p:sp>
        <p:sp>
          <p:nvSpPr>
            <p:cNvPr id="8218" name="AutoShape 165"/>
            <p:cNvSpPr>
              <a:spLocks noChangeArrowheads="1"/>
            </p:cNvSpPr>
            <p:nvPr/>
          </p:nvSpPr>
          <p:spPr bwMode="auto">
            <a:xfrm flipH="1">
              <a:off x="217" y="2208"/>
              <a:ext cx="624" cy="1200"/>
            </a:xfrm>
            <a:prstGeom prst="parallelogram">
              <a:avLst>
                <a:gd name="adj" fmla="val 48829"/>
              </a:avLst>
            </a:prstGeom>
            <a:gradFill rotWithShape="1">
              <a:gsLst>
                <a:gs pos="0">
                  <a:srgbClr val="5D7676"/>
                </a:gs>
                <a:gs pos="100000">
                  <a:srgbClr val="C9FE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3200">
                <a:latin typeface="Times New Roman" pitchFamily="18" charset="0"/>
              </a:endParaRPr>
            </a:p>
          </p:txBody>
        </p:sp>
      </p:grpSp>
      <p:grpSp>
        <p:nvGrpSpPr>
          <p:cNvPr id="10330" name="Group 166"/>
          <p:cNvGrpSpPr>
            <a:grpSpLocks/>
          </p:cNvGrpSpPr>
          <p:nvPr/>
        </p:nvGrpSpPr>
        <p:grpSpPr bwMode="auto">
          <a:xfrm>
            <a:off x="2057400" y="4889500"/>
            <a:ext cx="511969" cy="749300"/>
            <a:chOff x="624" y="2976"/>
            <a:chExt cx="423" cy="432"/>
          </a:xfrm>
        </p:grpSpPr>
        <p:sp>
          <p:nvSpPr>
            <p:cNvPr id="8213" name="Line 167"/>
            <p:cNvSpPr>
              <a:spLocks noChangeShapeType="1"/>
            </p:cNvSpPr>
            <p:nvPr/>
          </p:nvSpPr>
          <p:spPr bwMode="auto">
            <a:xfrm flipH="1">
              <a:off x="624" y="3120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214" name="Object 168"/>
            <p:cNvGraphicFramePr>
              <a:graphicFrameLocks noChangeAspect="1"/>
            </p:cNvGraphicFramePr>
            <p:nvPr/>
          </p:nvGraphicFramePr>
          <p:xfrm>
            <a:off x="720" y="2976"/>
            <a:ext cx="327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8" imgW="291973" imgH="203112" progId="Equation.3">
                    <p:embed/>
                  </p:oleObj>
                </mc:Choice>
                <mc:Fallback>
                  <p:oleObj name="Equation" r:id="rId48" imgW="291973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976"/>
                          <a:ext cx="327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8457" name="Line 169"/>
          <p:cNvSpPr>
            <a:spLocks noChangeShapeType="1"/>
          </p:cNvSpPr>
          <p:nvPr/>
        </p:nvSpPr>
        <p:spPr bwMode="auto">
          <a:xfrm>
            <a:off x="1471613" y="3324225"/>
            <a:ext cx="0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Text Box 170"/>
          <p:cNvSpPr txBox="1">
            <a:spLocks noChangeArrowheads="1"/>
          </p:cNvSpPr>
          <p:nvPr/>
        </p:nvSpPr>
        <p:spPr bwMode="auto">
          <a:xfrm>
            <a:off x="1143000" y="1371600"/>
            <a:ext cx="685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1a: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 các phân số thập phân và số thập phân trên các vạch của tia số.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Text Box 13"/>
          <p:cNvSpPr txBox="1">
            <a:spLocks noChangeArrowheads="1"/>
          </p:cNvSpPr>
          <p:nvPr/>
        </p:nvSpPr>
        <p:spPr bwMode="auto">
          <a:xfrm>
            <a:off x="1257300" y="234950"/>
            <a:ext cx="6858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niệm số thập phân.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6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457" grpId="0" animBg="1"/>
      <p:bldP spid="10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57450" y="2914751"/>
            <a:ext cx="548619" cy="1884930"/>
            <a:chOff x="938" y="1746"/>
            <a:chExt cx="323" cy="943"/>
          </a:xfrm>
        </p:grpSpPr>
        <p:graphicFrame>
          <p:nvGraphicFramePr>
            <p:cNvPr id="933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522213"/>
                </p:ext>
              </p:extLst>
            </p:nvPr>
          </p:nvGraphicFramePr>
          <p:xfrm>
            <a:off x="938" y="1746"/>
            <a:ext cx="323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79279" imgH="393529" progId="Equation.3">
                    <p:embed/>
                  </p:oleObj>
                </mc:Choice>
                <mc:Fallback>
                  <p:oleObj name="Equation" r:id="rId2" imgW="27927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8" y="1746"/>
                          <a:ext cx="323" cy="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3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5792433"/>
                </p:ext>
              </p:extLst>
            </p:nvPr>
          </p:nvGraphicFramePr>
          <p:xfrm>
            <a:off x="938" y="2499"/>
            <a:ext cx="294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560" imgH="203040" progId="Equation.3">
                    <p:embed/>
                  </p:oleObj>
                </mc:Choice>
                <mc:Fallback>
                  <p:oleObj name="Equation" r:id="rId4" imgW="304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8" y="2499"/>
                          <a:ext cx="294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028950" y="2980160"/>
            <a:ext cx="560367" cy="1830079"/>
            <a:chOff x="1519" y="1627"/>
            <a:chExt cx="302" cy="915"/>
          </a:xfrm>
        </p:grpSpPr>
        <p:graphicFrame>
          <p:nvGraphicFramePr>
            <p:cNvPr id="932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4002309"/>
                </p:ext>
              </p:extLst>
            </p:nvPr>
          </p:nvGraphicFramePr>
          <p:xfrm>
            <a:off x="1544" y="1627"/>
            <a:ext cx="257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9360" imgH="393480" progId="Equation.3">
                    <p:embed/>
                  </p:oleObj>
                </mc:Choice>
                <mc:Fallback>
                  <p:oleObj name="Equation" r:id="rId6" imgW="279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4" y="1627"/>
                          <a:ext cx="257" cy="3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9868023"/>
                </p:ext>
              </p:extLst>
            </p:nvPr>
          </p:nvGraphicFramePr>
          <p:xfrm>
            <a:off x="1519" y="2347"/>
            <a:ext cx="302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04536" imgH="203024" progId="Equation.3">
                    <p:embed/>
                  </p:oleObj>
                </mc:Choice>
                <mc:Fallback>
                  <p:oleObj name="Equation" r:id="rId8" imgW="304536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347"/>
                          <a:ext cx="302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93060" y="3042546"/>
            <a:ext cx="578366" cy="1779272"/>
            <a:chOff x="1894" y="2113"/>
            <a:chExt cx="339" cy="890"/>
          </a:xfrm>
        </p:grpSpPr>
        <p:graphicFrame>
          <p:nvGraphicFramePr>
            <p:cNvPr id="932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5448288"/>
                </p:ext>
              </p:extLst>
            </p:nvPr>
          </p:nvGraphicFramePr>
          <p:xfrm>
            <a:off x="1894" y="2113"/>
            <a:ext cx="339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79360" imgH="393480" progId="Equation.3">
                    <p:embed/>
                  </p:oleObj>
                </mc:Choice>
                <mc:Fallback>
                  <p:oleObj name="Equation" r:id="rId10" imgW="279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4" y="2113"/>
                          <a:ext cx="339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4886813"/>
                </p:ext>
              </p:extLst>
            </p:nvPr>
          </p:nvGraphicFramePr>
          <p:xfrm>
            <a:off x="1920" y="2802"/>
            <a:ext cx="313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304536" imgH="203024" progId="Equation.3">
                    <p:embed/>
                  </p:oleObj>
                </mc:Choice>
                <mc:Fallback>
                  <p:oleObj name="Equation" r:id="rId12" imgW="304536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802"/>
                          <a:ext cx="313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171952" y="3067845"/>
            <a:ext cx="570662" cy="1728788"/>
            <a:chOff x="2397" y="1726"/>
            <a:chExt cx="307" cy="864"/>
          </a:xfrm>
        </p:grpSpPr>
        <p:graphicFrame>
          <p:nvGraphicFramePr>
            <p:cNvPr id="932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2673417"/>
                </p:ext>
              </p:extLst>
            </p:nvPr>
          </p:nvGraphicFramePr>
          <p:xfrm>
            <a:off x="2397" y="1726"/>
            <a:ext cx="26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79279" imgH="393529" progId="Equation.3">
                    <p:embed/>
                  </p:oleObj>
                </mc:Choice>
                <mc:Fallback>
                  <p:oleObj name="Equation" r:id="rId14" imgW="27927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7" y="1726"/>
                          <a:ext cx="26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0936703"/>
                </p:ext>
              </p:extLst>
            </p:nvPr>
          </p:nvGraphicFramePr>
          <p:xfrm>
            <a:off x="2414" y="2402"/>
            <a:ext cx="290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04536" imgH="203024" progId="Equation.3">
                    <p:embed/>
                  </p:oleObj>
                </mc:Choice>
                <mc:Fallback>
                  <p:oleObj name="Equation" r:id="rId16" imgW="304536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" y="2402"/>
                          <a:ext cx="290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743346" y="3076190"/>
            <a:ext cx="574882" cy="1718116"/>
            <a:chOff x="2849" y="1791"/>
            <a:chExt cx="289" cy="859"/>
          </a:xfrm>
        </p:grpSpPr>
        <p:graphicFrame>
          <p:nvGraphicFramePr>
            <p:cNvPr id="9322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6199848"/>
                </p:ext>
              </p:extLst>
            </p:nvPr>
          </p:nvGraphicFramePr>
          <p:xfrm>
            <a:off x="2849" y="1791"/>
            <a:ext cx="261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279360" imgH="393480" progId="Equation.3">
                    <p:embed/>
                  </p:oleObj>
                </mc:Choice>
                <mc:Fallback>
                  <p:oleObj name="Equation" r:id="rId18" imgW="279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9" y="1791"/>
                          <a:ext cx="261" cy="3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2160507"/>
                </p:ext>
              </p:extLst>
            </p:nvPr>
          </p:nvGraphicFramePr>
          <p:xfrm>
            <a:off x="2849" y="2463"/>
            <a:ext cx="289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304536" imgH="203024" progId="Equation.3">
                    <p:embed/>
                  </p:oleObj>
                </mc:Choice>
                <mc:Fallback>
                  <p:oleObj name="Equation" r:id="rId20" imgW="304536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9" y="2463"/>
                          <a:ext cx="289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314954" y="3080616"/>
            <a:ext cx="571496" cy="1740116"/>
            <a:chOff x="3350" y="1655"/>
            <a:chExt cx="343" cy="869"/>
          </a:xfrm>
        </p:grpSpPr>
        <p:graphicFrame>
          <p:nvGraphicFramePr>
            <p:cNvPr id="93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7533917"/>
                </p:ext>
              </p:extLst>
            </p:nvPr>
          </p:nvGraphicFramePr>
          <p:xfrm>
            <a:off x="3350" y="1655"/>
            <a:ext cx="257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79279" imgH="393529" progId="Equation.3">
                    <p:embed/>
                  </p:oleObj>
                </mc:Choice>
                <mc:Fallback>
                  <p:oleObj name="Equation" r:id="rId22" imgW="27927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0" y="1655"/>
                          <a:ext cx="257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122469"/>
                </p:ext>
              </p:extLst>
            </p:nvPr>
          </p:nvGraphicFramePr>
          <p:xfrm>
            <a:off x="3369" y="2324"/>
            <a:ext cx="32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17160" imgH="203040" progId="Equation.3">
                    <p:embed/>
                  </p:oleObj>
                </mc:Choice>
                <mc:Fallback>
                  <p:oleObj name="Equation" r:id="rId24" imgW="317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9" y="2324"/>
                          <a:ext cx="32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867146" y="3051062"/>
            <a:ext cx="552609" cy="1751708"/>
            <a:chOff x="3863" y="1802"/>
            <a:chExt cx="333" cy="876"/>
          </a:xfrm>
        </p:grpSpPr>
        <p:graphicFrame>
          <p:nvGraphicFramePr>
            <p:cNvPr id="931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8446896"/>
                </p:ext>
              </p:extLst>
            </p:nvPr>
          </p:nvGraphicFramePr>
          <p:xfrm>
            <a:off x="3863" y="1802"/>
            <a:ext cx="325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279279" imgH="393529" progId="Equation.3">
                    <p:embed/>
                  </p:oleObj>
                </mc:Choice>
                <mc:Fallback>
                  <p:oleObj name="Equation" r:id="rId26" imgW="27927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3" y="1802"/>
                          <a:ext cx="325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9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9638167"/>
                </p:ext>
              </p:extLst>
            </p:nvPr>
          </p:nvGraphicFramePr>
          <p:xfrm>
            <a:off x="3898" y="2486"/>
            <a:ext cx="29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304536" imgH="203024" progId="Equation.3">
                    <p:embed/>
                  </p:oleObj>
                </mc:Choice>
                <mc:Fallback>
                  <p:oleObj name="Equation" r:id="rId28" imgW="304536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8" y="2486"/>
                          <a:ext cx="29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6457938" y="3060876"/>
            <a:ext cx="665474" cy="1740194"/>
            <a:chOff x="4318" y="1485"/>
            <a:chExt cx="242" cy="870"/>
          </a:xfrm>
        </p:grpSpPr>
        <p:graphicFrame>
          <p:nvGraphicFramePr>
            <p:cNvPr id="931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5687817"/>
                </p:ext>
              </p:extLst>
            </p:nvPr>
          </p:nvGraphicFramePr>
          <p:xfrm>
            <a:off x="4318" y="1485"/>
            <a:ext cx="242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279279" imgH="393529" progId="Equation.3">
                    <p:embed/>
                  </p:oleObj>
                </mc:Choice>
                <mc:Fallback>
                  <p:oleObj name="Equation" r:id="rId30" imgW="27927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8" y="1485"/>
                          <a:ext cx="242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4700200"/>
                </p:ext>
              </p:extLst>
            </p:nvPr>
          </p:nvGraphicFramePr>
          <p:xfrm>
            <a:off x="4318" y="2164"/>
            <a:ext cx="211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304560" imgH="203040" progId="Equation.3">
                    <p:embed/>
                  </p:oleObj>
                </mc:Choice>
                <mc:Fallback>
                  <p:oleObj name="Equation" r:id="rId32" imgW="304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8" y="2164"/>
                          <a:ext cx="211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600200" y="3886200"/>
            <a:ext cx="6229350" cy="304800"/>
            <a:chOff x="240" y="2112"/>
            <a:chExt cx="5232" cy="192"/>
          </a:xfrm>
        </p:grpSpPr>
        <p:grpSp>
          <p:nvGrpSpPr>
            <p:cNvPr id="9237" name="Group 31"/>
            <p:cNvGrpSpPr>
              <a:grpSpLocks/>
            </p:cNvGrpSpPr>
            <p:nvPr/>
          </p:nvGrpSpPr>
          <p:grpSpPr bwMode="auto">
            <a:xfrm>
              <a:off x="720" y="2112"/>
              <a:ext cx="480" cy="192"/>
              <a:chOff x="384" y="2112"/>
              <a:chExt cx="480" cy="192"/>
            </a:xfrm>
          </p:grpSpPr>
          <p:sp>
            <p:nvSpPr>
              <p:cNvPr id="9313" name="Line 32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4" name="Line 33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5" name="Line 34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8" name="Group 35"/>
            <p:cNvGrpSpPr>
              <a:grpSpLocks/>
            </p:cNvGrpSpPr>
            <p:nvPr/>
          </p:nvGrpSpPr>
          <p:grpSpPr bwMode="auto">
            <a:xfrm>
              <a:off x="1200" y="2112"/>
              <a:ext cx="480" cy="192"/>
              <a:chOff x="384" y="2112"/>
              <a:chExt cx="480" cy="192"/>
            </a:xfrm>
          </p:grpSpPr>
          <p:sp>
            <p:nvSpPr>
              <p:cNvPr id="9310" name="Line 36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1" name="Line 37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2" name="Line 38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9" name="Group 39"/>
            <p:cNvGrpSpPr>
              <a:grpSpLocks/>
            </p:cNvGrpSpPr>
            <p:nvPr/>
          </p:nvGrpSpPr>
          <p:grpSpPr bwMode="auto">
            <a:xfrm>
              <a:off x="1680" y="2112"/>
              <a:ext cx="480" cy="192"/>
              <a:chOff x="384" y="2112"/>
              <a:chExt cx="480" cy="192"/>
            </a:xfrm>
          </p:grpSpPr>
          <p:sp>
            <p:nvSpPr>
              <p:cNvPr id="9307" name="Line 40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8" name="Line 41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9" name="Line 42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0" name="Group 43"/>
            <p:cNvGrpSpPr>
              <a:grpSpLocks/>
            </p:cNvGrpSpPr>
            <p:nvPr/>
          </p:nvGrpSpPr>
          <p:grpSpPr bwMode="auto">
            <a:xfrm>
              <a:off x="2160" y="2112"/>
              <a:ext cx="480" cy="192"/>
              <a:chOff x="384" y="2112"/>
              <a:chExt cx="480" cy="192"/>
            </a:xfrm>
          </p:grpSpPr>
          <p:sp>
            <p:nvSpPr>
              <p:cNvPr id="9304" name="Line 44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5" name="Line 45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6" name="Line 46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1" name="Group 47"/>
            <p:cNvGrpSpPr>
              <a:grpSpLocks/>
            </p:cNvGrpSpPr>
            <p:nvPr/>
          </p:nvGrpSpPr>
          <p:grpSpPr bwMode="auto">
            <a:xfrm>
              <a:off x="2640" y="2112"/>
              <a:ext cx="480" cy="192"/>
              <a:chOff x="384" y="2112"/>
              <a:chExt cx="480" cy="192"/>
            </a:xfrm>
          </p:grpSpPr>
          <p:sp>
            <p:nvSpPr>
              <p:cNvPr id="9301" name="Line 48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2" name="Line 49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3" name="Line 50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2" name="Group 51"/>
            <p:cNvGrpSpPr>
              <a:grpSpLocks/>
            </p:cNvGrpSpPr>
            <p:nvPr/>
          </p:nvGrpSpPr>
          <p:grpSpPr bwMode="auto">
            <a:xfrm>
              <a:off x="3120" y="2112"/>
              <a:ext cx="480" cy="192"/>
              <a:chOff x="384" y="2112"/>
              <a:chExt cx="480" cy="192"/>
            </a:xfrm>
          </p:grpSpPr>
          <p:sp>
            <p:nvSpPr>
              <p:cNvPr id="9298" name="Line 52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9" name="Line 53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0" name="Line 54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3" name="Group 55"/>
            <p:cNvGrpSpPr>
              <a:grpSpLocks/>
            </p:cNvGrpSpPr>
            <p:nvPr/>
          </p:nvGrpSpPr>
          <p:grpSpPr bwMode="auto">
            <a:xfrm>
              <a:off x="3600" y="2112"/>
              <a:ext cx="480" cy="192"/>
              <a:chOff x="384" y="2112"/>
              <a:chExt cx="480" cy="192"/>
            </a:xfrm>
          </p:grpSpPr>
          <p:sp>
            <p:nvSpPr>
              <p:cNvPr id="9295" name="Line 56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6" name="Line 57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7" name="Line 58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4" name="Group 59"/>
            <p:cNvGrpSpPr>
              <a:grpSpLocks/>
            </p:cNvGrpSpPr>
            <p:nvPr/>
          </p:nvGrpSpPr>
          <p:grpSpPr bwMode="auto">
            <a:xfrm>
              <a:off x="4080" y="2112"/>
              <a:ext cx="480" cy="192"/>
              <a:chOff x="384" y="2112"/>
              <a:chExt cx="480" cy="192"/>
            </a:xfrm>
          </p:grpSpPr>
          <p:sp>
            <p:nvSpPr>
              <p:cNvPr id="9292" name="Line 60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3" name="Line 61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4" name="Line 62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5" name="Group 63"/>
            <p:cNvGrpSpPr>
              <a:grpSpLocks/>
            </p:cNvGrpSpPr>
            <p:nvPr/>
          </p:nvGrpSpPr>
          <p:grpSpPr bwMode="auto">
            <a:xfrm>
              <a:off x="4560" y="2112"/>
              <a:ext cx="480" cy="192"/>
              <a:chOff x="384" y="2112"/>
              <a:chExt cx="480" cy="192"/>
            </a:xfrm>
          </p:grpSpPr>
          <p:sp>
            <p:nvSpPr>
              <p:cNvPr id="9289" name="Line 64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0" name="Line 65"/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1" name="Line 66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6" name="Line 67"/>
            <p:cNvSpPr>
              <a:spLocks noChangeShapeType="1"/>
            </p:cNvSpPr>
            <p:nvPr/>
          </p:nvSpPr>
          <p:spPr bwMode="auto">
            <a:xfrm>
              <a:off x="5040" y="2208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68"/>
            <p:cNvSpPr>
              <a:spLocks noChangeShapeType="1"/>
            </p:cNvSpPr>
            <p:nvPr/>
          </p:nvSpPr>
          <p:spPr bwMode="auto">
            <a:xfrm>
              <a:off x="5040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8" name="Group 69"/>
            <p:cNvGrpSpPr>
              <a:grpSpLocks/>
            </p:cNvGrpSpPr>
            <p:nvPr/>
          </p:nvGrpSpPr>
          <p:grpSpPr bwMode="auto">
            <a:xfrm>
              <a:off x="240" y="2160"/>
              <a:ext cx="480" cy="96"/>
              <a:chOff x="192" y="3120"/>
              <a:chExt cx="2400" cy="192"/>
            </a:xfrm>
          </p:grpSpPr>
          <p:grpSp>
            <p:nvGrpSpPr>
              <p:cNvPr id="9249" name="Group 70"/>
              <p:cNvGrpSpPr>
                <a:grpSpLocks/>
              </p:cNvGrpSpPr>
              <p:nvPr/>
            </p:nvGrpSpPr>
            <p:grpSpPr bwMode="auto">
              <a:xfrm>
                <a:off x="192" y="3120"/>
                <a:ext cx="240" cy="192"/>
                <a:chOff x="192" y="3120"/>
                <a:chExt cx="240" cy="192"/>
              </a:xfrm>
            </p:grpSpPr>
            <p:sp>
              <p:nvSpPr>
                <p:cNvPr id="9286" name="Line 71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7" name="Line 72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8" name="Line 73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0" name="Group 74"/>
              <p:cNvGrpSpPr>
                <a:grpSpLocks/>
              </p:cNvGrpSpPr>
              <p:nvPr/>
            </p:nvGrpSpPr>
            <p:grpSpPr bwMode="auto">
              <a:xfrm>
                <a:off x="432" y="3120"/>
                <a:ext cx="240" cy="192"/>
                <a:chOff x="192" y="3120"/>
                <a:chExt cx="240" cy="192"/>
              </a:xfrm>
            </p:grpSpPr>
            <p:sp>
              <p:nvSpPr>
                <p:cNvPr id="9283" name="Line 75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4" name="Line 76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5" name="Line 7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1" name="Group 78"/>
              <p:cNvGrpSpPr>
                <a:grpSpLocks/>
              </p:cNvGrpSpPr>
              <p:nvPr/>
            </p:nvGrpSpPr>
            <p:grpSpPr bwMode="auto">
              <a:xfrm>
                <a:off x="672" y="3120"/>
                <a:ext cx="240" cy="192"/>
                <a:chOff x="192" y="3120"/>
                <a:chExt cx="240" cy="192"/>
              </a:xfrm>
            </p:grpSpPr>
            <p:sp>
              <p:nvSpPr>
                <p:cNvPr id="9280" name="Line 79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1" name="Line 80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2" name="Line 8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2" name="Group 82"/>
              <p:cNvGrpSpPr>
                <a:grpSpLocks/>
              </p:cNvGrpSpPr>
              <p:nvPr/>
            </p:nvGrpSpPr>
            <p:grpSpPr bwMode="auto">
              <a:xfrm>
                <a:off x="912" y="3120"/>
                <a:ext cx="240" cy="192"/>
                <a:chOff x="192" y="3120"/>
                <a:chExt cx="240" cy="192"/>
              </a:xfrm>
            </p:grpSpPr>
            <p:sp>
              <p:nvSpPr>
                <p:cNvPr id="9277" name="Line 83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8" name="Line 84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9" name="Line 8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3" name="Group 86"/>
              <p:cNvGrpSpPr>
                <a:grpSpLocks/>
              </p:cNvGrpSpPr>
              <p:nvPr/>
            </p:nvGrpSpPr>
            <p:grpSpPr bwMode="auto">
              <a:xfrm>
                <a:off x="1152" y="3120"/>
                <a:ext cx="240" cy="192"/>
                <a:chOff x="192" y="3120"/>
                <a:chExt cx="240" cy="192"/>
              </a:xfrm>
            </p:grpSpPr>
            <p:sp>
              <p:nvSpPr>
                <p:cNvPr id="9274" name="Line 87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5" name="Line 88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6" name="Line 8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4" name="Group 90"/>
              <p:cNvGrpSpPr>
                <a:grpSpLocks/>
              </p:cNvGrpSpPr>
              <p:nvPr/>
            </p:nvGrpSpPr>
            <p:grpSpPr bwMode="auto">
              <a:xfrm>
                <a:off x="1392" y="3120"/>
                <a:ext cx="240" cy="192"/>
                <a:chOff x="192" y="3120"/>
                <a:chExt cx="240" cy="192"/>
              </a:xfrm>
            </p:grpSpPr>
            <p:sp>
              <p:nvSpPr>
                <p:cNvPr id="9271" name="Line 91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2" name="Line 92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3" name="Line 93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5" name="Group 94"/>
              <p:cNvGrpSpPr>
                <a:grpSpLocks/>
              </p:cNvGrpSpPr>
              <p:nvPr/>
            </p:nvGrpSpPr>
            <p:grpSpPr bwMode="auto">
              <a:xfrm>
                <a:off x="1632" y="3120"/>
                <a:ext cx="240" cy="192"/>
                <a:chOff x="192" y="3120"/>
                <a:chExt cx="240" cy="192"/>
              </a:xfrm>
            </p:grpSpPr>
            <p:sp>
              <p:nvSpPr>
                <p:cNvPr id="9268" name="Line 95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9" name="Line 96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0" name="Line 9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6" name="Group 98"/>
              <p:cNvGrpSpPr>
                <a:grpSpLocks/>
              </p:cNvGrpSpPr>
              <p:nvPr/>
            </p:nvGrpSpPr>
            <p:grpSpPr bwMode="auto">
              <a:xfrm>
                <a:off x="1872" y="3120"/>
                <a:ext cx="240" cy="192"/>
                <a:chOff x="192" y="3120"/>
                <a:chExt cx="240" cy="192"/>
              </a:xfrm>
            </p:grpSpPr>
            <p:sp>
              <p:nvSpPr>
                <p:cNvPr id="9265" name="Line 99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6" name="Line 100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7" name="Line 10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7" name="Group 102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192"/>
                <a:chOff x="192" y="3120"/>
                <a:chExt cx="240" cy="192"/>
              </a:xfrm>
            </p:grpSpPr>
            <p:sp>
              <p:nvSpPr>
                <p:cNvPr id="9262" name="Line 103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3" name="Line 104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4" name="Line 10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58" name="Group 106"/>
              <p:cNvGrpSpPr>
                <a:grpSpLocks/>
              </p:cNvGrpSpPr>
              <p:nvPr/>
            </p:nvGrpSpPr>
            <p:grpSpPr bwMode="auto">
              <a:xfrm>
                <a:off x="2352" y="3120"/>
                <a:ext cx="240" cy="192"/>
                <a:chOff x="192" y="3120"/>
                <a:chExt cx="240" cy="192"/>
              </a:xfrm>
            </p:grpSpPr>
            <p:sp>
              <p:nvSpPr>
                <p:cNvPr id="9259" name="Line 107"/>
                <p:cNvSpPr>
                  <a:spLocks noChangeShapeType="1"/>
                </p:cNvSpPr>
                <p:nvPr/>
              </p:nvSpPr>
              <p:spPr bwMode="auto">
                <a:xfrm>
                  <a:off x="192" y="3216"/>
                  <a:ext cx="24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0" name="Line 108"/>
                <p:cNvSpPr>
                  <a:spLocks noChangeShapeType="1"/>
                </p:cNvSpPr>
                <p:nvPr/>
              </p:nvSpPr>
              <p:spPr bwMode="auto">
                <a:xfrm>
                  <a:off x="19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1" name="Line 10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69422" name="Line 110"/>
          <p:cNvSpPr>
            <a:spLocks noChangeShapeType="1"/>
          </p:cNvSpPr>
          <p:nvPr/>
        </p:nvSpPr>
        <p:spPr bwMode="auto">
          <a:xfrm>
            <a:off x="1600200" y="3806825"/>
            <a:ext cx="0" cy="384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111"/>
          <p:cNvGrpSpPr>
            <a:grpSpLocks/>
          </p:cNvGrpSpPr>
          <p:nvPr/>
        </p:nvGrpSpPr>
        <p:grpSpPr bwMode="auto">
          <a:xfrm>
            <a:off x="1790084" y="2940381"/>
            <a:ext cx="582652" cy="1858954"/>
            <a:chOff x="630" y="1627"/>
            <a:chExt cx="303" cy="929"/>
          </a:xfrm>
        </p:grpSpPr>
        <p:graphicFrame>
          <p:nvGraphicFramePr>
            <p:cNvPr id="9235" name="Object 1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0982108"/>
                </p:ext>
              </p:extLst>
            </p:nvPr>
          </p:nvGraphicFramePr>
          <p:xfrm>
            <a:off x="630" y="1627"/>
            <a:ext cx="282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4" imgW="279279" imgH="393529" progId="Equation.3">
                    <p:embed/>
                  </p:oleObj>
                </mc:Choice>
                <mc:Fallback>
                  <p:oleObj name="Equation" r:id="rId34" imgW="27927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" y="1627"/>
                          <a:ext cx="282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1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6243205"/>
                </p:ext>
              </p:extLst>
            </p:nvPr>
          </p:nvGraphicFramePr>
          <p:xfrm>
            <a:off x="650" y="2366"/>
            <a:ext cx="283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6" imgW="291973" imgH="203112" progId="Equation.3">
                    <p:embed/>
                  </p:oleObj>
                </mc:Choice>
                <mc:Fallback>
                  <p:oleObj name="Equation" r:id="rId36" imgW="291973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" y="2366"/>
                          <a:ext cx="283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64" name="Group 114"/>
          <p:cNvGrpSpPr>
            <a:grpSpLocks/>
          </p:cNvGrpSpPr>
          <p:nvPr/>
        </p:nvGrpSpPr>
        <p:grpSpPr bwMode="auto">
          <a:xfrm>
            <a:off x="1423593" y="2728831"/>
            <a:ext cx="6063057" cy="1974932"/>
            <a:chOff x="317" y="1981"/>
            <a:chExt cx="4868" cy="987"/>
          </a:xfrm>
        </p:grpSpPr>
        <p:graphicFrame>
          <p:nvGraphicFramePr>
            <p:cNvPr id="9233" name="Object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5035174"/>
                </p:ext>
              </p:extLst>
            </p:nvPr>
          </p:nvGraphicFramePr>
          <p:xfrm>
            <a:off x="317" y="1981"/>
            <a:ext cx="249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8" imgW="126725" imgH="177415" progId="Equation.3">
                    <p:embed/>
                  </p:oleObj>
                </mc:Choice>
                <mc:Fallback>
                  <p:oleObj name="Equation" r:id="rId38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" y="1981"/>
                          <a:ext cx="249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4" name="Object 116"/>
            <p:cNvGraphicFramePr>
              <a:graphicFrameLocks noChangeAspect="1"/>
            </p:cNvGraphicFramePr>
            <p:nvPr/>
          </p:nvGraphicFramePr>
          <p:xfrm>
            <a:off x="4896" y="2688"/>
            <a:ext cx="289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0" imgW="203024" imgH="203024" progId="Equation.3">
                    <p:embed/>
                  </p:oleObj>
                </mc:Choice>
                <mc:Fallback>
                  <p:oleObj name="Equation" r:id="rId40" imgW="203024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2688"/>
                          <a:ext cx="289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381" name="Text Box 117"/>
          <p:cNvSpPr txBox="1">
            <a:spLocks noChangeArrowheads="1"/>
          </p:cNvSpPr>
          <p:nvPr/>
        </p:nvSpPr>
        <p:spPr bwMode="auto">
          <a:xfrm>
            <a:off x="1143000" y="1524000"/>
            <a:ext cx="685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1b: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 các phân số thập phân và số thập phân trên các vạch của tia số.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Rectangle 20"/>
          <p:cNvSpPr>
            <a:spLocks noChangeArrowheads="1"/>
          </p:cNvSpPr>
          <p:nvPr/>
        </p:nvSpPr>
        <p:spPr bwMode="auto">
          <a:xfrm>
            <a:off x="57150" y="0"/>
            <a:ext cx="89154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  <p:sp>
        <p:nvSpPr>
          <p:cNvPr id="9232" name="Text Box 13"/>
          <p:cNvSpPr txBox="1">
            <a:spLocks noChangeArrowheads="1"/>
          </p:cNvSpPr>
          <p:nvPr/>
        </p:nvSpPr>
        <p:spPr bwMode="auto">
          <a:xfrm>
            <a:off x="1257300" y="234950"/>
            <a:ext cx="6858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niệm số thập phân.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27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6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422" grpId="0" animBg="1"/>
      <p:bldP spid="113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633</Words>
  <Application>Microsoft Office PowerPoint</Application>
  <PresentationFormat>On-screen Show (4:3)</PresentationFormat>
  <Paragraphs>171</Paragraphs>
  <Slides>20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Administrator</cp:lastModifiedBy>
  <cp:revision>116</cp:revision>
  <dcterms:created xsi:type="dcterms:W3CDTF">2009-10-15T13:31:49Z</dcterms:created>
  <dcterms:modified xsi:type="dcterms:W3CDTF">2023-10-14T09:37:08Z</dcterms:modified>
</cp:coreProperties>
</file>