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3.wav" ContentType="audio/x-wav"/>
  <Override PartName="/ppt/media/audio4.wav" ContentType="audio/x-wav"/>
  <Override PartName="/ppt/media/audio5.wav" ContentType="audio/x-wav"/>
  <Override PartName="/ppt/media/audio6.wav" ContentType="audio/x-wav"/>
  <Override PartName="/ppt/media/audio7.wav" ContentType="audio/x-wav"/>
  <Override PartName="/ppt/media/audio8.wav" ContentType="audio/x-wav"/>
  <Override PartName="/ppt/media/audio9.wav" ContentType="audio/x-wav"/>
  <Override PartName="/ppt/media/audio10.wav" ContentType="audio/x-wav"/>
  <Override PartName="/ppt/media/audio11.wav" ContentType="audio/x-wav"/>
  <Override PartName="/ppt/media/audio1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317" r:id="rId3"/>
    <p:sldId id="318" r:id="rId4"/>
    <p:sldId id="319" r:id="rId5"/>
    <p:sldId id="320" r:id="rId6"/>
    <p:sldId id="321" r:id="rId7"/>
    <p:sldId id="322" r:id="rId8"/>
    <p:sldId id="323" r:id="rId9"/>
    <p:sldId id="324" r:id="rId10"/>
    <p:sldId id="325" r:id="rId11"/>
    <p:sldId id="326" r:id="rId12"/>
    <p:sldId id="256" r:id="rId13"/>
    <p:sldId id="283" r:id="rId14"/>
    <p:sldId id="284" r:id="rId15"/>
    <p:sldId id="285" r:id="rId16"/>
    <p:sldId id="286" r:id="rId17"/>
    <p:sldId id="287" r:id="rId18"/>
    <p:sldId id="295" r:id="rId19"/>
    <p:sldId id="288" r:id="rId20"/>
    <p:sldId id="294" r:id="rId21"/>
    <p:sldId id="291" r:id="rId22"/>
    <p:sldId id="292" r:id="rId23"/>
  </p:sldIdLst>
  <p:sldSz cx="12192000" cy="6858000"/>
  <p:notesSz cx="6858000" cy="9144000"/>
  <p:embeddedFontLst>
    <p:embeddedFont>
      <p:font typeface="Arial Unicode MS" panose="020B0604020202020204" charset="-128"/>
      <p:regular r:id="rId25"/>
    </p:embeddedFont>
    <p:embeddedFont>
      <p:font typeface=".VnHelvetInsH" panose="020B7200000000000000"/>
      <p:regular r:id="rId26"/>
    </p:embeddedFont>
    <p:embeddedFont>
      <p:font typeface=".VnVogue" panose="020B7200000000000000"/>
      <p:regular r:id="rId27"/>
    </p:embeddedFont>
    <p:embeddedFont>
      <p:font typeface="Arial Black" panose="020B0A04020102020204" pitchFamily="34" charset="0"/>
      <p:bold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Elephant" panose="020B0604020202020204" charset="0"/>
      <p:regular r:id="rId35"/>
      <p:italic r:id="rId36"/>
    </p:embeddedFont>
    <p:embeddedFont>
      <p:font typeface="Forte" panose="03060902040502070203" pitchFamily="66" charset="0"/>
      <p:regular r:id="rId37"/>
    </p:embeddedFont>
    <p:embeddedFont>
      <p:font typeface="Harrington" panose="04040505050002020702" pitchFamily="82" charset="0"/>
      <p:regular r:id="rId38"/>
    </p:embeddedFont>
    <p:embeddedFont>
      <p:font typeface="Tahoma" panose="020B0604030504040204" pitchFamily="34"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5"/>
    <a:srgbClr val="E14069"/>
    <a:srgbClr val="64B7B8"/>
    <a:srgbClr val="F9E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0CC20-3BB2-4C69-BBE5-93A48D4081F4}" type="datetimeFigureOut">
              <a:rPr lang="en-US" smtClean="0"/>
              <a:t>12/21/2023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666E1-E91A-4CEC-88DC-1DCAFC6864E6}" type="slidenum">
              <a:rPr lang="en-US" smtClean="0"/>
              <a:t>‹#›</a:t>
            </a:fld>
            <a:endParaRPr lang="en-US"/>
          </a:p>
        </p:txBody>
      </p:sp>
    </p:spTree>
    <p:extLst>
      <p:ext uri="{BB962C8B-B14F-4D97-AF65-F5344CB8AC3E}">
        <p14:creationId xmlns:p14="http://schemas.microsoft.com/office/powerpoint/2010/main" val="109649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2</a:t>
            </a:fld>
            <a:endParaRPr lang="en-US"/>
          </a:p>
        </p:txBody>
      </p:sp>
    </p:spTree>
    <p:extLst>
      <p:ext uri="{BB962C8B-B14F-4D97-AF65-F5344CB8AC3E}">
        <p14:creationId xmlns:p14="http://schemas.microsoft.com/office/powerpoint/2010/main" val="104162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11</a:t>
            </a:fld>
            <a:endParaRPr lang="en-US"/>
          </a:p>
        </p:txBody>
      </p:sp>
    </p:spTree>
    <p:extLst>
      <p:ext uri="{BB962C8B-B14F-4D97-AF65-F5344CB8AC3E}">
        <p14:creationId xmlns:p14="http://schemas.microsoft.com/office/powerpoint/2010/main" val="372857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3</a:t>
            </a:fld>
            <a:endParaRPr lang="en-US"/>
          </a:p>
        </p:txBody>
      </p:sp>
    </p:spTree>
    <p:extLst>
      <p:ext uri="{BB962C8B-B14F-4D97-AF65-F5344CB8AC3E}">
        <p14:creationId xmlns:p14="http://schemas.microsoft.com/office/powerpoint/2010/main" val="412770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4</a:t>
            </a:fld>
            <a:endParaRPr lang="en-US"/>
          </a:p>
        </p:txBody>
      </p:sp>
    </p:spTree>
    <p:extLst>
      <p:ext uri="{BB962C8B-B14F-4D97-AF65-F5344CB8AC3E}">
        <p14:creationId xmlns:p14="http://schemas.microsoft.com/office/powerpoint/2010/main" val="3438808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5</a:t>
            </a:fld>
            <a:endParaRPr lang="en-US"/>
          </a:p>
        </p:txBody>
      </p:sp>
    </p:spTree>
    <p:extLst>
      <p:ext uri="{BB962C8B-B14F-4D97-AF65-F5344CB8AC3E}">
        <p14:creationId xmlns:p14="http://schemas.microsoft.com/office/powerpoint/2010/main" val="349548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6</a:t>
            </a:fld>
            <a:endParaRPr lang="en-US"/>
          </a:p>
        </p:txBody>
      </p:sp>
    </p:spTree>
    <p:extLst>
      <p:ext uri="{BB962C8B-B14F-4D97-AF65-F5344CB8AC3E}">
        <p14:creationId xmlns:p14="http://schemas.microsoft.com/office/powerpoint/2010/main" val="163741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7</a:t>
            </a:fld>
            <a:endParaRPr lang="en-US"/>
          </a:p>
        </p:txBody>
      </p:sp>
    </p:spTree>
    <p:extLst>
      <p:ext uri="{BB962C8B-B14F-4D97-AF65-F5344CB8AC3E}">
        <p14:creationId xmlns:p14="http://schemas.microsoft.com/office/powerpoint/2010/main" val="127805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8</a:t>
            </a:fld>
            <a:endParaRPr lang="en-US"/>
          </a:p>
        </p:txBody>
      </p:sp>
    </p:spTree>
    <p:extLst>
      <p:ext uri="{BB962C8B-B14F-4D97-AF65-F5344CB8AC3E}">
        <p14:creationId xmlns:p14="http://schemas.microsoft.com/office/powerpoint/2010/main" val="1647710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9</a:t>
            </a:fld>
            <a:endParaRPr lang="en-US"/>
          </a:p>
        </p:txBody>
      </p:sp>
    </p:spTree>
    <p:extLst>
      <p:ext uri="{BB962C8B-B14F-4D97-AF65-F5344CB8AC3E}">
        <p14:creationId xmlns:p14="http://schemas.microsoft.com/office/powerpoint/2010/main" val="1678412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D6714C2A-BCE6-4D91-BA87-2002CE84F0BF}" type="slidenum">
              <a:rPr lang="en-US" smtClean="0"/>
              <a:t>10</a:t>
            </a:fld>
            <a:endParaRPr lang="en-US"/>
          </a:p>
        </p:txBody>
      </p:sp>
    </p:spTree>
    <p:extLst>
      <p:ext uri="{BB962C8B-B14F-4D97-AF65-F5344CB8AC3E}">
        <p14:creationId xmlns:p14="http://schemas.microsoft.com/office/powerpoint/2010/main" val="3508978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5190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97027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8207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56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78195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786332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70261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67625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27431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32158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9270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12/21/2023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11202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tretch>
            <a:fillRect/>
          </a:stretch>
        </p:blipFill>
        <p:spPr>
          <a:xfrm>
            <a:off x="-14447" y="-25638"/>
            <a:ext cx="12223539" cy="6956139"/>
          </a:xfrm>
          <a:prstGeom prst="rect">
            <a:avLst/>
          </a:prstGeom>
        </p:spPr>
      </p:pic>
    </p:spTree>
    <p:extLst>
      <p:ext uri="{BB962C8B-B14F-4D97-AF65-F5344CB8AC3E}">
        <p14:creationId xmlns:p14="http://schemas.microsoft.com/office/powerpoint/2010/main" val="39305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audio" Target="../media/audio6.wav"/><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8.wav"/><Relationship Id="rId7" Type="http://schemas.openxmlformats.org/officeDocument/2006/relationships/image" Target="../media/image14.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audio" Target="../media/audio12.wav"/></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slide" Target="slide7.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 Target="slide11.xml"/><Relationship Id="rId1" Type="http://schemas.openxmlformats.org/officeDocument/2006/relationships/tags" Target="../tags/tag1.xml"/><Relationship Id="rId6" Type="http://schemas.openxmlformats.org/officeDocument/2006/relationships/slide" Target="slide3.xml"/><Relationship Id="rId11" Type="http://schemas.openxmlformats.org/officeDocument/2006/relationships/slide" Target="slide6.xml"/><Relationship Id="rId5" Type="http://schemas.openxmlformats.org/officeDocument/2006/relationships/image" Target="../media/image2.png"/><Relationship Id="rId15" Type="http://schemas.openxmlformats.org/officeDocument/2006/relationships/slide" Target="slide10.xml"/><Relationship Id="rId10" Type="http://schemas.openxmlformats.org/officeDocument/2006/relationships/slide" Target="slide5.xml"/><Relationship Id="rId19" Type="http://schemas.openxmlformats.org/officeDocument/2006/relationships/image" Target="../media/image6.jpg"/><Relationship Id="rId4" Type="http://schemas.openxmlformats.org/officeDocument/2006/relationships/audio" Target="../media/audio2.wav"/><Relationship Id="rId9" Type="http://schemas.openxmlformats.org/officeDocument/2006/relationships/slide" Target="slide4.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dirty="0">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Warm up</a:t>
            </a:r>
          </a:p>
        </p:txBody>
      </p:sp>
      <p:sp>
        <p:nvSpPr>
          <p:cNvPr id="3" name="Bùi Liễu 0968142780">
            <a:extLst>
              <a:ext uri="{FF2B5EF4-FFF2-40B4-BE49-F238E27FC236}">
                <a16:creationId xmlns:a16="http://schemas.microsoft.com/office/drawing/2014/main" id="{91AA2E36-B17C-4803-8206-4C65B182067A}"/>
              </a:ext>
            </a:extLst>
          </p:cNvPr>
          <p:cNvSpPr txBox="1"/>
          <p:nvPr/>
        </p:nvSpPr>
        <p:spPr>
          <a:xfrm>
            <a:off x="2567808" y="601711"/>
            <a:ext cx="9695120" cy="923330"/>
          </a:xfrm>
          <a:prstGeom prst="rect">
            <a:avLst/>
          </a:prstGeom>
          <a:noFill/>
        </p:spPr>
        <p:txBody>
          <a:bodyPr wrap="square" rtlCol="0">
            <a:spAutoFit/>
          </a:bodyPr>
          <a:lstStyle/>
          <a:p>
            <a:pPr algn="ctr"/>
            <a:r>
              <a:rPr lang="en-US" sz="5400" dirty="0">
                <a:latin typeface="Forte" panose="03060902040502070203" pitchFamily="66" charset="0"/>
              </a:rPr>
              <a:t>Monday, December </a:t>
            </a:r>
            <a:r>
              <a:rPr lang="en-US" sz="5400">
                <a:latin typeface="Forte" panose="03060902040502070203" pitchFamily="66" charset="0"/>
              </a:rPr>
              <a:t>21</a:t>
            </a:r>
            <a:r>
              <a:rPr lang="en-US" sz="5400" baseline="30000">
                <a:latin typeface="Forte" panose="03060902040502070203" pitchFamily="66" charset="0"/>
              </a:rPr>
              <a:t>st</a:t>
            </a:r>
            <a:r>
              <a:rPr lang="en-US" sz="5400">
                <a:latin typeface="Forte" panose="03060902040502070203" pitchFamily="66" charset="0"/>
              </a:rPr>
              <a:t> 2023</a:t>
            </a:r>
            <a:endParaRPr lang="en-US" sz="5400" dirty="0">
              <a:latin typeface="Forte" panose="03060902040502070203" pitchFamily="66" charset="0"/>
            </a:endParaRPr>
          </a:p>
        </p:txBody>
      </p:sp>
    </p:spTree>
    <p:extLst>
      <p:ext uri="{BB962C8B-B14F-4D97-AF65-F5344CB8AC3E}">
        <p14:creationId xmlns:p14="http://schemas.microsoft.com/office/powerpoint/2010/main" val="727124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par>
                          <p:cTn id="14" fill="hold">
                            <p:stCondLst>
                              <p:cond delay="1126"/>
                            </p:stCondLst>
                            <p:childTnLst>
                              <p:par>
                                <p:cTn id="15" presetID="10" presetClass="entr" presetSubtype="0"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a:effectLst/>
                  <a:latin typeface="Times New Roman" panose="02020603050405020304" pitchFamily="18" charset="0"/>
                  <a:ea typeface="Calibri" panose="020F0502020204030204" pitchFamily="34" charset="0"/>
                </a:rPr>
                <a:t>going to</a:t>
              </a:r>
              <a:endParaRPr lang="en-US" sz="5400" b="1" dirty="0">
                <a:solidFill>
                  <a:srgbClr val="002060"/>
                </a:solidFill>
                <a:latin typeface="Calibri" panose="020F0502020204030204" pitchFamily="34" charset="0"/>
                <a:cs typeface="Calibri" panose="020F050202020403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1" name="TextBox 30">
            <a:extLst>
              <a:ext uri="{FF2B5EF4-FFF2-40B4-BE49-F238E27FC236}">
                <a16:creationId xmlns:a16="http://schemas.microsoft.com/office/drawing/2014/main" id="{932DA194-8489-4F23-8F42-7BA7F2BE32FF}"/>
              </a:ext>
            </a:extLst>
          </p:cNvPr>
          <p:cNvSpPr txBox="1"/>
          <p:nvPr/>
        </p:nvSpPr>
        <p:spPr>
          <a:xfrm>
            <a:off x="1729817" y="2532237"/>
            <a:ext cx="5324483" cy="1077218"/>
          </a:xfrm>
          <a:prstGeom prst="rect">
            <a:avLst/>
          </a:prstGeom>
          <a:noFill/>
        </p:spPr>
        <p:txBody>
          <a:bodyPr wrap="square" rtlCol="0">
            <a:spAutoFit/>
          </a:bodyPr>
          <a:lstStyle/>
          <a:p>
            <a:pPr algn="ctr"/>
            <a:r>
              <a:rPr lang="en-US" sz="3200" b="1">
                <a:effectLst/>
                <a:latin typeface="Times New Roman" panose="02020603050405020304" pitchFamily="18" charset="0"/>
                <a:ea typeface="Calibri" panose="020F0502020204030204" pitchFamily="34" charset="0"/>
              </a:rPr>
              <a:t>I’m _____ </a:t>
            </a:r>
            <a:r>
              <a:rPr lang="en-US" sz="3200" b="1">
                <a:latin typeface="Times New Roman" panose="02020603050405020304" pitchFamily="18" charset="0"/>
              </a:rPr>
              <a:t>play football on Sports Day</a:t>
            </a:r>
            <a:r>
              <a:rPr lang="en-US" sz="3200" b="1">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21198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en-US" sz="2000" b="1">
                  <a:effectLst/>
                  <a:latin typeface="Arial" panose="020B0604020202020204" pitchFamily="34" charset="0"/>
                  <a:ea typeface="Calibri" panose="020F0502020204030204" pitchFamily="34" charset="0"/>
                  <a:cs typeface="Arial" panose="020B0604020202020204" pitchFamily="34" charset="0"/>
                </a:rPr>
                <a:t>Quan and Nam are going to sing and dance on Children's Day.</a:t>
              </a:r>
              <a:endParaRPr lang="en-US" sz="2800" b="1" dirty="0">
                <a:latin typeface="Arial" panose="020B0604020202020204" pitchFamily="34" charset="0"/>
                <a:cs typeface="Arial" panose="020B060402020202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3" name="Rectangle 32"/>
          <p:cNvSpPr/>
          <p:nvPr/>
        </p:nvSpPr>
        <p:spPr>
          <a:xfrm>
            <a:off x="1780393" y="2670364"/>
            <a:ext cx="5347722" cy="1307089"/>
          </a:xfrm>
          <a:prstGeom prst="rect">
            <a:avLst/>
          </a:prstGeom>
          <a:noFill/>
        </p:spPr>
        <p:txBody>
          <a:bodyPr wrap="square" rtlCol="0">
            <a:spAutoFit/>
          </a:bodyPr>
          <a:lstStyle/>
          <a:p>
            <a:pPr algn="ctr">
              <a:lnSpc>
                <a:spcPct val="150000"/>
              </a:lnSpc>
            </a:pPr>
            <a:r>
              <a:rPr lang="en-US" sz="2800" b="1">
                <a:effectLst/>
                <a:latin typeface="Times New Roman" panose="02020603050405020304" pitchFamily="18" charset="0"/>
                <a:ea typeface="Calibri" panose="020F0502020204030204" pitchFamily="34" charset="0"/>
              </a:rPr>
              <a:t>Quan and Nam/ sing and dance/ Children's Day</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46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p:cNvSpPr txBox="1"/>
          <p:nvPr/>
        </p:nvSpPr>
        <p:spPr>
          <a:xfrm>
            <a:off x="1529931" y="771774"/>
            <a:ext cx="2068195" cy="769441"/>
          </a:xfrm>
          <a:prstGeom prst="rect">
            <a:avLst/>
          </a:prstGeom>
          <a:noFill/>
        </p:spPr>
        <p:txBody>
          <a:bodyPr wrap="none" rtlCol="0">
            <a:spAutoFit/>
          </a:bodyPr>
          <a:lstStyle/>
          <a:p>
            <a:r>
              <a:rPr lang="en-US" sz="4400" b="1">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Unit 10</a:t>
            </a:r>
          </a:p>
        </p:txBody>
      </p:sp>
      <p:sp>
        <p:nvSpPr>
          <p:cNvPr id="8" name="Mspham-0936082789"/>
          <p:cNvSpPr txBox="1"/>
          <p:nvPr/>
        </p:nvSpPr>
        <p:spPr>
          <a:xfrm>
            <a:off x="8547023" y="5302636"/>
            <a:ext cx="2388795" cy="769441"/>
          </a:xfrm>
          <a:prstGeom prst="rect">
            <a:avLst/>
          </a:prstGeom>
          <a:noFill/>
        </p:spPr>
        <p:txBody>
          <a:bodyPr wrap="none" rtlCol="0">
            <a:spAutoFit/>
          </a:bodyPr>
          <a:lstStyle/>
          <a:p>
            <a:r>
              <a:rPr lang="en-US" sz="4400" b="1">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Lesson 3</a:t>
            </a:r>
          </a:p>
        </p:txBody>
      </p:sp>
      <p:sp>
        <p:nvSpPr>
          <p:cNvPr id="9" name="Rectangle 8"/>
          <p:cNvSpPr/>
          <p:nvPr/>
        </p:nvSpPr>
        <p:spPr>
          <a:xfrm>
            <a:off x="1391030" y="1855803"/>
            <a:ext cx="9409941" cy="3045370"/>
          </a:xfrm>
          <a:prstGeom prst="rect">
            <a:avLst/>
          </a:prstGeom>
          <a:noFill/>
        </p:spPr>
        <p:txBody>
          <a:bodyPr wrap="none" numCol="1" rtlCol="0">
            <a:prstTxWarp prst="textStop">
              <a:avLst/>
            </a:prstTxWarp>
            <a:spAutoFit/>
          </a:bodyPr>
          <a:lstStyle/>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When will </a:t>
            </a:r>
          </a:p>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Sports Day be?</a:t>
            </a:r>
          </a:p>
        </p:txBody>
      </p:sp>
    </p:spTree>
    <p:extLst>
      <p:ext uri="{BB962C8B-B14F-4D97-AF65-F5344CB8AC3E}">
        <p14:creationId xmlns:p14="http://schemas.microsoft.com/office/powerpoint/2010/main" val="144055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2677564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716843" y="1649478"/>
            <a:ext cx="10626347" cy="3375067"/>
          </a:xfrm>
          <a:prstGeom prst="rect">
            <a:avLst/>
          </a:prstGeom>
        </p:spPr>
      </p:pic>
      <p:sp>
        <p:nvSpPr>
          <p:cNvPr id="4" name="Mspham-0936082789"/>
          <p:cNvSpPr/>
          <p:nvPr/>
        </p:nvSpPr>
        <p:spPr>
          <a:xfrm>
            <a:off x="705662" y="295781"/>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675373" y="1942335"/>
            <a:ext cx="371888" cy="365792"/>
          </a:xfrm>
          <a:prstGeom prst="rect">
            <a:avLst/>
          </a:prstGeom>
        </p:spPr>
      </p:pic>
      <p:pic>
        <p:nvPicPr>
          <p:cNvPr id="7" name="Msphamsound"/>
          <p:cNvPicPr>
            <a:picLocks noChangeAspect="1"/>
          </p:cNvPicPr>
          <p:nvPr/>
        </p:nvPicPr>
        <p:blipFill>
          <a:blip r:embed="rId7"/>
          <a:stretch>
            <a:fillRect/>
          </a:stretch>
        </p:blipFill>
        <p:spPr>
          <a:xfrm>
            <a:off x="675373" y="3804588"/>
            <a:ext cx="371888" cy="365792"/>
          </a:xfrm>
          <a:prstGeom prst="rect">
            <a:avLst/>
          </a:prstGeom>
        </p:spPr>
      </p:pic>
      <p:pic>
        <p:nvPicPr>
          <p:cNvPr id="9" name="Msphamsound"/>
          <p:cNvPicPr>
            <a:picLocks noChangeAspect="1"/>
          </p:cNvPicPr>
          <p:nvPr/>
        </p:nvPicPr>
        <p:blipFill>
          <a:blip r:embed="rId7"/>
          <a:stretch>
            <a:fillRect/>
          </a:stretch>
        </p:blipFill>
        <p:spPr>
          <a:xfrm>
            <a:off x="11018580" y="2125231"/>
            <a:ext cx="371888" cy="365792"/>
          </a:xfrm>
          <a:prstGeom prst="rect">
            <a:avLst/>
          </a:prstGeom>
        </p:spPr>
      </p:pic>
      <p:pic>
        <p:nvPicPr>
          <p:cNvPr id="10" name="Msphamsound"/>
          <p:cNvPicPr>
            <a:picLocks noChangeAspect="1"/>
          </p:cNvPicPr>
          <p:nvPr/>
        </p:nvPicPr>
        <p:blipFill>
          <a:blip r:embed="rId7"/>
          <a:stretch>
            <a:fillRect/>
          </a:stretch>
        </p:blipFill>
        <p:spPr>
          <a:xfrm>
            <a:off x="11018580" y="3987484"/>
            <a:ext cx="371888" cy="365792"/>
          </a:xfrm>
          <a:prstGeom prst="rect">
            <a:avLst/>
          </a:prstGeom>
        </p:spPr>
      </p:pic>
    </p:spTree>
    <p:extLst>
      <p:ext uri="{BB962C8B-B14F-4D97-AF65-F5344CB8AC3E}">
        <p14:creationId xmlns:p14="http://schemas.microsoft.com/office/powerpoint/2010/main" val="2715743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10 When will Sports Day be- - Lesson 3 - 1 Listen and repeat (mp3cut.net).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10 When will Sports Day be- - Lesson 3 - 1 Listen and repeat (mp3cut.net) (2).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10 When will Sports Day be- - Lesson 3 - 1 Listen and repeat (mp3cut.net) (1).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10 When will Sports Day be- - Lesson 3 - 1 Listen and repeat (mp3cut.net) (3).wav"/>
                                        </p:tgtEl>
                                      </p:cMediaNode>
                                    </p:audio>
                                  </p:sub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957412" y="1763268"/>
            <a:ext cx="10620578" cy="3306949"/>
          </a:xfrm>
          <a:prstGeom prst="rect">
            <a:avLst/>
          </a:prstGeom>
        </p:spPr>
      </p:pic>
      <p:sp>
        <p:nvSpPr>
          <p:cNvPr id="2" name="Mspham-0936082789"/>
          <p:cNvSpPr/>
          <p:nvPr/>
        </p:nvSpPr>
        <p:spPr>
          <a:xfrm>
            <a:off x="616315" y="32802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8"/>
          <a:stretch>
            <a:fillRect/>
          </a:stretch>
        </p:blipFill>
        <p:spPr>
          <a:xfrm>
            <a:off x="8026307" y="2089691"/>
            <a:ext cx="365792" cy="371888"/>
          </a:xfrm>
          <a:prstGeom prst="rect">
            <a:avLst/>
          </a:prstGeom>
        </p:spPr>
      </p:pic>
      <p:pic>
        <p:nvPicPr>
          <p:cNvPr id="12" name="Msphamsound-0936082789"/>
          <p:cNvPicPr>
            <a:picLocks noChangeAspect="1"/>
          </p:cNvPicPr>
          <p:nvPr/>
        </p:nvPicPr>
        <p:blipFill>
          <a:blip r:embed="rId8"/>
          <a:stretch>
            <a:fillRect/>
          </a:stretch>
        </p:blipFill>
        <p:spPr>
          <a:xfrm>
            <a:off x="6267701" y="2792217"/>
            <a:ext cx="365792" cy="371888"/>
          </a:xfrm>
          <a:prstGeom prst="rect">
            <a:avLst/>
          </a:prstGeom>
        </p:spPr>
      </p:pic>
      <p:pic>
        <p:nvPicPr>
          <p:cNvPr id="13" name="Msphamsound-0936082789"/>
          <p:cNvPicPr>
            <a:picLocks noChangeAspect="1"/>
          </p:cNvPicPr>
          <p:nvPr/>
        </p:nvPicPr>
        <p:blipFill>
          <a:blip r:embed="rId8"/>
          <a:stretch>
            <a:fillRect/>
          </a:stretch>
        </p:blipFill>
        <p:spPr>
          <a:xfrm>
            <a:off x="11129632" y="3662013"/>
            <a:ext cx="365792" cy="371888"/>
          </a:xfrm>
          <a:prstGeom prst="rect">
            <a:avLst/>
          </a:prstGeom>
        </p:spPr>
      </p:pic>
      <p:pic>
        <p:nvPicPr>
          <p:cNvPr id="14" name="Msphamsound-0936082789"/>
          <p:cNvPicPr>
            <a:picLocks noChangeAspect="1"/>
          </p:cNvPicPr>
          <p:nvPr/>
        </p:nvPicPr>
        <p:blipFill>
          <a:blip r:embed="rId8"/>
          <a:stretch>
            <a:fillRect/>
          </a:stretch>
        </p:blipFill>
        <p:spPr>
          <a:xfrm>
            <a:off x="8665213" y="4375691"/>
            <a:ext cx="365792" cy="371888"/>
          </a:xfrm>
          <a:prstGeom prst="rect">
            <a:avLst/>
          </a:prstGeom>
        </p:spPr>
      </p:pic>
      <p:pic>
        <p:nvPicPr>
          <p:cNvPr id="15" name="Msphamsound-0936082789"/>
          <p:cNvPicPr>
            <a:picLocks noChangeAspect="1"/>
          </p:cNvPicPr>
          <p:nvPr/>
        </p:nvPicPr>
        <p:blipFill>
          <a:blip r:embed="rId8"/>
          <a:stretch>
            <a:fillRect/>
          </a:stretch>
        </p:blipFill>
        <p:spPr>
          <a:xfrm>
            <a:off x="11129632" y="5700795"/>
            <a:ext cx="534972" cy="543887"/>
          </a:xfrm>
          <a:prstGeom prst="rect">
            <a:avLst/>
          </a:prstGeom>
        </p:spPr>
      </p:pic>
      <p:cxnSp>
        <p:nvCxnSpPr>
          <p:cNvPr id="4" name="Mspham0936082789"/>
          <p:cNvCxnSpPr/>
          <p:nvPr/>
        </p:nvCxnSpPr>
        <p:spPr>
          <a:xfrm>
            <a:off x="2364059" y="2461579"/>
            <a:ext cx="114857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4544307" y="2461579"/>
            <a:ext cx="126343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6001776" y="2461579"/>
            <a:ext cx="81161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6949629" y="2461579"/>
            <a:ext cx="58859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0" name="Mspham0936082789"/>
          <p:cNvCxnSpPr/>
          <p:nvPr/>
        </p:nvCxnSpPr>
        <p:spPr>
          <a:xfrm>
            <a:off x="4377039" y="3164105"/>
            <a:ext cx="1430701"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2352908" y="4056203"/>
            <a:ext cx="104821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4" name="Mspham0936082789"/>
          <p:cNvCxnSpPr/>
          <p:nvPr/>
        </p:nvCxnSpPr>
        <p:spPr>
          <a:xfrm>
            <a:off x="5299250" y="4033901"/>
            <a:ext cx="115730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6" name="Mspham0936082789"/>
          <p:cNvCxnSpPr/>
          <p:nvPr/>
        </p:nvCxnSpPr>
        <p:spPr>
          <a:xfrm>
            <a:off x="7083445" y="4056203"/>
            <a:ext cx="63319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8" name="Mspham0936082789"/>
          <p:cNvCxnSpPr/>
          <p:nvPr/>
        </p:nvCxnSpPr>
        <p:spPr>
          <a:xfrm>
            <a:off x="8499650" y="4056203"/>
            <a:ext cx="124651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0" name="Mspham0936082789"/>
          <p:cNvCxnSpPr/>
          <p:nvPr/>
        </p:nvCxnSpPr>
        <p:spPr>
          <a:xfrm>
            <a:off x="9971611" y="4056203"/>
            <a:ext cx="845072"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2" name="Mspham0936082789"/>
          <p:cNvCxnSpPr/>
          <p:nvPr/>
        </p:nvCxnSpPr>
        <p:spPr>
          <a:xfrm>
            <a:off x="3090098" y="4747579"/>
            <a:ext cx="108045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4" name="Mspham0936082789"/>
          <p:cNvCxnSpPr/>
          <p:nvPr/>
        </p:nvCxnSpPr>
        <p:spPr>
          <a:xfrm>
            <a:off x="4921318" y="4747579"/>
            <a:ext cx="75465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6" name="Mspham0936082789"/>
          <p:cNvCxnSpPr/>
          <p:nvPr/>
        </p:nvCxnSpPr>
        <p:spPr>
          <a:xfrm>
            <a:off x="5903341" y="4747579"/>
            <a:ext cx="104628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8" name="Mspham0936082789"/>
          <p:cNvCxnSpPr/>
          <p:nvPr/>
        </p:nvCxnSpPr>
        <p:spPr>
          <a:xfrm>
            <a:off x="7129975" y="4747579"/>
            <a:ext cx="126212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21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7"/>
                                        </p:tgtEl>
                                      </p:cBhvr>
                                    </p:animEffect>
                                    <p:animScale>
                                      <p:cBhvr>
                                        <p:cTn id="78" dur="250" autoRev="1" fill="hold"/>
                                        <p:tgtEl>
                                          <p:spTgt spid="7"/>
                                        </p:tgtEl>
                                      </p:cBhvr>
                                      <p:by x="105000" y="105000"/>
                                    </p:animScale>
                                  </p:childTnLst>
                                  <p:subTnLst>
                                    <p:audio>
                                      <p:cMediaNode>
                                        <p:cTn display="0" masterRel="sameClick">
                                          <p:stCondLst>
                                            <p:cond evt="begin" delay="0">
                                              <p:tn val="76"/>
                                            </p:cond>
                                          </p:stCondLst>
                                          <p:endCondLst>
                                            <p:cond evt="onStopAudio" delay="0">
                                              <p:tgtEl>
                                                <p:sldTgt/>
                                              </p:tgtEl>
                                            </p:cond>
                                          </p:endCondLst>
                                        </p:cTn>
                                        <p:tgtEl>
                                          <p:sndTgt r:embed="rId2" name="Tiếng Anh 5 Tập 1 - Unit 10 When will Sports Day be- - Lesson 3 - 2 Listen and underline the stressed words (mp3cut.net) (1).wav"/>
                                        </p:tgtEl>
                                      </p:cMediaNode>
                                    </p:audio>
                                  </p:sub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12"/>
                                        </p:tgtEl>
                                      </p:cBhvr>
                                    </p:animEffect>
                                    <p:animScale>
                                      <p:cBhvr>
                                        <p:cTn id="84" dur="250" autoRev="1" fill="hold"/>
                                        <p:tgtEl>
                                          <p:spTgt spid="12"/>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3" name="Tiếng Anh 5 Tập 1 - Unit 10 When will Sports Day be- - Lesson 3 - 2 Listen and underline the stressed words (mp3cut.net) (2).wav"/>
                                        </p:tgtEl>
                                      </p:cMediaNode>
                                    </p:audio>
                                  </p:sub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3"/>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13"/>
                                        </p:tgtEl>
                                      </p:cBhvr>
                                    </p:animEffect>
                                    <p:animScale>
                                      <p:cBhvr>
                                        <p:cTn id="90" dur="250" autoRev="1" fill="hold"/>
                                        <p:tgtEl>
                                          <p:spTgt spid="13"/>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4" name="Tiếng Anh 5 Tập 1 - Unit 10 When will Sports Day be- - Lesson 3 - 2 Listen and underline the stressed words (mp3cut.net) (3).wav"/>
                                        </p:tgtEl>
                                      </p:cMediaNode>
                                    </p:audio>
                                  </p:sub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4"/>
                                        </p:tgtEl>
                                      </p:cBhvr>
                                    </p:animEffect>
                                    <p:animScale>
                                      <p:cBhvr>
                                        <p:cTn id="96" dur="250" autoRev="1" fill="hold"/>
                                        <p:tgtEl>
                                          <p:spTgt spid="14"/>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5" name="Tiếng Anh 5 Tập 1 - Unit 10 When will Sports Day be- - Lesson 3 - 2 Listen and underline the stressed words (mp3cut.net) (4).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nodeType="clickEffect">
                                  <p:stCondLst>
                                    <p:cond delay="0"/>
                                  </p:stCondLst>
                                  <p:childTnLst>
                                    <p:animEffect transition="out" filter="fade">
                                      <p:cBhvr>
                                        <p:cTn id="101" dur="500" tmFilter="0, 0; .2, .5; .8, .5; 1, 0"/>
                                        <p:tgtEl>
                                          <p:spTgt spid="15"/>
                                        </p:tgtEl>
                                      </p:cBhvr>
                                    </p:animEffect>
                                    <p:animScale>
                                      <p:cBhvr>
                                        <p:cTn id="102" dur="250" autoRev="1" fill="hold"/>
                                        <p:tgtEl>
                                          <p:spTgt spid="15"/>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6" name="Tiếng Anh 5 Tập 1 - Unit 10 When will Sports Day be- - Lesson 3 - 2 Listen and underline the stressed words (mp3cut.net).wav"/>
                                        </p:tgtEl>
                                      </p:cMediaNode>
                                    </p:audio>
                                  </p:subTnLst>
                                </p:cTn>
                              </p:par>
                            </p:childTnLst>
                          </p:cTn>
                        </p:par>
                      </p:childTnLst>
                    </p:cTn>
                  </p:par>
                </p:childTnLst>
              </p:cTn>
              <p:nextCondLst>
                <p:cond evt="onClick" delay="0">
                  <p:tgtEl>
                    <p:spTgt spid="1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1877199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ếng Anh 5 - Unit 10 - Lesson 3 - Chant -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2387" y="1067657"/>
            <a:ext cx="9079222" cy="5107062"/>
          </a:xfrm>
          <a:prstGeom prst="rect">
            <a:avLst/>
          </a:prstGeom>
        </p:spPr>
      </p:pic>
      <p:sp>
        <p:nvSpPr>
          <p:cNvPr id="14" name="Mspham-0936082789"/>
          <p:cNvSpPr/>
          <p:nvPr/>
        </p:nvSpPr>
        <p:spPr>
          <a:xfrm>
            <a:off x="676466" y="350287"/>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931109" y="1003043"/>
            <a:ext cx="10562551" cy="5236290"/>
          </a:xfrm>
          <a:prstGeom prst="rect">
            <a:avLst/>
          </a:prstGeom>
        </p:spPr>
      </p:pic>
      <p:pic>
        <p:nvPicPr>
          <p:cNvPr id="7" name="Mspham0936082789">
            <a:extLst>
              <a:ext uri="{FF2B5EF4-FFF2-40B4-BE49-F238E27FC236}">
                <a16:creationId xmlns:a16="http://schemas.microsoft.com/office/drawing/2014/main" id="{7D785C09-6D27-4CA3-B8AE-1812F57E29C4}"/>
              </a:ext>
            </a:extLst>
          </p:cNvPr>
          <p:cNvPicPr>
            <a:picLocks noChangeAspect="1"/>
          </p:cNvPicPr>
          <p:nvPr/>
        </p:nvPicPr>
        <p:blipFill>
          <a:blip r:embed="rId7"/>
          <a:stretch>
            <a:fillRect/>
          </a:stretch>
        </p:blipFill>
        <p:spPr>
          <a:xfrm>
            <a:off x="9611197" y="5896472"/>
            <a:ext cx="452423" cy="457200"/>
          </a:xfrm>
          <a:prstGeom prst="rect">
            <a:avLst/>
          </a:prstGeom>
        </p:spPr>
      </p:pic>
      <p:pic>
        <p:nvPicPr>
          <p:cNvPr id="8" name="Mspham0936082789">
            <a:extLst>
              <a:ext uri="{FF2B5EF4-FFF2-40B4-BE49-F238E27FC236}">
                <a16:creationId xmlns:a16="http://schemas.microsoft.com/office/drawing/2014/main" id="{B6D12390-D4DE-4762-BC27-4081C134AEC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112969" y="58507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7672593"/>
      </p:ext>
    </p:extLst>
  </p:cSld>
  <p:clrMapOvr>
    <a:masterClrMapping/>
  </p:clrMapOvr>
  <p:timing>
    <p:tnLst>
      <p:par>
        <p:cTn id="1" dur="indefinite" restart="never" nodeType="tmRoot">
          <p:childTnLst>
            <p:video fullScrn="1">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7"/>
                                        </p:tgtEl>
                                      </p:cBhvr>
                                    </p:animEffect>
                                    <p:animScale>
                                      <p:cBhvr>
                                        <p:cTn id="8" dur="250" autoRev="1" fill="hold"/>
                                        <p:tgtEl>
                                          <p:spTgt spid="7"/>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10 When will Sports Day be- - Lesson 3 - 3 Let’s chant (mp3cut.net).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1905" fill="hold"/>
                                        <p:tgtEl>
                                          <p:spTgt spid="6"/>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5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
        <p:nvSpPr>
          <p:cNvPr id="5" name="Rectangle 4"/>
          <p:cNvSpPr/>
          <p:nvPr/>
        </p:nvSpPr>
        <p:spPr>
          <a:xfrm>
            <a:off x="1036319" y="1196647"/>
            <a:ext cx="10336193" cy="4506939"/>
          </a:xfrm>
          <a:prstGeom prst="rect">
            <a:avLst/>
          </a:prstGeom>
        </p:spPr>
        <p:txBody>
          <a:bodyPr wrap="square">
            <a:spAutoFit/>
          </a:bodyPr>
          <a:lstStyle/>
          <a:p>
            <a:pPr algn="just">
              <a:lnSpc>
                <a:spcPct val="130000"/>
              </a:lnSpc>
            </a:pPr>
            <a:r>
              <a:rPr lang="en-US" sz="3200">
                <a:solidFill>
                  <a:srgbClr val="002060"/>
                </a:solidFill>
                <a:latin typeface="Arial" panose="020B0604020202020204" pitchFamily="34" charset="0"/>
                <a:cs typeface="Arial" panose="020B0604020202020204" pitchFamily="34" charset="0"/>
              </a:rPr>
              <a:t>Our school Sports Day will be next Saturday. Everyone in my class is going to take part in it. Mai and Linda are going to play table tennis. Tony's going to play basketball and Peter's going to play badminton. Phong and Nam are going to play in a football match. Tom's going to swim. My classmates are practising hard for the events. We hope that we will win the competitions.</a:t>
            </a:r>
          </a:p>
        </p:txBody>
      </p:sp>
    </p:spTree>
    <p:extLst>
      <p:ext uri="{BB962C8B-B14F-4D97-AF65-F5344CB8AC3E}">
        <p14:creationId xmlns:p14="http://schemas.microsoft.com/office/powerpoint/2010/main" val="6549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a:srcRect l="3106" t="4432"/>
          <a:stretch/>
        </p:blipFill>
        <p:spPr>
          <a:xfrm>
            <a:off x="-83128" y="-103909"/>
            <a:ext cx="12275127" cy="6962409"/>
          </a:xfrm>
          <a:prstGeom prst="rect">
            <a:avLst/>
          </a:prstGeom>
        </p:spPr>
      </p:pic>
      <p:sp>
        <p:nvSpPr>
          <p:cNvPr id="79" name="Rectangle 78"/>
          <p:cNvSpPr/>
          <p:nvPr/>
        </p:nvSpPr>
        <p:spPr>
          <a:xfrm>
            <a:off x="4703680"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ant</a:t>
            </a:r>
          </a:p>
        </p:txBody>
      </p:sp>
      <p:sp>
        <p:nvSpPr>
          <p:cNvPr id="80" name="Rectangle 79"/>
          <p:cNvSpPr/>
          <p:nvPr/>
        </p:nvSpPr>
        <p:spPr>
          <a:xfrm>
            <a:off x="6533843"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mouse</a:t>
            </a:r>
          </a:p>
        </p:txBody>
      </p:sp>
      <p:sp>
        <p:nvSpPr>
          <p:cNvPr id="81" name="Rectangle 80"/>
          <p:cNvSpPr/>
          <p:nvPr/>
        </p:nvSpPr>
        <p:spPr>
          <a:xfrm>
            <a:off x="2871879"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elephant</a:t>
            </a:r>
          </a:p>
        </p:txBody>
      </p:sp>
      <p:sp>
        <p:nvSpPr>
          <p:cNvPr id="82" name="Rectangle 81"/>
          <p:cNvSpPr/>
          <p:nvPr/>
        </p:nvSpPr>
        <p:spPr>
          <a:xfrm>
            <a:off x="4703680"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dog</a:t>
            </a:r>
          </a:p>
        </p:txBody>
      </p:sp>
      <p:sp>
        <p:nvSpPr>
          <p:cNvPr id="83" name="Rectangle 82"/>
          <p:cNvSpPr/>
          <p:nvPr/>
        </p:nvSpPr>
        <p:spPr>
          <a:xfrm>
            <a:off x="6533843"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fish</a:t>
            </a:r>
          </a:p>
        </p:txBody>
      </p:sp>
      <p:sp>
        <p:nvSpPr>
          <p:cNvPr id="84" name="Rectangle 83"/>
          <p:cNvSpPr/>
          <p:nvPr/>
        </p:nvSpPr>
        <p:spPr>
          <a:xfrm>
            <a:off x="2871879"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iguana</a:t>
            </a:r>
          </a:p>
        </p:txBody>
      </p:sp>
      <p:sp>
        <p:nvSpPr>
          <p:cNvPr id="85" name="Rectangle 84"/>
          <p:cNvSpPr/>
          <p:nvPr/>
        </p:nvSpPr>
        <p:spPr>
          <a:xfrm>
            <a:off x="4703680"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hen</a:t>
            </a:r>
          </a:p>
        </p:txBody>
      </p:sp>
      <p:sp>
        <p:nvSpPr>
          <p:cNvPr id="86" name="Rectangle 85"/>
          <p:cNvSpPr/>
          <p:nvPr/>
        </p:nvSpPr>
        <p:spPr>
          <a:xfrm>
            <a:off x="6533843"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Arial Black" panose="020B0A04020102020204" pitchFamily="34" charset="0"/>
              </a:rPr>
              <a:t>pet</a:t>
            </a:r>
          </a:p>
        </p:txBody>
      </p:sp>
      <p:sp>
        <p:nvSpPr>
          <p:cNvPr id="88" name="Rectangle 87"/>
          <p:cNvSpPr/>
          <p:nvPr/>
        </p:nvSpPr>
        <p:spPr>
          <a:xfrm>
            <a:off x="2871879"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Black" panose="020B0A04020102020204" pitchFamily="34" charset="0"/>
              </a:rPr>
              <a:t>1</a:t>
            </a:r>
          </a:p>
        </p:txBody>
      </p:sp>
      <p:sp>
        <p:nvSpPr>
          <p:cNvPr id="29" name="tronto"/>
          <p:cNvSpPr/>
          <p:nvPr/>
        </p:nvSpPr>
        <p:spPr>
          <a:xfrm>
            <a:off x="3078536" y="1233962"/>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7" name="xto"/>
          <p:cNvSpPr/>
          <p:nvPr/>
        </p:nvSpPr>
        <p:spPr>
          <a:xfrm>
            <a:off x="3000044" y="1143510"/>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6" name="tronto"/>
          <p:cNvSpPr/>
          <p:nvPr/>
        </p:nvSpPr>
        <p:spPr>
          <a:xfrm>
            <a:off x="4911499" y="124644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47" name="xto"/>
          <p:cNvSpPr/>
          <p:nvPr/>
        </p:nvSpPr>
        <p:spPr>
          <a:xfrm>
            <a:off x="4833007" y="115599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1" name="tronto"/>
          <p:cNvSpPr/>
          <p:nvPr/>
        </p:nvSpPr>
        <p:spPr>
          <a:xfrm>
            <a:off x="6742912" y="124644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2" name="xto"/>
          <p:cNvSpPr/>
          <p:nvPr/>
        </p:nvSpPr>
        <p:spPr>
          <a:xfrm>
            <a:off x="6664420" y="115599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6" name="tronto"/>
          <p:cNvSpPr/>
          <p:nvPr/>
        </p:nvSpPr>
        <p:spPr>
          <a:xfrm>
            <a:off x="3078536" y="3082912"/>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7" name="xto"/>
          <p:cNvSpPr/>
          <p:nvPr/>
        </p:nvSpPr>
        <p:spPr>
          <a:xfrm>
            <a:off x="3000044" y="2992460"/>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1" name="tronto"/>
          <p:cNvSpPr/>
          <p:nvPr/>
        </p:nvSpPr>
        <p:spPr>
          <a:xfrm>
            <a:off x="4911499" y="309539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2" name="xto"/>
          <p:cNvSpPr/>
          <p:nvPr/>
        </p:nvSpPr>
        <p:spPr>
          <a:xfrm>
            <a:off x="4833007" y="300494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6" name="tronto"/>
          <p:cNvSpPr/>
          <p:nvPr/>
        </p:nvSpPr>
        <p:spPr>
          <a:xfrm>
            <a:off x="6742912" y="3095396"/>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7" name="xto"/>
          <p:cNvSpPr/>
          <p:nvPr/>
        </p:nvSpPr>
        <p:spPr>
          <a:xfrm>
            <a:off x="6664420" y="3004944"/>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71" name="tronto"/>
          <p:cNvSpPr/>
          <p:nvPr/>
        </p:nvSpPr>
        <p:spPr>
          <a:xfrm>
            <a:off x="3078536" y="4913905"/>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2" name="xto"/>
          <p:cNvSpPr/>
          <p:nvPr/>
        </p:nvSpPr>
        <p:spPr>
          <a:xfrm>
            <a:off x="3000044" y="4823453"/>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76" name="tronto"/>
          <p:cNvSpPr/>
          <p:nvPr/>
        </p:nvSpPr>
        <p:spPr>
          <a:xfrm>
            <a:off x="4911499" y="4926389"/>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77" name="xto"/>
          <p:cNvSpPr/>
          <p:nvPr/>
        </p:nvSpPr>
        <p:spPr>
          <a:xfrm>
            <a:off x="4833007" y="4835937"/>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81" name="tronto"/>
          <p:cNvSpPr/>
          <p:nvPr/>
        </p:nvSpPr>
        <p:spPr>
          <a:xfrm>
            <a:off x="6742912" y="4926389"/>
            <a:ext cx="1329301" cy="1329301"/>
          </a:xfrm>
          <a:prstGeom prst="flowChartConnector">
            <a:avLst/>
          </a:prstGeom>
          <a:solidFill>
            <a:srgbClr val="FFFF00"/>
          </a:solidFill>
          <a:ln>
            <a:solidFill>
              <a:srgbClr val="FFC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82" name="xto"/>
          <p:cNvSpPr/>
          <p:nvPr/>
        </p:nvSpPr>
        <p:spPr>
          <a:xfrm>
            <a:off x="6664420" y="4835937"/>
            <a:ext cx="1614488" cy="1614488"/>
          </a:xfrm>
          <a:prstGeom prst="mathMultiply">
            <a:avLst>
              <a:gd name="adj1" fmla="val 19096"/>
            </a:avLst>
          </a:prstGeom>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 name="1">
            <a:hlinkClick r:id="rId6" action="ppaction://hlinksldjump"/>
          </p:cNvPr>
          <p:cNvSpPr/>
          <p:nvPr/>
        </p:nvSpPr>
        <p:spPr>
          <a:xfrm>
            <a:off x="2871879"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1</a:t>
            </a:r>
          </a:p>
        </p:txBody>
      </p:sp>
      <p:pic>
        <p:nvPicPr>
          <p:cNvPr id="22" name="xnho"/>
          <p:cNvPicPr>
            <a:picLocks noChangeAspect="1"/>
          </p:cNvPicPr>
          <p:nvPr/>
        </p:nvPicPr>
        <p:blipFill>
          <a:blip r:embed="rId7"/>
          <a:stretch>
            <a:fillRect/>
          </a:stretch>
        </p:blipFill>
        <p:spPr>
          <a:xfrm>
            <a:off x="3818050" y="2149957"/>
            <a:ext cx="461254" cy="461254"/>
          </a:xfrm>
          <a:prstGeom prst="rect">
            <a:avLst/>
          </a:prstGeom>
        </p:spPr>
      </p:pic>
      <p:pic>
        <p:nvPicPr>
          <p:cNvPr id="26" name="tronhno"/>
          <p:cNvPicPr>
            <a:picLocks noChangeAspect="1"/>
          </p:cNvPicPr>
          <p:nvPr/>
        </p:nvPicPr>
        <p:blipFill>
          <a:blip r:embed="rId8"/>
          <a:stretch>
            <a:fillRect/>
          </a:stretch>
        </p:blipFill>
        <p:spPr>
          <a:xfrm>
            <a:off x="3317130" y="2197704"/>
            <a:ext cx="365760" cy="365760"/>
          </a:xfrm>
          <a:prstGeom prst="rect">
            <a:avLst/>
          </a:prstGeom>
        </p:spPr>
      </p:pic>
      <p:sp>
        <p:nvSpPr>
          <p:cNvPr id="148" name="1">
            <a:hlinkClick r:id="rId9" action="ppaction://hlinksldjump"/>
          </p:cNvPr>
          <p:cNvSpPr/>
          <p:nvPr/>
        </p:nvSpPr>
        <p:spPr>
          <a:xfrm>
            <a:off x="4703680"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2</a:t>
            </a:r>
          </a:p>
        </p:txBody>
      </p:sp>
      <p:pic>
        <p:nvPicPr>
          <p:cNvPr id="149" name="xnho"/>
          <p:cNvPicPr>
            <a:picLocks noChangeAspect="1"/>
          </p:cNvPicPr>
          <p:nvPr/>
        </p:nvPicPr>
        <p:blipFill>
          <a:blip r:embed="rId7"/>
          <a:stretch>
            <a:fillRect/>
          </a:stretch>
        </p:blipFill>
        <p:spPr>
          <a:xfrm>
            <a:off x="5651013" y="2162441"/>
            <a:ext cx="461254" cy="461254"/>
          </a:xfrm>
          <a:prstGeom prst="rect">
            <a:avLst/>
          </a:prstGeom>
        </p:spPr>
      </p:pic>
      <p:pic>
        <p:nvPicPr>
          <p:cNvPr id="150" name="tronhno"/>
          <p:cNvPicPr>
            <a:picLocks noChangeAspect="1"/>
          </p:cNvPicPr>
          <p:nvPr/>
        </p:nvPicPr>
        <p:blipFill>
          <a:blip r:embed="rId8"/>
          <a:stretch>
            <a:fillRect/>
          </a:stretch>
        </p:blipFill>
        <p:spPr>
          <a:xfrm>
            <a:off x="5150093" y="2210188"/>
            <a:ext cx="365760" cy="365760"/>
          </a:xfrm>
          <a:prstGeom prst="rect">
            <a:avLst/>
          </a:prstGeom>
        </p:spPr>
      </p:pic>
      <p:sp>
        <p:nvSpPr>
          <p:cNvPr id="153" name="1">
            <a:hlinkClick r:id="rId10" action="ppaction://hlinksldjump"/>
          </p:cNvPr>
          <p:cNvSpPr/>
          <p:nvPr/>
        </p:nvSpPr>
        <p:spPr>
          <a:xfrm>
            <a:off x="6533843" y="1033988"/>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3</a:t>
            </a:r>
          </a:p>
        </p:txBody>
      </p:sp>
      <p:pic>
        <p:nvPicPr>
          <p:cNvPr id="154" name="xnho"/>
          <p:cNvPicPr>
            <a:picLocks noChangeAspect="1"/>
          </p:cNvPicPr>
          <p:nvPr/>
        </p:nvPicPr>
        <p:blipFill>
          <a:blip r:embed="rId7"/>
          <a:stretch>
            <a:fillRect/>
          </a:stretch>
        </p:blipFill>
        <p:spPr>
          <a:xfrm>
            <a:off x="7482426" y="2162441"/>
            <a:ext cx="461254" cy="461254"/>
          </a:xfrm>
          <a:prstGeom prst="rect">
            <a:avLst/>
          </a:prstGeom>
        </p:spPr>
      </p:pic>
      <p:pic>
        <p:nvPicPr>
          <p:cNvPr id="155" name="tronhno"/>
          <p:cNvPicPr>
            <a:picLocks noChangeAspect="1"/>
          </p:cNvPicPr>
          <p:nvPr/>
        </p:nvPicPr>
        <p:blipFill>
          <a:blip r:embed="rId8"/>
          <a:stretch>
            <a:fillRect/>
          </a:stretch>
        </p:blipFill>
        <p:spPr>
          <a:xfrm>
            <a:off x="6981506" y="2210188"/>
            <a:ext cx="365760" cy="365760"/>
          </a:xfrm>
          <a:prstGeom prst="rect">
            <a:avLst/>
          </a:prstGeom>
        </p:spPr>
      </p:pic>
      <p:sp>
        <p:nvSpPr>
          <p:cNvPr id="158" name="1">
            <a:hlinkClick r:id="rId11" action="ppaction://hlinksldjump"/>
          </p:cNvPr>
          <p:cNvSpPr/>
          <p:nvPr/>
        </p:nvSpPr>
        <p:spPr>
          <a:xfrm>
            <a:off x="2871879"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4</a:t>
            </a:r>
          </a:p>
        </p:txBody>
      </p:sp>
      <p:pic>
        <p:nvPicPr>
          <p:cNvPr id="159" name="xnho"/>
          <p:cNvPicPr>
            <a:picLocks noChangeAspect="1"/>
          </p:cNvPicPr>
          <p:nvPr/>
        </p:nvPicPr>
        <p:blipFill>
          <a:blip r:embed="rId7"/>
          <a:stretch>
            <a:fillRect/>
          </a:stretch>
        </p:blipFill>
        <p:spPr>
          <a:xfrm>
            <a:off x="3818050" y="3998907"/>
            <a:ext cx="461254" cy="461254"/>
          </a:xfrm>
          <a:prstGeom prst="rect">
            <a:avLst/>
          </a:prstGeom>
        </p:spPr>
      </p:pic>
      <p:pic>
        <p:nvPicPr>
          <p:cNvPr id="160" name="tronhno"/>
          <p:cNvPicPr>
            <a:picLocks noChangeAspect="1"/>
          </p:cNvPicPr>
          <p:nvPr/>
        </p:nvPicPr>
        <p:blipFill>
          <a:blip r:embed="rId8"/>
          <a:stretch>
            <a:fillRect/>
          </a:stretch>
        </p:blipFill>
        <p:spPr>
          <a:xfrm>
            <a:off x="3317130" y="4046654"/>
            <a:ext cx="365760" cy="365760"/>
          </a:xfrm>
          <a:prstGeom prst="rect">
            <a:avLst/>
          </a:prstGeom>
        </p:spPr>
      </p:pic>
      <p:sp>
        <p:nvSpPr>
          <p:cNvPr id="163" name="1">
            <a:hlinkClick r:id="rId12" action="ppaction://hlinksldjump"/>
          </p:cNvPr>
          <p:cNvSpPr/>
          <p:nvPr/>
        </p:nvSpPr>
        <p:spPr>
          <a:xfrm>
            <a:off x="4703680"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5</a:t>
            </a:r>
          </a:p>
        </p:txBody>
      </p:sp>
      <p:pic>
        <p:nvPicPr>
          <p:cNvPr id="164" name="xnho"/>
          <p:cNvPicPr>
            <a:picLocks noChangeAspect="1"/>
          </p:cNvPicPr>
          <p:nvPr/>
        </p:nvPicPr>
        <p:blipFill>
          <a:blip r:embed="rId7"/>
          <a:stretch>
            <a:fillRect/>
          </a:stretch>
        </p:blipFill>
        <p:spPr>
          <a:xfrm>
            <a:off x="5651013" y="4011391"/>
            <a:ext cx="461254" cy="461254"/>
          </a:xfrm>
          <a:prstGeom prst="rect">
            <a:avLst/>
          </a:prstGeom>
        </p:spPr>
      </p:pic>
      <p:pic>
        <p:nvPicPr>
          <p:cNvPr id="165" name="tronhno"/>
          <p:cNvPicPr>
            <a:picLocks noChangeAspect="1"/>
          </p:cNvPicPr>
          <p:nvPr/>
        </p:nvPicPr>
        <p:blipFill>
          <a:blip r:embed="rId8"/>
          <a:stretch>
            <a:fillRect/>
          </a:stretch>
        </p:blipFill>
        <p:spPr>
          <a:xfrm>
            <a:off x="5150093" y="4059138"/>
            <a:ext cx="365760" cy="365760"/>
          </a:xfrm>
          <a:prstGeom prst="rect">
            <a:avLst/>
          </a:prstGeom>
        </p:spPr>
      </p:pic>
      <p:sp>
        <p:nvSpPr>
          <p:cNvPr id="168" name="1">
            <a:hlinkClick r:id="rId13" action="ppaction://hlinksldjump"/>
          </p:cNvPr>
          <p:cNvSpPr/>
          <p:nvPr/>
        </p:nvSpPr>
        <p:spPr>
          <a:xfrm>
            <a:off x="6533843" y="2854571"/>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6</a:t>
            </a:r>
          </a:p>
        </p:txBody>
      </p:sp>
      <p:pic>
        <p:nvPicPr>
          <p:cNvPr id="169" name="xnho"/>
          <p:cNvPicPr>
            <a:picLocks noChangeAspect="1"/>
          </p:cNvPicPr>
          <p:nvPr/>
        </p:nvPicPr>
        <p:blipFill>
          <a:blip r:embed="rId7"/>
          <a:stretch>
            <a:fillRect/>
          </a:stretch>
        </p:blipFill>
        <p:spPr>
          <a:xfrm>
            <a:off x="7482426" y="4011391"/>
            <a:ext cx="461254" cy="461254"/>
          </a:xfrm>
          <a:prstGeom prst="rect">
            <a:avLst/>
          </a:prstGeom>
        </p:spPr>
      </p:pic>
      <p:pic>
        <p:nvPicPr>
          <p:cNvPr id="170" name="tronhno"/>
          <p:cNvPicPr>
            <a:picLocks noChangeAspect="1"/>
          </p:cNvPicPr>
          <p:nvPr/>
        </p:nvPicPr>
        <p:blipFill>
          <a:blip r:embed="rId8"/>
          <a:stretch>
            <a:fillRect/>
          </a:stretch>
        </p:blipFill>
        <p:spPr>
          <a:xfrm>
            <a:off x="6981506" y="4059138"/>
            <a:ext cx="365760" cy="365760"/>
          </a:xfrm>
          <a:prstGeom prst="rect">
            <a:avLst/>
          </a:prstGeom>
        </p:spPr>
      </p:pic>
      <p:sp>
        <p:nvSpPr>
          <p:cNvPr id="173" name="1">
            <a:hlinkClick r:id="rId14" action="ppaction://hlinksldjump"/>
          </p:cNvPr>
          <p:cNvSpPr/>
          <p:nvPr/>
        </p:nvSpPr>
        <p:spPr>
          <a:xfrm>
            <a:off x="2871879"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7</a:t>
            </a:r>
          </a:p>
        </p:txBody>
      </p:sp>
      <p:pic>
        <p:nvPicPr>
          <p:cNvPr id="174" name="xnho"/>
          <p:cNvPicPr>
            <a:picLocks noChangeAspect="1"/>
          </p:cNvPicPr>
          <p:nvPr/>
        </p:nvPicPr>
        <p:blipFill>
          <a:blip r:embed="rId7"/>
          <a:stretch>
            <a:fillRect/>
          </a:stretch>
        </p:blipFill>
        <p:spPr>
          <a:xfrm>
            <a:off x="3818050" y="5829900"/>
            <a:ext cx="461254" cy="461254"/>
          </a:xfrm>
          <a:prstGeom prst="rect">
            <a:avLst/>
          </a:prstGeom>
        </p:spPr>
      </p:pic>
      <p:pic>
        <p:nvPicPr>
          <p:cNvPr id="175" name="tronhno"/>
          <p:cNvPicPr>
            <a:picLocks noChangeAspect="1"/>
          </p:cNvPicPr>
          <p:nvPr/>
        </p:nvPicPr>
        <p:blipFill>
          <a:blip r:embed="rId8"/>
          <a:stretch>
            <a:fillRect/>
          </a:stretch>
        </p:blipFill>
        <p:spPr>
          <a:xfrm>
            <a:off x="3317130" y="5877647"/>
            <a:ext cx="365760" cy="365760"/>
          </a:xfrm>
          <a:prstGeom prst="rect">
            <a:avLst/>
          </a:prstGeom>
        </p:spPr>
      </p:pic>
      <p:sp>
        <p:nvSpPr>
          <p:cNvPr id="178" name="1">
            <a:hlinkClick r:id="rId15" action="ppaction://hlinksldjump"/>
          </p:cNvPr>
          <p:cNvSpPr/>
          <p:nvPr/>
        </p:nvSpPr>
        <p:spPr>
          <a:xfrm>
            <a:off x="4703680"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8</a:t>
            </a:r>
          </a:p>
        </p:txBody>
      </p:sp>
      <p:pic>
        <p:nvPicPr>
          <p:cNvPr id="179" name="xnho"/>
          <p:cNvPicPr>
            <a:picLocks noChangeAspect="1"/>
          </p:cNvPicPr>
          <p:nvPr/>
        </p:nvPicPr>
        <p:blipFill>
          <a:blip r:embed="rId7"/>
          <a:stretch>
            <a:fillRect/>
          </a:stretch>
        </p:blipFill>
        <p:spPr>
          <a:xfrm>
            <a:off x="5651013" y="5842384"/>
            <a:ext cx="461254" cy="461254"/>
          </a:xfrm>
          <a:prstGeom prst="rect">
            <a:avLst/>
          </a:prstGeom>
        </p:spPr>
      </p:pic>
      <p:pic>
        <p:nvPicPr>
          <p:cNvPr id="180" name="tronhno"/>
          <p:cNvPicPr>
            <a:picLocks noChangeAspect="1"/>
          </p:cNvPicPr>
          <p:nvPr/>
        </p:nvPicPr>
        <p:blipFill>
          <a:blip r:embed="rId8"/>
          <a:stretch>
            <a:fillRect/>
          </a:stretch>
        </p:blipFill>
        <p:spPr>
          <a:xfrm>
            <a:off x="5150093" y="5890131"/>
            <a:ext cx="365760" cy="365760"/>
          </a:xfrm>
          <a:prstGeom prst="rect">
            <a:avLst/>
          </a:prstGeom>
        </p:spPr>
      </p:pic>
      <p:sp>
        <p:nvSpPr>
          <p:cNvPr id="183" name="1">
            <a:hlinkClick r:id="rId16" action="ppaction://hlinksldjump"/>
          </p:cNvPr>
          <p:cNvSpPr/>
          <p:nvPr/>
        </p:nvSpPr>
        <p:spPr>
          <a:xfrm>
            <a:off x="6533843" y="4685774"/>
            <a:ext cx="1744203" cy="1744203"/>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2060"/>
                </a:solidFill>
                <a:latin typeface="Arial Black" panose="020B0A04020102020204" pitchFamily="34" charset="0"/>
              </a:rPr>
              <a:t>9</a:t>
            </a:r>
          </a:p>
        </p:txBody>
      </p:sp>
      <p:pic>
        <p:nvPicPr>
          <p:cNvPr id="184" name="xnho"/>
          <p:cNvPicPr>
            <a:picLocks noChangeAspect="1"/>
          </p:cNvPicPr>
          <p:nvPr/>
        </p:nvPicPr>
        <p:blipFill>
          <a:blip r:embed="rId7"/>
          <a:stretch>
            <a:fillRect/>
          </a:stretch>
        </p:blipFill>
        <p:spPr>
          <a:xfrm>
            <a:off x="7482426" y="5842384"/>
            <a:ext cx="461254" cy="461254"/>
          </a:xfrm>
          <a:prstGeom prst="rect">
            <a:avLst/>
          </a:prstGeom>
        </p:spPr>
      </p:pic>
      <p:pic>
        <p:nvPicPr>
          <p:cNvPr id="185" name="tronhno"/>
          <p:cNvPicPr>
            <a:picLocks noChangeAspect="1"/>
          </p:cNvPicPr>
          <p:nvPr/>
        </p:nvPicPr>
        <p:blipFill>
          <a:blip r:embed="rId8"/>
          <a:stretch>
            <a:fillRect/>
          </a:stretch>
        </p:blipFill>
        <p:spPr>
          <a:xfrm>
            <a:off x="6981506" y="5890131"/>
            <a:ext cx="365760" cy="365760"/>
          </a:xfrm>
          <a:prstGeom prst="rect">
            <a:avLst/>
          </a:prstGeom>
        </p:spPr>
      </p:pic>
      <p:pic>
        <p:nvPicPr>
          <p:cNvPr id="61" name="kids" descr="图片包含 玩偶, 玩具, 室内, 天空&#10;&#10;已生成极高可信度的说明">
            <a:extLst>
              <a:ext uri="{FF2B5EF4-FFF2-40B4-BE49-F238E27FC236}">
                <a16:creationId xmlns:a16="http://schemas.microsoft.com/office/drawing/2014/main" id="{99BC19F7-603F-4893-B6D9-BEE730DE4011}"/>
              </a:ext>
            </a:extLst>
          </p:cNvPr>
          <p:cNvPicPr>
            <a:picLocks noChangeAspect="1"/>
          </p:cNvPicPr>
          <p:nvPr>
            <p:custDataLst>
              <p:tags r:id="rId1"/>
            </p:custDataLst>
          </p:nvPr>
        </p:nvPicPr>
        <p:blipFill rotWithShape="1">
          <a:blip r:embed="rId17" cstate="print">
            <a:extLst>
              <a:ext uri="{28A0092B-C50C-407E-A947-70E740481C1C}">
                <a14:useLocalDpi xmlns:a14="http://schemas.microsoft.com/office/drawing/2010/main" val="0"/>
              </a:ext>
            </a:extLst>
          </a:blip>
          <a:srcRect t="9530" b="25944"/>
          <a:stretch/>
        </p:blipFill>
        <p:spPr>
          <a:xfrm>
            <a:off x="4598919" y="0"/>
            <a:ext cx="1704217" cy="1099659"/>
          </a:xfrm>
          <a:prstGeom prst="rect">
            <a:avLst/>
          </a:prstGeom>
        </p:spPr>
      </p:pic>
      <p:pic>
        <p:nvPicPr>
          <p:cNvPr id="59" name="Picture 58">
            <a:hlinkClick r:id="rId18" action="ppaction://hlinksldjump"/>
          </p:cNvPr>
          <p:cNvPicPr>
            <a:picLocks noChangeAspect="1"/>
          </p:cNvPicPr>
          <p:nvPr/>
        </p:nvPicPr>
        <p:blipFill rotWithShape="1">
          <a:blip r:embed="rId19">
            <a:extLst>
              <a:ext uri="{28A0092B-C50C-407E-A947-70E740481C1C}">
                <a14:useLocalDpi xmlns:a14="http://schemas.microsoft.com/office/drawing/2010/main" val="0"/>
              </a:ext>
            </a:extLst>
          </a:blip>
          <a:srcRect l="61820" t="70069" r="29757" b="19098"/>
          <a:stretch/>
        </p:blipFill>
        <p:spPr>
          <a:xfrm>
            <a:off x="11508189" y="123104"/>
            <a:ext cx="455735" cy="457200"/>
          </a:xfrm>
          <a:prstGeom prst="ellipse">
            <a:avLst/>
          </a:prstGeom>
        </p:spPr>
      </p:pic>
    </p:spTree>
    <p:extLst>
      <p:ext uri="{BB962C8B-B14F-4D97-AF65-F5344CB8AC3E}">
        <p14:creationId xmlns:p14="http://schemas.microsoft.com/office/powerpoint/2010/main" val="36896053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childTnLst>
                    </p:cTn>
                  </p:par>
                </p:childTnLst>
              </p:cTn>
              <p:nextCondLst>
                <p:cond evt="onClick" delay="0">
                  <p:tgtEl>
                    <p:spTgt spid="1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6"/>
                                        </p:tgtEl>
                                        <p:attrNameLst>
                                          <p:attrName>style.visibility</p:attrName>
                                        </p:attrNameLst>
                                      </p:cBhvr>
                                      <p:to>
                                        <p:strVal val="hidden"/>
                                      </p:to>
                                    </p:se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 presetClass="exit" presetSubtype="0" fill="hold"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148"/>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9"/>
                                        </p:tgtEl>
                                        <p:attrNameLst>
                                          <p:attrName>style.visibility</p:attrName>
                                        </p:attrNameLst>
                                      </p:cBhvr>
                                      <p:to>
                                        <p:strVal val="visible"/>
                                      </p:to>
                                    </p:set>
                                    <p:animEffect transition="in" filter="wipe(left)">
                                      <p:cBhvr>
                                        <p:cTn id="42" dur="500"/>
                                        <p:tgtEl>
                                          <p:spTgt spid="149"/>
                                        </p:tgtEl>
                                      </p:cBhvr>
                                    </p:animEffect>
                                  </p:childTnLst>
                                </p:cTn>
                              </p:par>
                              <p:par>
                                <p:cTn id="43" presetID="22" presetClass="entr" presetSubtype="8" fill="hold" nodeType="with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wipe(left)">
                                      <p:cBhvr>
                                        <p:cTn id="45" dur="500"/>
                                        <p:tgtEl>
                                          <p:spTgt spid="150"/>
                                        </p:tgtEl>
                                      </p:cBhvr>
                                    </p:animEffect>
                                  </p:childTnLst>
                                </p:cTn>
                              </p:par>
                            </p:childTnLst>
                          </p:cTn>
                        </p:par>
                      </p:childTnLst>
                    </p:cTn>
                  </p:par>
                </p:childTnLst>
              </p:cTn>
              <p:nextCondLst>
                <p:cond evt="onClick" delay="0">
                  <p:tgtEl>
                    <p:spTgt spid="148"/>
                  </p:tgtEl>
                </p:cond>
              </p:nextCondLst>
            </p:seq>
            <p:seq concurrent="1" nextAc="seek">
              <p:cTn id="46" restart="whenNotActive" fill="hold" evtFilter="cancelBubble" nodeType="interactiveSeq">
                <p:stCondLst>
                  <p:cond evt="onClick" delay="0">
                    <p:tgtEl>
                      <p:spTgt spid="14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50"/>
                                        </p:tgtEl>
                                        <p:attrNameLst>
                                          <p:attrName>style.visibility</p:attrName>
                                        </p:attrNameLst>
                                      </p:cBhvr>
                                      <p:to>
                                        <p:strVal val="hidden"/>
                                      </p:to>
                                    </p:set>
                                  </p:childTnLst>
                                </p:cTn>
                              </p:par>
                              <p:par>
                                <p:cTn id="55" presetID="53" presetClass="entr" presetSubtype="16"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p:cTn id="57" dur="500" fill="hold"/>
                                        <p:tgtEl>
                                          <p:spTgt spid="147"/>
                                        </p:tgtEl>
                                        <p:attrNameLst>
                                          <p:attrName>ppt_w</p:attrName>
                                        </p:attrNameLst>
                                      </p:cBhvr>
                                      <p:tavLst>
                                        <p:tav tm="0">
                                          <p:val>
                                            <p:fltVal val="0"/>
                                          </p:val>
                                        </p:tav>
                                        <p:tav tm="100000">
                                          <p:val>
                                            <p:strVal val="#ppt_w"/>
                                          </p:val>
                                        </p:tav>
                                      </p:tavLst>
                                    </p:anim>
                                    <p:anim calcmode="lin" valueType="num">
                                      <p:cBhvr>
                                        <p:cTn id="58" dur="500" fill="hold"/>
                                        <p:tgtEl>
                                          <p:spTgt spid="147"/>
                                        </p:tgtEl>
                                        <p:attrNameLst>
                                          <p:attrName>ppt_h</p:attrName>
                                        </p:attrNameLst>
                                      </p:cBhvr>
                                      <p:tavLst>
                                        <p:tav tm="0">
                                          <p:val>
                                            <p:fltVal val="0"/>
                                          </p:val>
                                        </p:tav>
                                        <p:tav tm="100000">
                                          <p:val>
                                            <p:strVal val="#ppt_h"/>
                                          </p:val>
                                        </p:tav>
                                      </p:tavLst>
                                    </p:anim>
                                    <p:animEffect transition="in" filter="fade">
                                      <p:cBhvr>
                                        <p:cTn id="59" dur="500"/>
                                        <p:tgtEl>
                                          <p:spTgt spid="147"/>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49"/>
                  </p:tgtEl>
                </p:cond>
              </p:nextCondLst>
            </p:seq>
            <p:seq concurrent="1" nextAc="seek">
              <p:cTn id="60" restart="whenNotActive" fill="hold" evtFilter="cancelBubble" nodeType="interactiveSeq">
                <p:stCondLst>
                  <p:cond evt="onClick" delay="0">
                    <p:tgtEl>
                      <p:spTgt spid="150"/>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48"/>
                                        </p:tgtEl>
                                        <p:attrNameLst>
                                          <p:attrName>style.visibility</p:attrName>
                                        </p:attrNameLst>
                                      </p:cBhvr>
                                      <p:to>
                                        <p:strVal val="hidden"/>
                                      </p:to>
                                    </p:set>
                                  </p:childTnLst>
                                </p:cTn>
                              </p:par>
                              <p:par>
                                <p:cTn id="65" presetID="22" presetClass="entr" presetSubtype="4" fill="hold" grpId="0" nodeType="withEffect">
                                  <p:stCondLst>
                                    <p:cond delay="0"/>
                                  </p:stCondLst>
                                  <p:childTnLst>
                                    <p:set>
                                      <p:cBhvr>
                                        <p:cTn id="66" dur="1" fill="hold">
                                          <p:stCondLst>
                                            <p:cond delay="0"/>
                                          </p:stCondLst>
                                        </p:cTn>
                                        <p:tgtEl>
                                          <p:spTgt spid="146"/>
                                        </p:tgtEl>
                                        <p:attrNameLst>
                                          <p:attrName>style.visibility</p:attrName>
                                        </p:attrNameLst>
                                      </p:cBhvr>
                                      <p:to>
                                        <p:strVal val="visible"/>
                                      </p:to>
                                    </p:set>
                                    <p:animEffect transition="in" filter="wipe(down)">
                                      <p:cBhvr>
                                        <p:cTn id="67" dur="500"/>
                                        <p:tgtEl>
                                          <p:spTgt spid="146"/>
                                        </p:tgtEl>
                                      </p:cBhvr>
                                    </p:animEffec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68" presetID="1" presetClass="exit" presetSubtype="0" fill="hold" nodeType="withEffect">
                                  <p:stCondLst>
                                    <p:cond delay="0"/>
                                  </p:stCondLst>
                                  <p:childTnLst>
                                    <p:set>
                                      <p:cBhvr>
                                        <p:cTn id="69" dur="1" fill="hold">
                                          <p:stCondLst>
                                            <p:cond delay="0"/>
                                          </p:stCondLst>
                                        </p:cTn>
                                        <p:tgtEl>
                                          <p:spTgt spid="149"/>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72" restart="whenNotActive" fill="hold" evtFilter="cancelBubble" nodeType="interactiveSeq">
                <p:stCondLst>
                  <p:cond evt="onClick" delay="0">
                    <p:tgtEl>
                      <p:spTgt spid="153"/>
                    </p:tgtEl>
                  </p:cond>
                </p:stCondLst>
                <p:endSync evt="end" delay="0">
                  <p:rtn val="all"/>
                </p:endSync>
                <p:childTnLst>
                  <p:par>
                    <p:cTn id="73" fill="hold">
                      <p:stCondLst>
                        <p:cond delay="0"/>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54"/>
                                        </p:tgtEl>
                                        <p:attrNameLst>
                                          <p:attrName>style.visibility</p:attrName>
                                        </p:attrNameLst>
                                      </p:cBhvr>
                                      <p:to>
                                        <p:strVal val="visible"/>
                                      </p:to>
                                    </p:set>
                                    <p:animEffect transition="in" filter="wipe(left)">
                                      <p:cBhvr>
                                        <p:cTn id="77" dur="500"/>
                                        <p:tgtEl>
                                          <p:spTgt spid="154"/>
                                        </p:tgtEl>
                                      </p:cBhvr>
                                    </p:animEffect>
                                  </p:childTnLst>
                                </p:cTn>
                              </p:par>
                              <p:par>
                                <p:cTn id="78" presetID="22" presetClass="entr" presetSubtype="8" fill="hold" nodeType="withEffect">
                                  <p:stCondLst>
                                    <p:cond delay="0"/>
                                  </p:stCondLst>
                                  <p:childTnLst>
                                    <p:set>
                                      <p:cBhvr>
                                        <p:cTn id="79" dur="1" fill="hold">
                                          <p:stCondLst>
                                            <p:cond delay="0"/>
                                          </p:stCondLst>
                                        </p:cTn>
                                        <p:tgtEl>
                                          <p:spTgt spid="155"/>
                                        </p:tgtEl>
                                        <p:attrNameLst>
                                          <p:attrName>style.visibility</p:attrName>
                                        </p:attrNameLst>
                                      </p:cBhvr>
                                      <p:to>
                                        <p:strVal val="visible"/>
                                      </p:to>
                                    </p:set>
                                    <p:animEffect transition="in" filter="wipe(left)">
                                      <p:cBhvr>
                                        <p:cTn id="80" dur="500"/>
                                        <p:tgtEl>
                                          <p:spTgt spid="155"/>
                                        </p:tgtEl>
                                      </p:cBhvr>
                                    </p:animEffect>
                                  </p:childTnLst>
                                </p:cTn>
                              </p:par>
                            </p:childTnLst>
                          </p:cTn>
                        </p:par>
                      </p:childTnLst>
                    </p:cTn>
                  </p:par>
                </p:childTnLst>
              </p:cTn>
              <p:nextCondLst>
                <p:cond evt="onClick" delay="0">
                  <p:tgtEl>
                    <p:spTgt spid="153"/>
                  </p:tgtEl>
                </p:cond>
              </p:nextCondLst>
            </p:seq>
            <p:seq concurrent="1" nextAc="seek">
              <p:cTn id="81" restart="whenNotActive" fill="hold" evtFilter="cancelBubble" nodeType="interactiveSeq">
                <p:stCondLst>
                  <p:cond evt="onClick" delay="0">
                    <p:tgtEl>
                      <p:spTgt spid="154"/>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153"/>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5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55"/>
                                        </p:tgtEl>
                                        <p:attrNameLst>
                                          <p:attrName>style.visibility</p:attrName>
                                        </p:attrNameLst>
                                      </p:cBhvr>
                                      <p:to>
                                        <p:strVal val="hidden"/>
                                      </p:to>
                                    </p:set>
                                  </p:childTnLst>
                                </p:cTn>
                              </p:par>
                              <p:par>
                                <p:cTn id="90" presetID="53" presetClass="entr" presetSubtype="16" fill="hold" grpId="0" nodeType="withEffect">
                                  <p:stCondLst>
                                    <p:cond delay="0"/>
                                  </p:stCondLst>
                                  <p:childTnLst>
                                    <p:set>
                                      <p:cBhvr>
                                        <p:cTn id="91" dur="1" fill="hold">
                                          <p:stCondLst>
                                            <p:cond delay="0"/>
                                          </p:stCondLst>
                                        </p:cTn>
                                        <p:tgtEl>
                                          <p:spTgt spid="152"/>
                                        </p:tgtEl>
                                        <p:attrNameLst>
                                          <p:attrName>style.visibility</p:attrName>
                                        </p:attrNameLst>
                                      </p:cBhvr>
                                      <p:to>
                                        <p:strVal val="visible"/>
                                      </p:to>
                                    </p:set>
                                    <p:anim calcmode="lin" valueType="num">
                                      <p:cBhvr>
                                        <p:cTn id="92" dur="500" fill="hold"/>
                                        <p:tgtEl>
                                          <p:spTgt spid="152"/>
                                        </p:tgtEl>
                                        <p:attrNameLst>
                                          <p:attrName>ppt_w</p:attrName>
                                        </p:attrNameLst>
                                      </p:cBhvr>
                                      <p:tavLst>
                                        <p:tav tm="0">
                                          <p:val>
                                            <p:fltVal val="0"/>
                                          </p:val>
                                        </p:tav>
                                        <p:tav tm="100000">
                                          <p:val>
                                            <p:strVal val="#ppt_w"/>
                                          </p:val>
                                        </p:tav>
                                      </p:tavLst>
                                    </p:anim>
                                    <p:anim calcmode="lin" valueType="num">
                                      <p:cBhvr>
                                        <p:cTn id="93" dur="500" fill="hold"/>
                                        <p:tgtEl>
                                          <p:spTgt spid="152"/>
                                        </p:tgtEl>
                                        <p:attrNameLst>
                                          <p:attrName>ppt_h</p:attrName>
                                        </p:attrNameLst>
                                      </p:cBhvr>
                                      <p:tavLst>
                                        <p:tav tm="0">
                                          <p:val>
                                            <p:fltVal val="0"/>
                                          </p:val>
                                        </p:tav>
                                        <p:tav tm="100000">
                                          <p:val>
                                            <p:strVal val="#ppt_h"/>
                                          </p:val>
                                        </p:tav>
                                      </p:tavLst>
                                    </p:anim>
                                    <p:animEffect transition="in" filter="fade">
                                      <p:cBhvr>
                                        <p:cTn id="94" dur="500"/>
                                        <p:tgtEl>
                                          <p:spTgt spid="152"/>
                                        </p:tgtEl>
                                      </p:cBhvr>
                                    </p:animEffec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4"/>
                  </p:tgtEl>
                </p:cond>
              </p:nextCondLst>
            </p:seq>
            <p:seq concurrent="1" nextAc="seek">
              <p:cTn id="95" restart="whenNotActive" fill="hold" evtFilter="cancelBubble" nodeType="interactiveSeq">
                <p:stCondLst>
                  <p:cond evt="onClick" delay="0">
                    <p:tgtEl>
                      <p:spTgt spid="155"/>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153"/>
                                        </p:tgtEl>
                                        <p:attrNameLst>
                                          <p:attrName>style.visibility</p:attrName>
                                        </p:attrNameLst>
                                      </p:cBhvr>
                                      <p:to>
                                        <p:strVal val="hidden"/>
                                      </p:to>
                                    </p:set>
                                  </p:childTnLst>
                                </p:cTn>
                              </p:par>
                              <p:par>
                                <p:cTn id="100" presetID="22" presetClass="entr" presetSubtype="4" fill="hold" grpId="0" nodeType="withEffect">
                                  <p:stCondLst>
                                    <p:cond delay="0"/>
                                  </p:stCondLst>
                                  <p:childTnLst>
                                    <p:set>
                                      <p:cBhvr>
                                        <p:cTn id="101" dur="1" fill="hold">
                                          <p:stCondLst>
                                            <p:cond delay="0"/>
                                          </p:stCondLst>
                                        </p:cTn>
                                        <p:tgtEl>
                                          <p:spTgt spid="151"/>
                                        </p:tgtEl>
                                        <p:attrNameLst>
                                          <p:attrName>style.visibility</p:attrName>
                                        </p:attrNameLst>
                                      </p:cBhvr>
                                      <p:to>
                                        <p:strVal val="visible"/>
                                      </p:to>
                                    </p:set>
                                    <p:animEffect transition="in" filter="wipe(down)">
                                      <p:cBhvr>
                                        <p:cTn id="102" dur="500"/>
                                        <p:tgtEl>
                                          <p:spTgt spid="151"/>
                                        </p:tgtEl>
                                      </p:cBhvr>
                                    </p:animEffect>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par>
                                <p:cTn id="103" presetID="1" presetClass="exit" presetSubtype="0" fill="hold" nodeType="withEffect">
                                  <p:stCondLst>
                                    <p:cond delay="0"/>
                                  </p:stCondLst>
                                  <p:childTnLst>
                                    <p:set>
                                      <p:cBhvr>
                                        <p:cTn id="104" dur="1" fill="hold">
                                          <p:stCondLst>
                                            <p:cond delay="0"/>
                                          </p:stCondLst>
                                        </p:cTn>
                                        <p:tgtEl>
                                          <p:spTgt spid="154"/>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107" restart="whenNotActive" fill="hold" evtFilter="cancelBubble" nodeType="interactiveSeq">
                <p:stCondLst>
                  <p:cond evt="onClick" delay="0">
                    <p:tgtEl>
                      <p:spTgt spid="158"/>
                    </p:tgtEl>
                  </p:cond>
                </p:stCondLst>
                <p:endSync evt="end" delay="0">
                  <p:rtn val="all"/>
                </p:endSync>
                <p:childTnLst>
                  <p:par>
                    <p:cTn id="108" fill="hold">
                      <p:stCondLst>
                        <p:cond delay="0"/>
                      </p:stCondLst>
                      <p:childTnLst>
                        <p:par>
                          <p:cTn id="109" fill="hold">
                            <p:stCondLst>
                              <p:cond delay="0"/>
                            </p:stCondLst>
                            <p:childTnLst>
                              <p:par>
                                <p:cTn id="110" presetID="22" presetClass="entr" presetSubtype="8" fill="hold" nodeType="clickEffect">
                                  <p:stCondLst>
                                    <p:cond delay="0"/>
                                  </p:stCondLst>
                                  <p:childTnLst>
                                    <p:set>
                                      <p:cBhvr>
                                        <p:cTn id="111" dur="1" fill="hold">
                                          <p:stCondLst>
                                            <p:cond delay="0"/>
                                          </p:stCondLst>
                                        </p:cTn>
                                        <p:tgtEl>
                                          <p:spTgt spid="159"/>
                                        </p:tgtEl>
                                        <p:attrNameLst>
                                          <p:attrName>style.visibility</p:attrName>
                                        </p:attrNameLst>
                                      </p:cBhvr>
                                      <p:to>
                                        <p:strVal val="visible"/>
                                      </p:to>
                                    </p:set>
                                    <p:animEffect transition="in" filter="wipe(left)">
                                      <p:cBhvr>
                                        <p:cTn id="112" dur="500"/>
                                        <p:tgtEl>
                                          <p:spTgt spid="159"/>
                                        </p:tgtEl>
                                      </p:cBhvr>
                                    </p:animEffect>
                                  </p:childTnLst>
                                </p:cTn>
                              </p:par>
                              <p:par>
                                <p:cTn id="113" presetID="22" presetClass="entr" presetSubtype="8" fill="hold" nodeType="withEffect">
                                  <p:stCondLst>
                                    <p:cond delay="0"/>
                                  </p:stCondLst>
                                  <p:childTnLst>
                                    <p:set>
                                      <p:cBhvr>
                                        <p:cTn id="114" dur="1" fill="hold">
                                          <p:stCondLst>
                                            <p:cond delay="0"/>
                                          </p:stCondLst>
                                        </p:cTn>
                                        <p:tgtEl>
                                          <p:spTgt spid="160"/>
                                        </p:tgtEl>
                                        <p:attrNameLst>
                                          <p:attrName>style.visibility</p:attrName>
                                        </p:attrNameLst>
                                      </p:cBhvr>
                                      <p:to>
                                        <p:strVal val="visible"/>
                                      </p:to>
                                    </p:set>
                                    <p:animEffect transition="in" filter="wipe(left)">
                                      <p:cBhvr>
                                        <p:cTn id="115" dur="500"/>
                                        <p:tgtEl>
                                          <p:spTgt spid="160"/>
                                        </p:tgtEl>
                                      </p:cBhvr>
                                    </p:animEffect>
                                  </p:childTnLst>
                                </p:cTn>
                              </p:par>
                            </p:childTnLst>
                          </p:cTn>
                        </p:par>
                      </p:childTnLst>
                    </p:cTn>
                  </p:par>
                </p:childTnLst>
              </p:cTn>
              <p:nextCondLst>
                <p:cond evt="onClick" delay="0">
                  <p:tgtEl>
                    <p:spTgt spid="158"/>
                  </p:tgtEl>
                </p:cond>
              </p:nextCondLst>
            </p:seq>
            <p:seq concurrent="1" nextAc="seek">
              <p:cTn id="116" restart="whenNotActive" fill="hold" evtFilter="cancelBubble" nodeType="interactiveSeq">
                <p:stCondLst>
                  <p:cond evt="onClick" delay="0">
                    <p:tgtEl>
                      <p:spTgt spid="159"/>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158"/>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59"/>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160"/>
                                        </p:tgtEl>
                                        <p:attrNameLst>
                                          <p:attrName>style.visibility</p:attrName>
                                        </p:attrNameLst>
                                      </p:cBhvr>
                                      <p:to>
                                        <p:strVal val="hidden"/>
                                      </p:to>
                                    </p:set>
                                  </p:childTnLst>
                                </p:cTn>
                              </p:par>
                              <p:par>
                                <p:cTn id="125" presetID="53" presetClass="entr" presetSubtype="16" fill="hold" grpId="0" nodeType="withEffect">
                                  <p:stCondLst>
                                    <p:cond delay="0"/>
                                  </p:stCondLst>
                                  <p:childTnLst>
                                    <p:set>
                                      <p:cBhvr>
                                        <p:cTn id="126" dur="1" fill="hold">
                                          <p:stCondLst>
                                            <p:cond delay="0"/>
                                          </p:stCondLst>
                                        </p:cTn>
                                        <p:tgtEl>
                                          <p:spTgt spid="157"/>
                                        </p:tgtEl>
                                        <p:attrNameLst>
                                          <p:attrName>style.visibility</p:attrName>
                                        </p:attrNameLst>
                                      </p:cBhvr>
                                      <p:to>
                                        <p:strVal val="visible"/>
                                      </p:to>
                                    </p:set>
                                    <p:anim calcmode="lin" valueType="num">
                                      <p:cBhvr>
                                        <p:cTn id="127" dur="500" fill="hold"/>
                                        <p:tgtEl>
                                          <p:spTgt spid="157"/>
                                        </p:tgtEl>
                                        <p:attrNameLst>
                                          <p:attrName>ppt_w</p:attrName>
                                        </p:attrNameLst>
                                      </p:cBhvr>
                                      <p:tavLst>
                                        <p:tav tm="0">
                                          <p:val>
                                            <p:fltVal val="0"/>
                                          </p:val>
                                        </p:tav>
                                        <p:tav tm="100000">
                                          <p:val>
                                            <p:strVal val="#ppt_w"/>
                                          </p:val>
                                        </p:tav>
                                      </p:tavLst>
                                    </p:anim>
                                    <p:anim calcmode="lin" valueType="num">
                                      <p:cBhvr>
                                        <p:cTn id="128" dur="500" fill="hold"/>
                                        <p:tgtEl>
                                          <p:spTgt spid="157"/>
                                        </p:tgtEl>
                                        <p:attrNameLst>
                                          <p:attrName>ppt_h</p:attrName>
                                        </p:attrNameLst>
                                      </p:cBhvr>
                                      <p:tavLst>
                                        <p:tav tm="0">
                                          <p:val>
                                            <p:fltVal val="0"/>
                                          </p:val>
                                        </p:tav>
                                        <p:tav tm="100000">
                                          <p:val>
                                            <p:strVal val="#ppt_h"/>
                                          </p:val>
                                        </p:tav>
                                      </p:tavLst>
                                    </p:anim>
                                    <p:animEffect transition="in" filter="fade">
                                      <p:cBhvr>
                                        <p:cTn id="129" dur="500"/>
                                        <p:tgtEl>
                                          <p:spTgt spid="157"/>
                                        </p:tgtEl>
                                      </p:cBhvr>
                                    </p:animEffect>
                                  </p:childTnLst>
                                  <p:subTnLst>
                                    <p:audio>
                                      <p:cMediaNode>
                                        <p:cTn display="0" masterRel="sameClick">
                                          <p:stCondLst>
                                            <p:cond evt="begin" delay="0">
                                              <p:tn val="12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9"/>
                  </p:tgtEl>
                </p:cond>
              </p:nextCondLst>
            </p:seq>
            <p:seq concurrent="1" nextAc="seek">
              <p:cTn id="130" restart="whenNotActive" fill="hold" evtFilter="cancelBubble" nodeType="interactiveSeq">
                <p:stCondLst>
                  <p:cond evt="onClick" delay="0">
                    <p:tgtEl>
                      <p:spTgt spid="160"/>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158"/>
                                        </p:tgtEl>
                                        <p:attrNameLst>
                                          <p:attrName>style.visibility</p:attrName>
                                        </p:attrNameLst>
                                      </p:cBhvr>
                                      <p:to>
                                        <p:strVal val="hidden"/>
                                      </p:to>
                                    </p:set>
                                  </p:childTnLst>
                                </p:cTn>
                              </p:par>
                              <p:par>
                                <p:cTn id="135" presetID="22" presetClass="entr" presetSubtype="4"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animEffect transition="in" filter="wipe(down)">
                                      <p:cBhvr>
                                        <p:cTn id="137" dur="500"/>
                                        <p:tgtEl>
                                          <p:spTgt spid="156"/>
                                        </p:tgtEl>
                                      </p:cBhvr>
                                    </p:animEffect>
                                  </p:childTnLst>
                                  <p:subTnLst>
                                    <p:audio>
                                      <p:cMediaNode>
                                        <p:cTn display="0" masterRel="sameClick">
                                          <p:stCondLst>
                                            <p:cond evt="begin" delay="0">
                                              <p:tn val="135"/>
                                            </p:cond>
                                          </p:stCondLst>
                                          <p:endCondLst>
                                            <p:cond evt="onStopAudio" delay="0">
                                              <p:tgtEl>
                                                <p:sldTgt/>
                                              </p:tgtEl>
                                            </p:cond>
                                          </p:endCondLst>
                                        </p:cTn>
                                        <p:tgtEl>
                                          <p:sndTgt r:embed="rId4" name="applause.wav"/>
                                        </p:tgtEl>
                                      </p:cMediaNode>
                                    </p:audio>
                                  </p:subTnLst>
                                </p:cTn>
                              </p:par>
                              <p:par>
                                <p:cTn id="138" presetID="1" presetClass="exit" presetSubtype="0" fill="hold" nodeType="withEffect">
                                  <p:stCondLst>
                                    <p:cond delay="0"/>
                                  </p:stCondLst>
                                  <p:childTnLst>
                                    <p:set>
                                      <p:cBhvr>
                                        <p:cTn id="139" dur="1" fill="hold">
                                          <p:stCondLst>
                                            <p:cond delay="0"/>
                                          </p:stCondLst>
                                        </p:cTn>
                                        <p:tgtEl>
                                          <p:spTgt spid="159"/>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142" restart="whenNotActive" fill="hold" evtFilter="cancelBubble" nodeType="interactiveSeq">
                <p:stCondLst>
                  <p:cond evt="onClick" delay="0">
                    <p:tgtEl>
                      <p:spTgt spid="163"/>
                    </p:tgtEl>
                  </p:cond>
                </p:stCondLst>
                <p:endSync evt="end" delay="0">
                  <p:rtn val="all"/>
                </p:endSync>
                <p:childTnLst>
                  <p:par>
                    <p:cTn id="143" fill="hold">
                      <p:stCondLst>
                        <p:cond delay="0"/>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164"/>
                                        </p:tgtEl>
                                        <p:attrNameLst>
                                          <p:attrName>style.visibility</p:attrName>
                                        </p:attrNameLst>
                                      </p:cBhvr>
                                      <p:to>
                                        <p:strVal val="visible"/>
                                      </p:to>
                                    </p:set>
                                    <p:animEffect transition="in" filter="wipe(left)">
                                      <p:cBhvr>
                                        <p:cTn id="147" dur="500"/>
                                        <p:tgtEl>
                                          <p:spTgt spid="164"/>
                                        </p:tgtEl>
                                      </p:cBhvr>
                                    </p:animEffect>
                                  </p:childTnLst>
                                </p:cTn>
                              </p:par>
                              <p:par>
                                <p:cTn id="148" presetID="22" presetClass="entr" presetSubtype="8" fill="hold" nodeType="withEffect">
                                  <p:stCondLst>
                                    <p:cond delay="0"/>
                                  </p:stCondLst>
                                  <p:childTnLst>
                                    <p:set>
                                      <p:cBhvr>
                                        <p:cTn id="149" dur="1" fill="hold">
                                          <p:stCondLst>
                                            <p:cond delay="0"/>
                                          </p:stCondLst>
                                        </p:cTn>
                                        <p:tgtEl>
                                          <p:spTgt spid="165"/>
                                        </p:tgtEl>
                                        <p:attrNameLst>
                                          <p:attrName>style.visibility</p:attrName>
                                        </p:attrNameLst>
                                      </p:cBhvr>
                                      <p:to>
                                        <p:strVal val="visible"/>
                                      </p:to>
                                    </p:set>
                                    <p:animEffect transition="in" filter="wipe(left)">
                                      <p:cBhvr>
                                        <p:cTn id="150" dur="500"/>
                                        <p:tgtEl>
                                          <p:spTgt spid="165"/>
                                        </p:tgtEl>
                                      </p:cBhvr>
                                    </p:animEffect>
                                  </p:childTnLst>
                                </p:cTn>
                              </p:par>
                            </p:childTnLst>
                          </p:cTn>
                        </p:par>
                      </p:childTnLst>
                    </p:cTn>
                  </p:par>
                </p:childTnLst>
              </p:cTn>
              <p:nextCondLst>
                <p:cond evt="onClick" delay="0">
                  <p:tgtEl>
                    <p:spTgt spid="163"/>
                  </p:tgtEl>
                </p:cond>
              </p:nextCondLst>
            </p:seq>
            <p:seq concurrent="1" nextAc="seek">
              <p:cTn id="151" restart="whenNotActive" fill="hold" evtFilter="cancelBubble" nodeType="interactiveSeq">
                <p:stCondLst>
                  <p:cond evt="onClick" delay="0">
                    <p:tgtEl>
                      <p:spTgt spid="164"/>
                    </p:tgtEl>
                  </p:cond>
                </p:stCondLst>
                <p:endSync evt="end" delay="0">
                  <p:rtn val="all"/>
                </p:endSync>
                <p:childTnLst>
                  <p:par>
                    <p:cTn id="152" fill="hold">
                      <p:stCondLst>
                        <p:cond delay="0"/>
                      </p:stCondLst>
                      <p:childTnLst>
                        <p:par>
                          <p:cTn id="153" fill="hold">
                            <p:stCondLst>
                              <p:cond delay="0"/>
                            </p:stCondLst>
                            <p:childTnLst>
                              <p:par>
                                <p:cTn id="154" presetID="1" presetClass="exit" presetSubtype="0" fill="hold" grpId="0" nodeType="clickEffect">
                                  <p:stCondLst>
                                    <p:cond delay="0"/>
                                  </p:stCondLst>
                                  <p:childTnLst>
                                    <p:set>
                                      <p:cBhvr>
                                        <p:cTn id="155" dur="1" fill="hold">
                                          <p:stCondLst>
                                            <p:cond delay="0"/>
                                          </p:stCondLst>
                                        </p:cTn>
                                        <p:tgtEl>
                                          <p:spTgt spid="16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164"/>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165"/>
                                        </p:tgtEl>
                                        <p:attrNameLst>
                                          <p:attrName>style.visibility</p:attrName>
                                        </p:attrNameLst>
                                      </p:cBhvr>
                                      <p:to>
                                        <p:strVal val="hidden"/>
                                      </p:to>
                                    </p:set>
                                  </p:childTnLst>
                                </p:cTn>
                              </p:par>
                              <p:par>
                                <p:cTn id="160" presetID="53" presetClass="entr" presetSubtype="16" fill="hold" grpId="0" nodeType="withEffect">
                                  <p:stCondLst>
                                    <p:cond delay="0"/>
                                  </p:stCondLst>
                                  <p:childTnLst>
                                    <p:set>
                                      <p:cBhvr>
                                        <p:cTn id="161" dur="1" fill="hold">
                                          <p:stCondLst>
                                            <p:cond delay="0"/>
                                          </p:stCondLst>
                                        </p:cTn>
                                        <p:tgtEl>
                                          <p:spTgt spid="162"/>
                                        </p:tgtEl>
                                        <p:attrNameLst>
                                          <p:attrName>style.visibility</p:attrName>
                                        </p:attrNameLst>
                                      </p:cBhvr>
                                      <p:to>
                                        <p:strVal val="visible"/>
                                      </p:to>
                                    </p:set>
                                    <p:anim calcmode="lin" valueType="num">
                                      <p:cBhvr>
                                        <p:cTn id="162" dur="500" fill="hold"/>
                                        <p:tgtEl>
                                          <p:spTgt spid="162"/>
                                        </p:tgtEl>
                                        <p:attrNameLst>
                                          <p:attrName>ppt_w</p:attrName>
                                        </p:attrNameLst>
                                      </p:cBhvr>
                                      <p:tavLst>
                                        <p:tav tm="0">
                                          <p:val>
                                            <p:fltVal val="0"/>
                                          </p:val>
                                        </p:tav>
                                        <p:tav tm="100000">
                                          <p:val>
                                            <p:strVal val="#ppt_w"/>
                                          </p:val>
                                        </p:tav>
                                      </p:tavLst>
                                    </p:anim>
                                    <p:anim calcmode="lin" valueType="num">
                                      <p:cBhvr>
                                        <p:cTn id="163" dur="500" fill="hold"/>
                                        <p:tgtEl>
                                          <p:spTgt spid="162"/>
                                        </p:tgtEl>
                                        <p:attrNameLst>
                                          <p:attrName>ppt_h</p:attrName>
                                        </p:attrNameLst>
                                      </p:cBhvr>
                                      <p:tavLst>
                                        <p:tav tm="0">
                                          <p:val>
                                            <p:fltVal val="0"/>
                                          </p:val>
                                        </p:tav>
                                        <p:tav tm="100000">
                                          <p:val>
                                            <p:strVal val="#ppt_h"/>
                                          </p:val>
                                        </p:tav>
                                      </p:tavLst>
                                    </p:anim>
                                    <p:animEffect transition="in" filter="fade">
                                      <p:cBhvr>
                                        <p:cTn id="164" dur="500"/>
                                        <p:tgtEl>
                                          <p:spTgt spid="162"/>
                                        </p:tgtEl>
                                      </p:cBhvr>
                                    </p:animEffect>
                                  </p:childTnLst>
                                  <p:subTnLst>
                                    <p:audio>
                                      <p:cMediaNode>
                                        <p:cTn display="0" masterRel="sameClick">
                                          <p:stCondLst>
                                            <p:cond evt="begin" delay="0">
                                              <p:tn val="16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4"/>
                  </p:tgtEl>
                </p:cond>
              </p:nextCondLst>
            </p:seq>
            <p:seq concurrent="1" nextAc="seek">
              <p:cTn id="165" restart="whenNotActive" fill="hold" evtFilter="cancelBubble" nodeType="interactiveSeq">
                <p:stCondLst>
                  <p:cond evt="onClick" delay="0">
                    <p:tgtEl>
                      <p:spTgt spid="165"/>
                    </p:tgtEl>
                  </p:cond>
                </p:stCondLst>
                <p:endSync evt="end" delay="0">
                  <p:rtn val="all"/>
                </p:endSync>
                <p:childTnLst>
                  <p:par>
                    <p:cTn id="166" fill="hold">
                      <p:stCondLst>
                        <p:cond delay="0"/>
                      </p:stCondLst>
                      <p:childTnLst>
                        <p:par>
                          <p:cTn id="167" fill="hold">
                            <p:stCondLst>
                              <p:cond delay="0"/>
                            </p:stCondLst>
                            <p:childTnLst>
                              <p:par>
                                <p:cTn id="168" presetID="1" presetClass="exit" presetSubtype="0" fill="hold" grpId="1" nodeType="clickEffect">
                                  <p:stCondLst>
                                    <p:cond delay="0"/>
                                  </p:stCondLst>
                                  <p:childTnLst>
                                    <p:set>
                                      <p:cBhvr>
                                        <p:cTn id="169" dur="1" fill="hold">
                                          <p:stCondLst>
                                            <p:cond delay="0"/>
                                          </p:stCondLst>
                                        </p:cTn>
                                        <p:tgtEl>
                                          <p:spTgt spid="163"/>
                                        </p:tgtEl>
                                        <p:attrNameLst>
                                          <p:attrName>style.visibility</p:attrName>
                                        </p:attrNameLst>
                                      </p:cBhvr>
                                      <p:to>
                                        <p:strVal val="hidden"/>
                                      </p:to>
                                    </p:set>
                                  </p:childTnLst>
                                </p:cTn>
                              </p:par>
                              <p:par>
                                <p:cTn id="170" presetID="22" presetClass="entr" presetSubtype="4" fill="hold" grpId="0" nodeType="withEffect">
                                  <p:stCondLst>
                                    <p:cond delay="0"/>
                                  </p:stCondLst>
                                  <p:childTnLst>
                                    <p:set>
                                      <p:cBhvr>
                                        <p:cTn id="171" dur="1" fill="hold">
                                          <p:stCondLst>
                                            <p:cond delay="0"/>
                                          </p:stCondLst>
                                        </p:cTn>
                                        <p:tgtEl>
                                          <p:spTgt spid="161"/>
                                        </p:tgtEl>
                                        <p:attrNameLst>
                                          <p:attrName>style.visibility</p:attrName>
                                        </p:attrNameLst>
                                      </p:cBhvr>
                                      <p:to>
                                        <p:strVal val="visible"/>
                                      </p:to>
                                    </p:set>
                                    <p:animEffect transition="in" filter="wipe(down)">
                                      <p:cBhvr>
                                        <p:cTn id="172" dur="500"/>
                                        <p:tgtEl>
                                          <p:spTgt spid="161"/>
                                        </p:tgtEl>
                                      </p:cBhvr>
                                    </p:animEffect>
                                  </p:childTnLst>
                                  <p:subTnLst>
                                    <p:audio>
                                      <p:cMediaNode>
                                        <p:cTn display="0" masterRel="sameClick">
                                          <p:stCondLst>
                                            <p:cond evt="begin" delay="0">
                                              <p:tn val="170"/>
                                            </p:cond>
                                          </p:stCondLst>
                                          <p:endCondLst>
                                            <p:cond evt="onStopAudio" delay="0">
                                              <p:tgtEl>
                                                <p:sldTgt/>
                                              </p:tgtEl>
                                            </p:cond>
                                          </p:endCondLst>
                                        </p:cTn>
                                        <p:tgtEl>
                                          <p:sndTgt r:embed="rId4" name="applause.wav"/>
                                        </p:tgtEl>
                                      </p:cMediaNode>
                                    </p:audio>
                                  </p:subTnLst>
                                </p:cTn>
                              </p:par>
                              <p:par>
                                <p:cTn id="173" presetID="1" presetClass="exit" presetSubtype="0" fill="hold" nodeType="withEffect">
                                  <p:stCondLst>
                                    <p:cond delay="0"/>
                                  </p:stCondLst>
                                  <p:childTnLst>
                                    <p:set>
                                      <p:cBhvr>
                                        <p:cTn id="174" dur="1" fill="hold">
                                          <p:stCondLst>
                                            <p:cond delay="0"/>
                                          </p:stCondLst>
                                        </p:cTn>
                                        <p:tgtEl>
                                          <p:spTgt spid="164"/>
                                        </p:tgtEl>
                                        <p:attrNameLst>
                                          <p:attrName>style.visibility</p:attrName>
                                        </p:attrNameLst>
                                      </p:cBhvr>
                                      <p:to>
                                        <p:strVal val="hidden"/>
                                      </p:to>
                                    </p:set>
                                  </p:childTnLst>
                                </p:cTn>
                              </p:par>
                              <p:par>
                                <p:cTn id="175" presetID="1" presetClass="exit" presetSubtype="0" fill="hold" nodeType="withEffect">
                                  <p:stCondLst>
                                    <p:cond delay="0"/>
                                  </p:stCondLst>
                                  <p:childTnLst>
                                    <p:set>
                                      <p:cBhvr>
                                        <p:cTn id="176"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177" restart="whenNotActive" fill="hold" evtFilter="cancelBubble" nodeType="interactiveSeq">
                <p:stCondLst>
                  <p:cond evt="onClick" delay="0">
                    <p:tgtEl>
                      <p:spTgt spid="168"/>
                    </p:tgtEl>
                  </p:cond>
                </p:stCondLst>
                <p:endSync evt="end" delay="0">
                  <p:rtn val="all"/>
                </p:endSync>
                <p:childTnLst>
                  <p:par>
                    <p:cTn id="178" fill="hold">
                      <p:stCondLst>
                        <p:cond delay="0"/>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169"/>
                                        </p:tgtEl>
                                        <p:attrNameLst>
                                          <p:attrName>style.visibility</p:attrName>
                                        </p:attrNameLst>
                                      </p:cBhvr>
                                      <p:to>
                                        <p:strVal val="visible"/>
                                      </p:to>
                                    </p:set>
                                    <p:animEffect transition="in" filter="wipe(left)">
                                      <p:cBhvr>
                                        <p:cTn id="182" dur="500"/>
                                        <p:tgtEl>
                                          <p:spTgt spid="169"/>
                                        </p:tgtEl>
                                      </p:cBhvr>
                                    </p:animEffect>
                                  </p:childTnLst>
                                </p:cTn>
                              </p:par>
                              <p:par>
                                <p:cTn id="183" presetID="22" presetClass="entr" presetSubtype="8" fill="hold" nodeType="withEffect">
                                  <p:stCondLst>
                                    <p:cond delay="0"/>
                                  </p:stCondLst>
                                  <p:childTnLst>
                                    <p:set>
                                      <p:cBhvr>
                                        <p:cTn id="184" dur="1" fill="hold">
                                          <p:stCondLst>
                                            <p:cond delay="0"/>
                                          </p:stCondLst>
                                        </p:cTn>
                                        <p:tgtEl>
                                          <p:spTgt spid="170"/>
                                        </p:tgtEl>
                                        <p:attrNameLst>
                                          <p:attrName>style.visibility</p:attrName>
                                        </p:attrNameLst>
                                      </p:cBhvr>
                                      <p:to>
                                        <p:strVal val="visible"/>
                                      </p:to>
                                    </p:set>
                                    <p:animEffect transition="in" filter="wipe(left)">
                                      <p:cBhvr>
                                        <p:cTn id="185" dur="500"/>
                                        <p:tgtEl>
                                          <p:spTgt spid="170"/>
                                        </p:tgtEl>
                                      </p:cBhvr>
                                    </p:animEffect>
                                  </p:childTnLst>
                                </p:cTn>
                              </p:par>
                            </p:childTnLst>
                          </p:cTn>
                        </p:par>
                      </p:childTnLst>
                    </p:cTn>
                  </p:par>
                </p:childTnLst>
              </p:cTn>
              <p:nextCondLst>
                <p:cond evt="onClick" delay="0">
                  <p:tgtEl>
                    <p:spTgt spid="168"/>
                  </p:tgtEl>
                </p:cond>
              </p:nextCondLst>
            </p:seq>
            <p:seq concurrent="1" nextAc="seek">
              <p:cTn id="186" restart="whenNotActive" fill="hold" evtFilter="cancelBubble" nodeType="interactiveSeq">
                <p:stCondLst>
                  <p:cond evt="onClick" delay="0">
                    <p:tgtEl>
                      <p:spTgt spid="169"/>
                    </p:tgtEl>
                  </p:cond>
                </p:stCondLst>
                <p:endSync evt="end" delay="0">
                  <p:rtn val="all"/>
                </p:endSync>
                <p:childTnLst>
                  <p:par>
                    <p:cTn id="187" fill="hold">
                      <p:stCondLst>
                        <p:cond delay="0"/>
                      </p:stCondLst>
                      <p:childTnLst>
                        <p:par>
                          <p:cTn id="188" fill="hold">
                            <p:stCondLst>
                              <p:cond delay="0"/>
                            </p:stCondLst>
                            <p:childTnLst>
                              <p:par>
                                <p:cTn id="189" presetID="1" presetClass="exit" presetSubtype="0" fill="hold" grpId="0" nodeType="clickEffect">
                                  <p:stCondLst>
                                    <p:cond delay="0"/>
                                  </p:stCondLst>
                                  <p:childTnLst>
                                    <p:set>
                                      <p:cBhvr>
                                        <p:cTn id="190" dur="1" fill="hold">
                                          <p:stCondLst>
                                            <p:cond delay="0"/>
                                          </p:stCondLst>
                                        </p:cTn>
                                        <p:tgtEl>
                                          <p:spTgt spid="168"/>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69"/>
                                        </p:tgtEl>
                                        <p:attrNameLst>
                                          <p:attrName>style.visibility</p:attrName>
                                        </p:attrNameLst>
                                      </p:cBhvr>
                                      <p:to>
                                        <p:strVal val="hidden"/>
                                      </p:to>
                                    </p:set>
                                  </p:childTnLst>
                                </p:cTn>
                              </p:par>
                              <p:par>
                                <p:cTn id="193" presetID="1" presetClass="exit" presetSubtype="0" fill="hold" nodeType="withEffect">
                                  <p:stCondLst>
                                    <p:cond delay="0"/>
                                  </p:stCondLst>
                                  <p:childTnLst>
                                    <p:set>
                                      <p:cBhvr>
                                        <p:cTn id="194" dur="1" fill="hold">
                                          <p:stCondLst>
                                            <p:cond delay="0"/>
                                          </p:stCondLst>
                                        </p:cTn>
                                        <p:tgtEl>
                                          <p:spTgt spid="170"/>
                                        </p:tgtEl>
                                        <p:attrNameLst>
                                          <p:attrName>style.visibility</p:attrName>
                                        </p:attrNameLst>
                                      </p:cBhvr>
                                      <p:to>
                                        <p:strVal val="hidden"/>
                                      </p:to>
                                    </p:set>
                                  </p:childTnLst>
                                </p:cTn>
                              </p:par>
                              <p:par>
                                <p:cTn id="195" presetID="53" presetClass="entr" presetSubtype="16" fill="hold" grpId="0" nodeType="withEffect">
                                  <p:stCondLst>
                                    <p:cond delay="0"/>
                                  </p:stCondLst>
                                  <p:childTnLst>
                                    <p:set>
                                      <p:cBhvr>
                                        <p:cTn id="196" dur="1" fill="hold">
                                          <p:stCondLst>
                                            <p:cond delay="0"/>
                                          </p:stCondLst>
                                        </p:cTn>
                                        <p:tgtEl>
                                          <p:spTgt spid="167"/>
                                        </p:tgtEl>
                                        <p:attrNameLst>
                                          <p:attrName>style.visibility</p:attrName>
                                        </p:attrNameLst>
                                      </p:cBhvr>
                                      <p:to>
                                        <p:strVal val="visible"/>
                                      </p:to>
                                    </p:set>
                                    <p:anim calcmode="lin" valueType="num">
                                      <p:cBhvr>
                                        <p:cTn id="197" dur="500" fill="hold"/>
                                        <p:tgtEl>
                                          <p:spTgt spid="167"/>
                                        </p:tgtEl>
                                        <p:attrNameLst>
                                          <p:attrName>ppt_w</p:attrName>
                                        </p:attrNameLst>
                                      </p:cBhvr>
                                      <p:tavLst>
                                        <p:tav tm="0">
                                          <p:val>
                                            <p:fltVal val="0"/>
                                          </p:val>
                                        </p:tav>
                                        <p:tav tm="100000">
                                          <p:val>
                                            <p:strVal val="#ppt_w"/>
                                          </p:val>
                                        </p:tav>
                                      </p:tavLst>
                                    </p:anim>
                                    <p:anim calcmode="lin" valueType="num">
                                      <p:cBhvr>
                                        <p:cTn id="198" dur="500" fill="hold"/>
                                        <p:tgtEl>
                                          <p:spTgt spid="167"/>
                                        </p:tgtEl>
                                        <p:attrNameLst>
                                          <p:attrName>ppt_h</p:attrName>
                                        </p:attrNameLst>
                                      </p:cBhvr>
                                      <p:tavLst>
                                        <p:tav tm="0">
                                          <p:val>
                                            <p:fltVal val="0"/>
                                          </p:val>
                                        </p:tav>
                                        <p:tav tm="100000">
                                          <p:val>
                                            <p:strVal val="#ppt_h"/>
                                          </p:val>
                                        </p:tav>
                                      </p:tavLst>
                                    </p:anim>
                                    <p:animEffect transition="in" filter="fade">
                                      <p:cBhvr>
                                        <p:cTn id="199" dur="500"/>
                                        <p:tgtEl>
                                          <p:spTgt spid="167"/>
                                        </p:tgtEl>
                                      </p:cBhvr>
                                    </p:animEffect>
                                  </p:childTnLst>
                                  <p:subTnLst>
                                    <p:audio>
                                      <p:cMediaNode>
                                        <p:cTn display="0" masterRel="sameClick">
                                          <p:stCondLst>
                                            <p:cond evt="begin" delay="0">
                                              <p:tn val="19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69"/>
                  </p:tgtEl>
                </p:cond>
              </p:nextCondLst>
            </p:seq>
            <p:seq concurrent="1" nextAc="seek">
              <p:cTn id="200" restart="whenNotActive" fill="hold" evtFilter="cancelBubble" nodeType="interactiveSeq">
                <p:stCondLst>
                  <p:cond evt="onClick" delay="0">
                    <p:tgtEl>
                      <p:spTgt spid="170"/>
                    </p:tgtEl>
                  </p:cond>
                </p:stCondLst>
                <p:endSync evt="end" delay="0">
                  <p:rtn val="all"/>
                </p:endSync>
                <p:childTnLst>
                  <p:par>
                    <p:cTn id="201" fill="hold">
                      <p:stCondLst>
                        <p:cond delay="0"/>
                      </p:stCondLst>
                      <p:childTnLst>
                        <p:par>
                          <p:cTn id="202" fill="hold">
                            <p:stCondLst>
                              <p:cond delay="0"/>
                            </p:stCondLst>
                            <p:childTnLst>
                              <p:par>
                                <p:cTn id="203" presetID="1" presetClass="exit" presetSubtype="0" fill="hold" grpId="1" nodeType="clickEffect">
                                  <p:stCondLst>
                                    <p:cond delay="0"/>
                                  </p:stCondLst>
                                  <p:childTnLst>
                                    <p:set>
                                      <p:cBhvr>
                                        <p:cTn id="204" dur="1" fill="hold">
                                          <p:stCondLst>
                                            <p:cond delay="0"/>
                                          </p:stCondLst>
                                        </p:cTn>
                                        <p:tgtEl>
                                          <p:spTgt spid="168"/>
                                        </p:tgtEl>
                                        <p:attrNameLst>
                                          <p:attrName>style.visibility</p:attrName>
                                        </p:attrNameLst>
                                      </p:cBhvr>
                                      <p:to>
                                        <p:strVal val="hidden"/>
                                      </p:to>
                                    </p:set>
                                  </p:childTnLst>
                                </p:cTn>
                              </p:par>
                              <p:par>
                                <p:cTn id="205" presetID="22" presetClass="entr" presetSubtype="4" fill="hold" grpId="0" nodeType="withEffect">
                                  <p:stCondLst>
                                    <p:cond delay="0"/>
                                  </p:stCondLst>
                                  <p:childTnLst>
                                    <p:set>
                                      <p:cBhvr>
                                        <p:cTn id="206" dur="1" fill="hold">
                                          <p:stCondLst>
                                            <p:cond delay="0"/>
                                          </p:stCondLst>
                                        </p:cTn>
                                        <p:tgtEl>
                                          <p:spTgt spid="166"/>
                                        </p:tgtEl>
                                        <p:attrNameLst>
                                          <p:attrName>style.visibility</p:attrName>
                                        </p:attrNameLst>
                                      </p:cBhvr>
                                      <p:to>
                                        <p:strVal val="visible"/>
                                      </p:to>
                                    </p:set>
                                    <p:animEffect transition="in" filter="wipe(down)">
                                      <p:cBhvr>
                                        <p:cTn id="207" dur="500"/>
                                        <p:tgtEl>
                                          <p:spTgt spid="166"/>
                                        </p:tgtEl>
                                      </p:cBhvr>
                                    </p:animEffect>
                                  </p:childTnLst>
                                  <p:subTnLst>
                                    <p:audio>
                                      <p:cMediaNode>
                                        <p:cTn display="0" masterRel="sameClick">
                                          <p:stCondLst>
                                            <p:cond evt="begin" delay="0">
                                              <p:tn val="205"/>
                                            </p:cond>
                                          </p:stCondLst>
                                          <p:endCondLst>
                                            <p:cond evt="onStopAudio" delay="0">
                                              <p:tgtEl>
                                                <p:sldTgt/>
                                              </p:tgtEl>
                                            </p:cond>
                                          </p:endCondLst>
                                        </p:cTn>
                                        <p:tgtEl>
                                          <p:sndTgt r:embed="rId4" name="applause.wav"/>
                                        </p:tgtEl>
                                      </p:cMediaNode>
                                    </p:audio>
                                  </p:subTnLst>
                                </p:cTn>
                              </p:par>
                              <p:par>
                                <p:cTn id="208" presetID="1" presetClass="exit" presetSubtype="0" fill="hold" nodeType="withEffect">
                                  <p:stCondLst>
                                    <p:cond delay="0"/>
                                  </p:stCondLst>
                                  <p:childTnLst>
                                    <p:set>
                                      <p:cBhvr>
                                        <p:cTn id="209" dur="1" fill="hold">
                                          <p:stCondLst>
                                            <p:cond delay="0"/>
                                          </p:stCondLst>
                                        </p:cTn>
                                        <p:tgtEl>
                                          <p:spTgt spid="169"/>
                                        </p:tgtEl>
                                        <p:attrNameLst>
                                          <p:attrName>style.visibility</p:attrName>
                                        </p:attrNameLst>
                                      </p:cBhvr>
                                      <p:to>
                                        <p:strVal val="hidden"/>
                                      </p:to>
                                    </p:set>
                                  </p:childTnLst>
                                </p:cTn>
                              </p:par>
                              <p:par>
                                <p:cTn id="210" presetID="1" presetClass="exit" presetSubtype="0" fill="hold" nodeType="withEffect">
                                  <p:stCondLst>
                                    <p:cond delay="0"/>
                                  </p:stCondLst>
                                  <p:childTnLst>
                                    <p:set>
                                      <p:cBhvr>
                                        <p:cTn id="211" dur="1" fill="hold">
                                          <p:stCondLst>
                                            <p:cond delay="0"/>
                                          </p:stCondLst>
                                        </p:cTn>
                                        <p:tgtEl>
                                          <p:spTgt spid="170"/>
                                        </p:tgtEl>
                                        <p:attrNameLst>
                                          <p:attrName>style.visibility</p:attrName>
                                        </p:attrNameLst>
                                      </p:cBhvr>
                                      <p:to>
                                        <p:strVal val="hidden"/>
                                      </p:to>
                                    </p:set>
                                  </p:childTnLst>
                                </p:cTn>
                              </p:par>
                            </p:childTnLst>
                          </p:cTn>
                        </p:par>
                      </p:childTnLst>
                    </p:cTn>
                  </p:par>
                </p:childTnLst>
              </p:cTn>
              <p:nextCondLst>
                <p:cond evt="onClick" delay="0">
                  <p:tgtEl>
                    <p:spTgt spid="170"/>
                  </p:tgtEl>
                </p:cond>
              </p:nextCondLst>
            </p:seq>
            <p:seq concurrent="1" nextAc="seek">
              <p:cTn id="212" restart="whenNotActive" fill="hold" evtFilter="cancelBubble" nodeType="interactiveSeq">
                <p:stCondLst>
                  <p:cond evt="onClick" delay="0">
                    <p:tgtEl>
                      <p:spTgt spid="173"/>
                    </p:tgtEl>
                  </p:cond>
                </p:stCondLst>
                <p:endSync evt="end" delay="0">
                  <p:rtn val="all"/>
                </p:endSync>
                <p:childTnLst>
                  <p:par>
                    <p:cTn id="213" fill="hold">
                      <p:stCondLst>
                        <p:cond delay="0"/>
                      </p:stCondLst>
                      <p:childTnLst>
                        <p:par>
                          <p:cTn id="214" fill="hold">
                            <p:stCondLst>
                              <p:cond delay="0"/>
                            </p:stCondLst>
                            <p:childTnLst>
                              <p:par>
                                <p:cTn id="215" presetID="22" presetClass="entr" presetSubtype="8" fill="hold" nodeType="clickEffect">
                                  <p:stCondLst>
                                    <p:cond delay="0"/>
                                  </p:stCondLst>
                                  <p:childTnLst>
                                    <p:set>
                                      <p:cBhvr>
                                        <p:cTn id="216" dur="1" fill="hold">
                                          <p:stCondLst>
                                            <p:cond delay="0"/>
                                          </p:stCondLst>
                                        </p:cTn>
                                        <p:tgtEl>
                                          <p:spTgt spid="174"/>
                                        </p:tgtEl>
                                        <p:attrNameLst>
                                          <p:attrName>style.visibility</p:attrName>
                                        </p:attrNameLst>
                                      </p:cBhvr>
                                      <p:to>
                                        <p:strVal val="visible"/>
                                      </p:to>
                                    </p:set>
                                    <p:animEffect transition="in" filter="wipe(left)">
                                      <p:cBhvr>
                                        <p:cTn id="217" dur="500"/>
                                        <p:tgtEl>
                                          <p:spTgt spid="174"/>
                                        </p:tgtEl>
                                      </p:cBhvr>
                                    </p:animEffect>
                                  </p:childTnLst>
                                </p:cTn>
                              </p:par>
                              <p:par>
                                <p:cTn id="218" presetID="22" presetClass="entr" presetSubtype="8" fill="hold" nodeType="withEffect">
                                  <p:stCondLst>
                                    <p:cond delay="0"/>
                                  </p:stCondLst>
                                  <p:childTnLst>
                                    <p:set>
                                      <p:cBhvr>
                                        <p:cTn id="219" dur="1" fill="hold">
                                          <p:stCondLst>
                                            <p:cond delay="0"/>
                                          </p:stCondLst>
                                        </p:cTn>
                                        <p:tgtEl>
                                          <p:spTgt spid="175"/>
                                        </p:tgtEl>
                                        <p:attrNameLst>
                                          <p:attrName>style.visibility</p:attrName>
                                        </p:attrNameLst>
                                      </p:cBhvr>
                                      <p:to>
                                        <p:strVal val="visible"/>
                                      </p:to>
                                    </p:set>
                                    <p:animEffect transition="in" filter="wipe(left)">
                                      <p:cBhvr>
                                        <p:cTn id="220" dur="500"/>
                                        <p:tgtEl>
                                          <p:spTgt spid="175"/>
                                        </p:tgtEl>
                                      </p:cBhvr>
                                    </p:animEffect>
                                  </p:childTnLst>
                                </p:cTn>
                              </p:par>
                            </p:childTnLst>
                          </p:cTn>
                        </p:par>
                      </p:childTnLst>
                    </p:cTn>
                  </p:par>
                </p:childTnLst>
              </p:cTn>
              <p:nextCondLst>
                <p:cond evt="onClick" delay="0">
                  <p:tgtEl>
                    <p:spTgt spid="173"/>
                  </p:tgtEl>
                </p:cond>
              </p:nextCondLst>
            </p:seq>
            <p:seq concurrent="1" nextAc="seek">
              <p:cTn id="221" restart="whenNotActive" fill="hold" evtFilter="cancelBubble" nodeType="interactiveSeq">
                <p:stCondLst>
                  <p:cond evt="onClick" delay="0">
                    <p:tgtEl>
                      <p:spTgt spid="174"/>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grpId="0" nodeType="clickEffect">
                                  <p:stCondLst>
                                    <p:cond delay="0"/>
                                  </p:stCondLst>
                                  <p:childTnLst>
                                    <p:set>
                                      <p:cBhvr>
                                        <p:cTn id="225" dur="1" fill="hold">
                                          <p:stCondLst>
                                            <p:cond delay="0"/>
                                          </p:stCondLst>
                                        </p:cTn>
                                        <p:tgtEl>
                                          <p:spTgt spid="173"/>
                                        </p:tgtEl>
                                        <p:attrNameLst>
                                          <p:attrName>style.visibility</p:attrName>
                                        </p:attrNameLst>
                                      </p:cBhvr>
                                      <p:to>
                                        <p:strVal val="hidden"/>
                                      </p:to>
                                    </p:set>
                                  </p:childTnLst>
                                </p:cTn>
                              </p:par>
                              <p:par>
                                <p:cTn id="226" presetID="1" presetClass="exit" presetSubtype="0" fill="hold" nodeType="withEffect">
                                  <p:stCondLst>
                                    <p:cond delay="0"/>
                                  </p:stCondLst>
                                  <p:childTnLst>
                                    <p:set>
                                      <p:cBhvr>
                                        <p:cTn id="227" dur="1" fill="hold">
                                          <p:stCondLst>
                                            <p:cond delay="0"/>
                                          </p:stCondLst>
                                        </p:cTn>
                                        <p:tgtEl>
                                          <p:spTgt spid="174"/>
                                        </p:tgtEl>
                                        <p:attrNameLst>
                                          <p:attrName>style.visibility</p:attrName>
                                        </p:attrNameLst>
                                      </p:cBhvr>
                                      <p:to>
                                        <p:strVal val="hidden"/>
                                      </p:to>
                                    </p:set>
                                  </p:childTnLst>
                                </p:cTn>
                              </p:par>
                              <p:par>
                                <p:cTn id="228" presetID="1" presetClass="exit" presetSubtype="0" fill="hold" nodeType="withEffect">
                                  <p:stCondLst>
                                    <p:cond delay="0"/>
                                  </p:stCondLst>
                                  <p:childTnLst>
                                    <p:set>
                                      <p:cBhvr>
                                        <p:cTn id="229" dur="1" fill="hold">
                                          <p:stCondLst>
                                            <p:cond delay="0"/>
                                          </p:stCondLst>
                                        </p:cTn>
                                        <p:tgtEl>
                                          <p:spTgt spid="175"/>
                                        </p:tgtEl>
                                        <p:attrNameLst>
                                          <p:attrName>style.visibility</p:attrName>
                                        </p:attrNameLst>
                                      </p:cBhvr>
                                      <p:to>
                                        <p:strVal val="hidden"/>
                                      </p:to>
                                    </p:set>
                                  </p:childTnLst>
                                </p:cTn>
                              </p:par>
                              <p:par>
                                <p:cTn id="230" presetID="53" presetClass="entr" presetSubtype="16" fill="hold" grpId="0" nodeType="withEffect">
                                  <p:stCondLst>
                                    <p:cond delay="0"/>
                                  </p:stCondLst>
                                  <p:childTnLst>
                                    <p:set>
                                      <p:cBhvr>
                                        <p:cTn id="231" dur="1" fill="hold">
                                          <p:stCondLst>
                                            <p:cond delay="0"/>
                                          </p:stCondLst>
                                        </p:cTn>
                                        <p:tgtEl>
                                          <p:spTgt spid="172"/>
                                        </p:tgtEl>
                                        <p:attrNameLst>
                                          <p:attrName>style.visibility</p:attrName>
                                        </p:attrNameLst>
                                      </p:cBhvr>
                                      <p:to>
                                        <p:strVal val="visible"/>
                                      </p:to>
                                    </p:set>
                                    <p:anim calcmode="lin" valueType="num">
                                      <p:cBhvr>
                                        <p:cTn id="232" dur="500" fill="hold"/>
                                        <p:tgtEl>
                                          <p:spTgt spid="172"/>
                                        </p:tgtEl>
                                        <p:attrNameLst>
                                          <p:attrName>ppt_w</p:attrName>
                                        </p:attrNameLst>
                                      </p:cBhvr>
                                      <p:tavLst>
                                        <p:tav tm="0">
                                          <p:val>
                                            <p:fltVal val="0"/>
                                          </p:val>
                                        </p:tav>
                                        <p:tav tm="100000">
                                          <p:val>
                                            <p:strVal val="#ppt_w"/>
                                          </p:val>
                                        </p:tav>
                                      </p:tavLst>
                                    </p:anim>
                                    <p:anim calcmode="lin" valueType="num">
                                      <p:cBhvr>
                                        <p:cTn id="233" dur="500" fill="hold"/>
                                        <p:tgtEl>
                                          <p:spTgt spid="172"/>
                                        </p:tgtEl>
                                        <p:attrNameLst>
                                          <p:attrName>ppt_h</p:attrName>
                                        </p:attrNameLst>
                                      </p:cBhvr>
                                      <p:tavLst>
                                        <p:tav tm="0">
                                          <p:val>
                                            <p:fltVal val="0"/>
                                          </p:val>
                                        </p:tav>
                                        <p:tav tm="100000">
                                          <p:val>
                                            <p:strVal val="#ppt_h"/>
                                          </p:val>
                                        </p:tav>
                                      </p:tavLst>
                                    </p:anim>
                                    <p:animEffect transition="in" filter="fade">
                                      <p:cBhvr>
                                        <p:cTn id="234" dur="500"/>
                                        <p:tgtEl>
                                          <p:spTgt spid="172"/>
                                        </p:tgtEl>
                                      </p:cBhvr>
                                    </p:animEffect>
                                  </p:childTnLst>
                                  <p:subTnLst>
                                    <p:audio>
                                      <p:cMediaNode>
                                        <p:cTn display="0" masterRel="sameClick">
                                          <p:stCondLst>
                                            <p:cond evt="begin" delay="0">
                                              <p:tn val="23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4"/>
                  </p:tgtEl>
                </p:cond>
              </p:nextCondLst>
            </p:seq>
            <p:seq concurrent="1" nextAc="seek">
              <p:cTn id="235" restart="whenNotActive" fill="hold" evtFilter="cancelBubble" nodeType="interactiveSeq">
                <p:stCondLst>
                  <p:cond evt="onClick" delay="0">
                    <p:tgtEl>
                      <p:spTgt spid="175"/>
                    </p:tgtEl>
                  </p:cond>
                </p:stCondLst>
                <p:endSync evt="end" delay="0">
                  <p:rtn val="all"/>
                </p:endSync>
                <p:childTnLst>
                  <p:par>
                    <p:cTn id="236" fill="hold">
                      <p:stCondLst>
                        <p:cond delay="0"/>
                      </p:stCondLst>
                      <p:childTnLst>
                        <p:par>
                          <p:cTn id="237" fill="hold">
                            <p:stCondLst>
                              <p:cond delay="0"/>
                            </p:stCondLst>
                            <p:childTnLst>
                              <p:par>
                                <p:cTn id="238" presetID="1" presetClass="exit" presetSubtype="0" fill="hold" grpId="1" nodeType="clickEffect">
                                  <p:stCondLst>
                                    <p:cond delay="0"/>
                                  </p:stCondLst>
                                  <p:childTnLst>
                                    <p:set>
                                      <p:cBhvr>
                                        <p:cTn id="239" dur="1" fill="hold">
                                          <p:stCondLst>
                                            <p:cond delay="0"/>
                                          </p:stCondLst>
                                        </p:cTn>
                                        <p:tgtEl>
                                          <p:spTgt spid="173"/>
                                        </p:tgtEl>
                                        <p:attrNameLst>
                                          <p:attrName>style.visibility</p:attrName>
                                        </p:attrNameLst>
                                      </p:cBhvr>
                                      <p:to>
                                        <p:strVal val="hidden"/>
                                      </p:to>
                                    </p:set>
                                  </p:childTnLst>
                                </p:cTn>
                              </p:par>
                              <p:par>
                                <p:cTn id="240" presetID="22" presetClass="entr" presetSubtype="4" fill="hold" grpId="0" nodeType="withEffect">
                                  <p:stCondLst>
                                    <p:cond delay="0"/>
                                  </p:stCondLst>
                                  <p:childTnLst>
                                    <p:set>
                                      <p:cBhvr>
                                        <p:cTn id="241" dur="1" fill="hold">
                                          <p:stCondLst>
                                            <p:cond delay="0"/>
                                          </p:stCondLst>
                                        </p:cTn>
                                        <p:tgtEl>
                                          <p:spTgt spid="171"/>
                                        </p:tgtEl>
                                        <p:attrNameLst>
                                          <p:attrName>style.visibility</p:attrName>
                                        </p:attrNameLst>
                                      </p:cBhvr>
                                      <p:to>
                                        <p:strVal val="visible"/>
                                      </p:to>
                                    </p:set>
                                    <p:animEffect transition="in" filter="wipe(down)">
                                      <p:cBhvr>
                                        <p:cTn id="242" dur="500"/>
                                        <p:tgtEl>
                                          <p:spTgt spid="171"/>
                                        </p:tgtEl>
                                      </p:cBhvr>
                                    </p:animEffect>
                                  </p:childTnLst>
                                  <p:subTnLst>
                                    <p:audio>
                                      <p:cMediaNode>
                                        <p:cTn display="0" masterRel="sameClick">
                                          <p:stCondLst>
                                            <p:cond evt="begin" delay="0">
                                              <p:tn val="240"/>
                                            </p:cond>
                                          </p:stCondLst>
                                          <p:endCondLst>
                                            <p:cond evt="onStopAudio" delay="0">
                                              <p:tgtEl>
                                                <p:sldTgt/>
                                              </p:tgtEl>
                                            </p:cond>
                                          </p:endCondLst>
                                        </p:cTn>
                                        <p:tgtEl>
                                          <p:sndTgt r:embed="rId4" name="applause.wav"/>
                                        </p:tgtEl>
                                      </p:cMediaNode>
                                    </p:audio>
                                  </p:subTnLst>
                                </p:cTn>
                              </p:par>
                              <p:par>
                                <p:cTn id="243" presetID="1" presetClass="exit" presetSubtype="0" fill="hold" nodeType="withEffect">
                                  <p:stCondLst>
                                    <p:cond delay="0"/>
                                  </p:stCondLst>
                                  <p:childTnLst>
                                    <p:set>
                                      <p:cBhvr>
                                        <p:cTn id="244" dur="1" fill="hold">
                                          <p:stCondLst>
                                            <p:cond delay="0"/>
                                          </p:stCondLst>
                                        </p:cTn>
                                        <p:tgtEl>
                                          <p:spTgt spid="174"/>
                                        </p:tgtEl>
                                        <p:attrNameLst>
                                          <p:attrName>style.visibility</p:attrName>
                                        </p:attrNameLst>
                                      </p:cBhvr>
                                      <p:to>
                                        <p:strVal val="hidden"/>
                                      </p:to>
                                    </p:set>
                                  </p:childTnLst>
                                </p:cTn>
                              </p:par>
                              <p:par>
                                <p:cTn id="245" presetID="1" presetClass="exit" presetSubtype="0" fill="hold" nodeType="withEffect">
                                  <p:stCondLst>
                                    <p:cond delay="0"/>
                                  </p:stCondLst>
                                  <p:childTnLst>
                                    <p:set>
                                      <p:cBhvr>
                                        <p:cTn id="246" dur="1" fill="hold">
                                          <p:stCondLst>
                                            <p:cond delay="0"/>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75"/>
                  </p:tgtEl>
                </p:cond>
              </p:nextCondLst>
            </p:seq>
            <p:seq concurrent="1" nextAc="seek">
              <p:cTn id="247" restart="whenNotActive" fill="hold" evtFilter="cancelBubble" nodeType="interactiveSeq">
                <p:stCondLst>
                  <p:cond evt="onClick" delay="0">
                    <p:tgtEl>
                      <p:spTgt spid="178"/>
                    </p:tgtEl>
                  </p:cond>
                </p:stCondLst>
                <p:endSync evt="end" delay="0">
                  <p:rtn val="all"/>
                </p:endSync>
                <p:childTnLst>
                  <p:par>
                    <p:cTn id="248" fill="hold">
                      <p:stCondLst>
                        <p:cond delay="0"/>
                      </p:stCondLst>
                      <p:childTnLst>
                        <p:par>
                          <p:cTn id="249" fill="hold">
                            <p:stCondLst>
                              <p:cond delay="0"/>
                            </p:stCondLst>
                            <p:childTnLst>
                              <p:par>
                                <p:cTn id="250" presetID="22" presetClass="entr" presetSubtype="8" fill="hold" nodeType="clickEffect">
                                  <p:stCondLst>
                                    <p:cond delay="0"/>
                                  </p:stCondLst>
                                  <p:childTnLst>
                                    <p:set>
                                      <p:cBhvr>
                                        <p:cTn id="251" dur="1" fill="hold">
                                          <p:stCondLst>
                                            <p:cond delay="0"/>
                                          </p:stCondLst>
                                        </p:cTn>
                                        <p:tgtEl>
                                          <p:spTgt spid="179"/>
                                        </p:tgtEl>
                                        <p:attrNameLst>
                                          <p:attrName>style.visibility</p:attrName>
                                        </p:attrNameLst>
                                      </p:cBhvr>
                                      <p:to>
                                        <p:strVal val="visible"/>
                                      </p:to>
                                    </p:set>
                                    <p:animEffect transition="in" filter="wipe(left)">
                                      <p:cBhvr>
                                        <p:cTn id="252" dur="500"/>
                                        <p:tgtEl>
                                          <p:spTgt spid="179"/>
                                        </p:tgtEl>
                                      </p:cBhvr>
                                    </p:animEffect>
                                  </p:childTnLst>
                                </p:cTn>
                              </p:par>
                              <p:par>
                                <p:cTn id="253" presetID="22" presetClass="entr" presetSubtype="8" fill="hold" nodeType="withEffect">
                                  <p:stCondLst>
                                    <p:cond delay="0"/>
                                  </p:stCondLst>
                                  <p:childTnLst>
                                    <p:set>
                                      <p:cBhvr>
                                        <p:cTn id="254" dur="1" fill="hold">
                                          <p:stCondLst>
                                            <p:cond delay="0"/>
                                          </p:stCondLst>
                                        </p:cTn>
                                        <p:tgtEl>
                                          <p:spTgt spid="180"/>
                                        </p:tgtEl>
                                        <p:attrNameLst>
                                          <p:attrName>style.visibility</p:attrName>
                                        </p:attrNameLst>
                                      </p:cBhvr>
                                      <p:to>
                                        <p:strVal val="visible"/>
                                      </p:to>
                                    </p:set>
                                    <p:animEffect transition="in" filter="wipe(left)">
                                      <p:cBhvr>
                                        <p:cTn id="255" dur="500"/>
                                        <p:tgtEl>
                                          <p:spTgt spid="180"/>
                                        </p:tgtEl>
                                      </p:cBhvr>
                                    </p:animEffect>
                                  </p:childTnLst>
                                </p:cTn>
                              </p:par>
                            </p:childTnLst>
                          </p:cTn>
                        </p:par>
                      </p:childTnLst>
                    </p:cTn>
                  </p:par>
                </p:childTnLst>
              </p:cTn>
              <p:nextCondLst>
                <p:cond evt="onClick" delay="0">
                  <p:tgtEl>
                    <p:spTgt spid="178"/>
                  </p:tgtEl>
                </p:cond>
              </p:nextCondLst>
            </p:seq>
            <p:seq concurrent="1" nextAc="seek">
              <p:cTn id="256" restart="whenNotActive" fill="hold" evtFilter="cancelBubble" nodeType="interactiveSeq">
                <p:stCondLst>
                  <p:cond evt="onClick" delay="0">
                    <p:tgtEl>
                      <p:spTgt spid="179"/>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grpId="0" nodeType="clickEffect">
                                  <p:stCondLst>
                                    <p:cond delay="0"/>
                                  </p:stCondLst>
                                  <p:childTnLst>
                                    <p:set>
                                      <p:cBhvr>
                                        <p:cTn id="260" dur="1" fill="hold">
                                          <p:stCondLst>
                                            <p:cond delay="0"/>
                                          </p:stCondLst>
                                        </p:cTn>
                                        <p:tgtEl>
                                          <p:spTgt spid="178"/>
                                        </p:tgtEl>
                                        <p:attrNameLst>
                                          <p:attrName>style.visibility</p:attrName>
                                        </p:attrNameLst>
                                      </p:cBhvr>
                                      <p:to>
                                        <p:strVal val="hidden"/>
                                      </p:to>
                                    </p:set>
                                  </p:childTnLst>
                                </p:cTn>
                              </p:par>
                              <p:par>
                                <p:cTn id="261" presetID="1" presetClass="exit" presetSubtype="0" fill="hold" nodeType="withEffect">
                                  <p:stCondLst>
                                    <p:cond delay="0"/>
                                  </p:stCondLst>
                                  <p:childTnLst>
                                    <p:set>
                                      <p:cBhvr>
                                        <p:cTn id="262" dur="1" fill="hold">
                                          <p:stCondLst>
                                            <p:cond delay="0"/>
                                          </p:stCondLst>
                                        </p:cTn>
                                        <p:tgtEl>
                                          <p:spTgt spid="179"/>
                                        </p:tgtEl>
                                        <p:attrNameLst>
                                          <p:attrName>style.visibility</p:attrName>
                                        </p:attrNameLst>
                                      </p:cBhvr>
                                      <p:to>
                                        <p:strVal val="hidden"/>
                                      </p:to>
                                    </p:set>
                                  </p:childTnLst>
                                </p:cTn>
                              </p:par>
                              <p:par>
                                <p:cTn id="263" presetID="1" presetClass="exit" presetSubtype="0" fill="hold" nodeType="withEffect">
                                  <p:stCondLst>
                                    <p:cond delay="0"/>
                                  </p:stCondLst>
                                  <p:childTnLst>
                                    <p:set>
                                      <p:cBhvr>
                                        <p:cTn id="264" dur="1" fill="hold">
                                          <p:stCondLst>
                                            <p:cond delay="0"/>
                                          </p:stCondLst>
                                        </p:cTn>
                                        <p:tgtEl>
                                          <p:spTgt spid="180"/>
                                        </p:tgtEl>
                                        <p:attrNameLst>
                                          <p:attrName>style.visibility</p:attrName>
                                        </p:attrNameLst>
                                      </p:cBhvr>
                                      <p:to>
                                        <p:strVal val="hidden"/>
                                      </p:to>
                                    </p:set>
                                  </p:childTnLst>
                                </p:cTn>
                              </p:par>
                              <p:par>
                                <p:cTn id="265" presetID="53" presetClass="entr" presetSubtype="16" fill="hold" grpId="0" nodeType="withEffect">
                                  <p:stCondLst>
                                    <p:cond delay="0"/>
                                  </p:stCondLst>
                                  <p:childTnLst>
                                    <p:set>
                                      <p:cBhvr>
                                        <p:cTn id="266" dur="1" fill="hold">
                                          <p:stCondLst>
                                            <p:cond delay="0"/>
                                          </p:stCondLst>
                                        </p:cTn>
                                        <p:tgtEl>
                                          <p:spTgt spid="177"/>
                                        </p:tgtEl>
                                        <p:attrNameLst>
                                          <p:attrName>style.visibility</p:attrName>
                                        </p:attrNameLst>
                                      </p:cBhvr>
                                      <p:to>
                                        <p:strVal val="visible"/>
                                      </p:to>
                                    </p:set>
                                    <p:anim calcmode="lin" valueType="num">
                                      <p:cBhvr>
                                        <p:cTn id="267" dur="500" fill="hold"/>
                                        <p:tgtEl>
                                          <p:spTgt spid="177"/>
                                        </p:tgtEl>
                                        <p:attrNameLst>
                                          <p:attrName>ppt_w</p:attrName>
                                        </p:attrNameLst>
                                      </p:cBhvr>
                                      <p:tavLst>
                                        <p:tav tm="0">
                                          <p:val>
                                            <p:fltVal val="0"/>
                                          </p:val>
                                        </p:tav>
                                        <p:tav tm="100000">
                                          <p:val>
                                            <p:strVal val="#ppt_w"/>
                                          </p:val>
                                        </p:tav>
                                      </p:tavLst>
                                    </p:anim>
                                    <p:anim calcmode="lin" valueType="num">
                                      <p:cBhvr>
                                        <p:cTn id="268" dur="500" fill="hold"/>
                                        <p:tgtEl>
                                          <p:spTgt spid="177"/>
                                        </p:tgtEl>
                                        <p:attrNameLst>
                                          <p:attrName>ppt_h</p:attrName>
                                        </p:attrNameLst>
                                      </p:cBhvr>
                                      <p:tavLst>
                                        <p:tav tm="0">
                                          <p:val>
                                            <p:fltVal val="0"/>
                                          </p:val>
                                        </p:tav>
                                        <p:tav tm="100000">
                                          <p:val>
                                            <p:strVal val="#ppt_h"/>
                                          </p:val>
                                        </p:tav>
                                      </p:tavLst>
                                    </p:anim>
                                    <p:animEffect transition="in" filter="fade">
                                      <p:cBhvr>
                                        <p:cTn id="269" dur="500"/>
                                        <p:tgtEl>
                                          <p:spTgt spid="177"/>
                                        </p:tgtEl>
                                      </p:cBhvr>
                                    </p:animEffect>
                                  </p:childTnLst>
                                  <p:subTnLst>
                                    <p:audio>
                                      <p:cMediaNode>
                                        <p:cTn display="0" masterRel="sameClick">
                                          <p:stCondLst>
                                            <p:cond evt="begin" delay="0">
                                              <p:tn val="26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79"/>
                  </p:tgtEl>
                </p:cond>
              </p:nextCondLst>
            </p:seq>
            <p:seq concurrent="1" nextAc="seek">
              <p:cTn id="270" restart="whenNotActive" fill="hold" evtFilter="cancelBubble" nodeType="interactiveSeq">
                <p:stCondLst>
                  <p:cond evt="onClick" delay="0">
                    <p:tgtEl>
                      <p:spTgt spid="180"/>
                    </p:tgtEl>
                  </p:cond>
                </p:stCondLst>
                <p:endSync evt="end" delay="0">
                  <p:rtn val="all"/>
                </p:endSync>
                <p:childTnLst>
                  <p:par>
                    <p:cTn id="271" fill="hold">
                      <p:stCondLst>
                        <p:cond delay="0"/>
                      </p:stCondLst>
                      <p:childTnLst>
                        <p:par>
                          <p:cTn id="272" fill="hold">
                            <p:stCondLst>
                              <p:cond delay="0"/>
                            </p:stCondLst>
                            <p:childTnLst>
                              <p:par>
                                <p:cTn id="273" presetID="1" presetClass="exit" presetSubtype="0" fill="hold" grpId="1" nodeType="clickEffect">
                                  <p:stCondLst>
                                    <p:cond delay="0"/>
                                  </p:stCondLst>
                                  <p:childTnLst>
                                    <p:set>
                                      <p:cBhvr>
                                        <p:cTn id="274" dur="1" fill="hold">
                                          <p:stCondLst>
                                            <p:cond delay="0"/>
                                          </p:stCondLst>
                                        </p:cTn>
                                        <p:tgtEl>
                                          <p:spTgt spid="178"/>
                                        </p:tgtEl>
                                        <p:attrNameLst>
                                          <p:attrName>style.visibility</p:attrName>
                                        </p:attrNameLst>
                                      </p:cBhvr>
                                      <p:to>
                                        <p:strVal val="hidden"/>
                                      </p:to>
                                    </p:set>
                                  </p:childTnLst>
                                </p:cTn>
                              </p:par>
                              <p:par>
                                <p:cTn id="275" presetID="22" presetClass="entr" presetSubtype="4" fill="hold" grpId="0" nodeType="withEffect">
                                  <p:stCondLst>
                                    <p:cond delay="0"/>
                                  </p:stCondLst>
                                  <p:childTnLst>
                                    <p:set>
                                      <p:cBhvr>
                                        <p:cTn id="276" dur="1" fill="hold">
                                          <p:stCondLst>
                                            <p:cond delay="0"/>
                                          </p:stCondLst>
                                        </p:cTn>
                                        <p:tgtEl>
                                          <p:spTgt spid="176"/>
                                        </p:tgtEl>
                                        <p:attrNameLst>
                                          <p:attrName>style.visibility</p:attrName>
                                        </p:attrNameLst>
                                      </p:cBhvr>
                                      <p:to>
                                        <p:strVal val="visible"/>
                                      </p:to>
                                    </p:set>
                                    <p:animEffect transition="in" filter="wipe(down)">
                                      <p:cBhvr>
                                        <p:cTn id="277" dur="500"/>
                                        <p:tgtEl>
                                          <p:spTgt spid="176"/>
                                        </p:tgtEl>
                                      </p:cBhvr>
                                    </p:animEffect>
                                  </p:childTnLst>
                                  <p:subTnLst>
                                    <p:audio>
                                      <p:cMediaNode>
                                        <p:cTn display="0" masterRel="sameClick">
                                          <p:stCondLst>
                                            <p:cond evt="begin" delay="0">
                                              <p:tn val="275"/>
                                            </p:cond>
                                          </p:stCondLst>
                                          <p:endCondLst>
                                            <p:cond evt="onStopAudio" delay="0">
                                              <p:tgtEl>
                                                <p:sldTgt/>
                                              </p:tgtEl>
                                            </p:cond>
                                          </p:endCondLst>
                                        </p:cTn>
                                        <p:tgtEl>
                                          <p:sndTgt r:embed="rId4" name="applause.wav"/>
                                        </p:tgtEl>
                                      </p:cMediaNode>
                                    </p:audio>
                                  </p:subTnLst>
                                </p:cTn>
                              </p:par>
                              <p:par>
                                <p:cTn id="278" presetID="1" presetClass="exit" presetSubtype="0" fill="hold" nodeType="withEffect">
                                  <p:stCondLst>
                                    <p:cond delay="0"/>
                                  </p:stCondLst>
                                  <p:childTnLst>
                                    <p:set>
                                      <p:cBhvr>
                                        <p:cTn id="279" dur="1" fill="hold">
                                          <p:stCondLst>
                                            <p:cond delay="0"/>
                                          </p:stCondLst>
                                        </p:cTn>
                                        <p:tgtEl>
                                          <p:spTgt spid="179"/>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180"/>
                                        </p:tgtEl>
                                        <p:attrNameLst>
                                          <p:attrName>style.visibility</p:attrName>
                                        </p:attrNameLst>
                                      </p:cBhvr>
                                      <p:to>
                                        <p:strVal val="hidden"/>
                                      </p:to>
                                    </p:set>
                                  </p:childTnLst>
                                </p:cTn>
                              </p:par>
                            </p:childTnLst>
                          </p:cTn>
                        </p:par>
                      </p:childTnLst>
                    </p:cTn>
                  </p:par>
                </p:childTnLst>
              </p:cTn>
              <p:nextCondLst>
                <p:cond evt="onClick" delay="0">
                  <p:tgtEl>
                    <p:spTgt spid="180"/>
                  </p:tgtEl>
                </p:cond>
              </p:nextCondLst>
            </p:seq>
            <p:seq concurrent="1" nextAc="seek">
              <p:cTn id="282" restart="whenNotActive" fill="hold" evtFilter="cancelBubble" nodeType="interactiveSeq">
                <p:stCondLst>
                  <p:cond evt="onClick" delay="0">
                    <p:tgtEl>
                      <p:spTgt spid="183"/>
                    </p:tgtEl>
                  </p:cond>
                </p:stCondLst>
                <p:endSync evt="end" delay="0">
                  <p:rtn val="all"/>
                </p:endSync>
                <p:childTnLst>
                  <p:par>
                    <p:cTn id="283" fill="hold">
                      <p:stCondLst>
                        <p:cond delay="0"/>
                      </p:stCondLst>
                      <p:childTnLst>
                        <p:par>
                          <p:cTn id="284" fill="hold">
                            <p:stCondLst>
                              <p:cond delay="0"/>
                            </p:stCondLst>
                            <p:childTnLst>
                              <p:par>
                                <p:cTn id="285" presetID="22" presetClass="entr" presetSubtype="8" fill="hold" nodeType="clickEffect">
                                  <p:stCondLst>
                                    <p:cond delay="0"/>
                                  </p:stCondLst>
                                  <p:childTnLst>
                                    <p:set>
                                      <p:cBhvr>
                                        <p:cTn id="286" dur="1" fill="hold">
                                          <p:stCondLst>
                                            <p:cond delay="0"/>
                                          </p:stCondLst>
                                        </p:cTn>
                                        <p:tgtEl>
                                          <p:spTgt spid="184"/>
                                        </p:tgtEl>
                                        <p:attrNameLst>
                                          <p:attrName>style.visibility</p:attrName>
                                        </p:attrNameLst>
                                      </p:cBhvr>
                                      <p:to>
                                        <p:strVal val="visible"/>
                                      </p:to>
                                    </p:set>
                                    <p:animEffect transition="in" filter="wipe(left)">
                                      <p:cBhvr>
                                        <p:cTn id="287" dur="500"/>
                                        <p:tgtEl>
                                          <p:spTgt spid="184"/>
                                        </p:tgtEl>
                                      </p:cBhvr>
                                    </p:animEffect>
                                  </p:childTnLst>
                                  <p:subTnLst>
                                    <p:audio>
                                      <p:cMediaNode>
                                        <p:cTn display="0" masterRel="sameClick">
                                          <p:stCondLst>
                                            <p:cond evt="begin" delay="0">
                                              <p:tn val="285"/>
                                            </p:cond>
                                          </p:stCondLst>
                                          <p:endCondLst>
                                            <p:cond evt="onStopAudio" delay="0">
                                              <p:tgtEl>
                                                <p:sldTgt/>
                                              </p:tgtEl>
                                            </p:cond>
                                          </p:endCondLst>
                                        </p:cTn>
                                        <p:tgtEl>
                                          <p:sndTgt r:embed="rId4" name="applause.wav"/>
                                        </p:tgtEl>
                                      </p:cMediaNode>
                                    </p:audio>
                                  </p:subTnLst>
                                </p:cTn>
                              </p:par>
                              <p:par>
                                <p:cTn id="288" presetID="22" presetClass="entr" presetSubtype="8" fill="hold" nodeType="withEffect">
                                  <p:stCondLst>
                                    <p:cond delay="0"/>
                                  </p:stCondLst>
                                  <p:childTnLst>
                                    <p:set>
                                      <p:cBhvr>
                                        <p:cTn id="289" dur="1" fill="hold">
                                          <p:stCondLst>
                                            <p:cond delay="0"/>
                                          </p:stCondLst>
                                        </p:cTn>
                                        <p:tgtEl>
                                          <p:spTgt spid="185"/>
                                        </p:tgtEl>
                                        <p:attrNameLst>
                                          <p:attrName>style.visibility</p:attrName>
                                        </p:attrNameLst>
                                      </p:cBhvr>
                                      <p:to>
                                        <p:strVal val="visible"/>
                                      </p:to>
                                    </p:set>
                                    <p:animEffect transition="in" filter="wipe(left)">
                                      <p:cBhvr>
                                        <p:cTn id="290" dur="500"/>
                                        <p:tgtEl>
                                          <p:spTgt spid="185"/>
                                        </p:tgtEl>
                                      </p:cBhvr>
                                    </p:animEffect>
                                  </p:childTnLst>
                                </p:cTn>
                              </p:par>
                            </p:childTnLst>
                          </p:cTn>
                        </p:par>
                      </p:childTnLst>
                    </p:cTn>
                  </p:par>
                </p:childTnLst>
              </p:cTn>
              <p:nextCondLst>
                <p:cond evt="onClick" delay="0">
                  <p:tgtEl>
                    <p:spTgt spid="183"/>
                  </p:tgtEl>
                </p:cond>
              </p:nextCondLst>
            </p:seq>
            <p:seq concurrent="1" nextAc="seek">
              <p:cTn id="291" restart="whenNotActive" fill="hold" evtFilter="cancelBubble" nodeType="interactiveSeq">
                <p:stCondLst>
                  <p:cond evt="onClick" delay="0">
                    <p:tgtEl>
                      <p:spTgt spid="184"/>
                    </p:tgtEl>
                  </p:cond>
                </p:stCondLst>
                <p:endSync evt="end" delay="0">
                  <p:rtn val="all"/>
                </p:endSync>
                <p:childTnLst>
                  <p:par>
                    <p:cTn id="292" fill="hold">
                      <p:stCondLst>
                        <p:cond delay="0"/>
                      </p:stCondLst>
                      <p:childTnLst>
                        <p:par>
                          <p:cTn id="293" fill="hold">
                            <p:stCondLst>
                              <p:cond delay="0"/>
                            </p:stCondLst>
                            <p:childTnLst>
                              <p:par>
                                <p:cTn id="294" presetID="1" presetClass="exit" presetSubtype="0" fill="hold" grpId="0" nodeType="clickEffect">
                                  <p:stCondLst>
                                    <p:cond delay="0"/>
                                  </p:stCondLst>
                                  <p:childTnLst>
                                    <p:set>
                                      <p:cBhvr>
                                        <p:cTn id="295" dur="1" fill="hold">
                                          <p:stCondLst>
                                            <p:cond delay="0"/>
                                          </p:stCondLst>
                                        </p:cTn>
                                        <p:tgtEl>
                                          <p:spTgt spid="183"/>
                                        </p:tgtEl>
                                        <p:attrNameLst>
                                          <p:attrName>style.visibility</p:attrName>
                                        </p:attrNameLst>
                                      </p:cBhvr>
                                      <p:to>
                                        <p:strVal val="hidden"/>
                                      </p:to>
                                    </p:set>
                                  </p:childTnLst>
                                </p:cTn>
                              </p:par>
                              <p:par>
                                <p:cTn id="296" presetID="1" presetClass="exit" presetSubtype="0" fill="hold" nodeType="withEffect">
                                  <p:stCondLst>
                                    <p:cond delay="0"/>
                                  </p:stCondLst>
                                  <p:childTnLst>
                                    <p:set>
                                      <p:cBhvr>
                                        <p:cTn id="297" dur="1" fill="hold">
                                          <p:stCondLst>
                                            <p:cond delay="0"/>
                                          </p:stCondLst>
                                        </p:cTn>
                                        <p:tgtEl>
                                          <p:spTgt spid="184"/>
                                        </p:tgtEl>
                                        <p:attrNameLst>
                                          <p:attrName>style.visibility</p:attrName>
                                        </p:attrNameLst>
                                      </p:cBhvr>
                                      <p:to>
                                        <p:strVal val="hidden"/>
                                      </p:to>
                                    </p:set>
                                  </p:childTnLst>
                                </p:cTn>
                              </p:par>
                              <p:par>
                                <p:cTn id="298" presetID="1" presetClass="exit" presetSubtype="0" fill="hold" nodeType="withEffect">
                                  <p:stCondLst>
                                    <p:cond delay="0"/>
                                  </p:stCondLst>
                                  <p:childTnLst>
                                    <p:set>
                                      <p:cBhvr>
                                        <p:cTn id="299" dur="1" fill="hold">
                                          <p:stCondLst>
                                            <p:cond delay="0"/>
                                          </p:stCondLst>
                                        </p:cTn>
                                        <p:tgtEl>
                                          <p:spTgt spid="185"/>
                                        </p:tgtEl>
                                        <p:attrNameLst>
                                          <p:attrName>style.visibility</p:attrName>
                                        </p:attrNameLst>
                                      </p:cBhvr>
                                      <p:to>
                                        <p:strVal val="hidden"/>
                                      </p:to>
                                    </p:set>
                                  </p:childTnLst>
                                </p:cTn>
                              </p:par>
                              <p:par>
                                <p:cTn id="300" presetID="53" presetClass="entr" presetSubtype="16" fill="hold" grpId="0" nodeType="withEffect">
                                  <p:stCondLst>
                                    <p:cond delay="0"/>
                                  </p:stCondLst>
                                  <p:childTnLst>
                                    <p:set>
                                      <p:cBhvr>
                                        <p:cTn id="301" dur="1" fill="hold">
                                          <p:stCondLst>
                                            <p:cond delay="0"/>
                                          </p:stCondLst>
                                        </p:cTn>
                                        <p:tgtEl>
                                          <p:spTgt spid="182"/>
                                        </p:tgtEl>
                                        <p:attrNameLst>
                                          <p:attrName>style.visibility</p:attrName>
                                        </p:attrNameLst>
                                      </p:cBhvr>
                                      <p:to>
                                        <p:strVal val="visible"/>
                                      </p:to>
                                    </p:set>
                                    <p:anim calcmode="lin" valueType="num">
                                      <p:cBhvr>
                                        <p:cTn id="302" dur="500" fill="hold"/>
                                        <p:tgtEl>
                                          <p:spTgt spid="182"/>
                                        </p:tgtEl>
                                        <p:attrNameLst>
                                          <p:attrName>ppt_w</p:attrName>
                                        </p:attrNameLst>
                                      </p:cBhvr>
                                      <p:tavLst>
                                        <p:tav tm="0">
                                          <p:val>
                                            <p:fltVal val="0"/>
                                          </p:val>
                                        </p:tav>
                                        <p:tav tm="100000">
                                          <p:val>
                                            <p:strVal val="#ppt_w"/>
                                          </p:val>
                                        </p:tav>
                                      </p:tavLst>
                                    </p:anim>
                                    <p:anim calcmode="lin" valueType="num">
                                      <p:cBhvr>
                                        <p:cTn id="303" dur="500" fill="hold"/>
                                        <p:tgtEl>
                                          <p:spTgt spid="182"/>
                                        </p:tgtEl>
                                        <p:attrNameLst>
                                          <p:attrName>ppt_h</p:attrName>
                                        </p:attrNameLst>
                                      </p:cBhvr>
                                      <p:tavLst>
                                        <p:tav tm="0">
                                          <p:val>
                                            <p:fltVal val="0"/>
                                          </p:val>
                                        </p:tav>
                                        <p:tav tm="100000">
                                          <p:val>
                                            <p:strVal val="#ppt_h"/>
                                          </p:val>
                                        </p:tav>
                                      </p:tavLst>
                                    </p:anim>
                                    <p:animEffect transition="in" filter="fade">
                                      <p:cBhvr>
                                        <p:cTn id="304" dur="500"/>
                                        <p:tgtEl>
                                          <p:spTgt spid="182"/>
                                        </p:tgtEl>
                                      </p:cBhvr>
                                    </p:animEffect>
                                  </p:childTnLst>
                                  <p:subTnLst>
                                    <p:audio>
                                      <p:cMediaNode>
                                        <p:cTn display="0" masterRel="sameClick">
                                          <p:stCondLst>
                                            <p:cond evt="begin" delay="0">
                                              <p:tn val="3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84"/>
                  </p:tgtEl>
                </p:cond>
              </p:nextCondLst>
            </p:seq>
            <p:seq concurrent="1" nextAc="seek">
              <p:cTn id="305" restart="whenNotActive" fill="hold" evtFilter="cancelBubble" nodeType="interactiveSeq">
                <p:stCondLst>
                  <p:cond evt="onClick" delay="0">
                    <p:tgtEl>
                      <p:spTgt spid="185"/>
                    </p:tgtEl>
                  </p:cond>
                </p:stCondLst>
                <p:endSync evt="end" delay="0">
                  <p:rtn val="all"/>
                </p:endSync>
                <p:childTnLst>
                  <p:par>
                    <p:cTn id="306" fill="hold">
                      <p:stCondLst>
                        <p:cond delay="0"/>
                      </p:stCondLst>
                      <p:childTnLst>
                        <p:par>
                          <p:cTn id="307" fill="hold">
                            <p:stCondLst>
                              <p:cond delay="0"/>
                            </p:stCondLst>
                            <p:childTnLst>
                              <p:par>
                                <p:cTn id="308" presetID="1" presetClass="exit" presetSubtype="0" fill="hold" grpId="1" nodeType="clickEffect">
                                  <p:stCondLst>
                                    <p:cond delay="0"/>
                                  </p:stCondLst>
                                  <p:childTnLst>
                                    <p:set>
                                      <p:cBhvr>
                                        <p:cTn id="309" dur="1" fill="hold">
                                          <p:stCondLst>
                                            <p:cond delay="0"/>
                                          </p:stCondLst>
                                        </p:cTn>
                                        <p:tgtEl>
                                          <p:spTgt spid="183"/>
                                        </p:tgtEl>
                                        <p:attrNameLst>
                                          <p:attrName>style.visibility</p:attrName>
                                        </p:attrNameLst>
                                      </p:cBhvr>
                                      <p:to>
                                        <p:strVal val="hidden"/>
                                      </p:to>
                                    </p:set>
                                  </p:childTnLst>
                                </p:cTn>
                              </p:par>
                              <p:par>
                                <p:cTn id="310" presetID="22" presetClass="entr" presetSubtype="4" fill="hold" grpId="0" nodeType="withEffect">
                                  <p:stCondLst>
                                    <p:cond delay="0"/>
                                  </p:stCondLst>
                                  <p:childTnLst>
                                    <p:set>
                                      <p:cBhvr>
                                        <p:cTn id="311" dur="1" fill="hold">
                                          <p:stCondLst>
                                            <p:cond delay="0"/>
                                          </p:stCondLst>
                                        </p:cTn>
                                        <p:tgtEl>
                                          <p:spTgt spid="181"/>
                                        </p:tgtEl>
                                        <p:attrNameLst>
                                          <p:attrName>style.visibility</p:attrName>
                                        </p:attrNameLst>
                                      </p:cBhvr>
                                      <p:to>
                                        <p:strVal val="visible"/>
                                      </p:to>
                                    </p:set>
                                    <p:animEffect transition="in" filter="wipe(down)">
                                      <p:cBhvr>
                                        <p:cTn id="312" dur="500"/>
                                        <p:tgtEl>
                                          <p:spTgt spid="181"/>
                                        </p:tgtEl>
                                      </p:cBhvr>
                                    </p:animEffect>
                                  </p:childTnLst>
                                  <p:subTnLst>
                                    <p:audio>
                                      <p:cMediaNode>
                                        <p:cTn display="0" masterRel="sameClick">
                                          <p:stCondLst>
                                            <p:cond evt="begin" delay="0">
                                              <p:tn val="310"/>
                                            </p:cond>
                                          </p:stCondLst>
                                          <p:endCondLst>
                                            <p:cond evt="onStopAudio" delay="0">
                                              <p:tgtEl>
                                                <p:sldTgt/>
                                              </p:tgtEl>
                                            </p:cond>
                                          </p:endCondLst>
                                        </p:cTn>
                                        <p:tgtEl>
                                          <p:sndTgt r:embed="rId4" name="applause.wav"/>
                                        </p:tgtEl>
                                      </p:cMediaNode>
                                    </p:audio>
                                  </p:subTnLst>
                                </p:cTn>
                              </p:par>
                              <p:par>
                                <p:cTn id="313" presetID="1" presetClass="exit" presetSubtype="0" fill="hold" nodeType="withEffect">
                                  <p:stCondLst>
                                    <p:cond delay="0"/>
                                  </p:stCondLst>
                                  <p:childTnLst>
                                    <p:set>
                                      <p:cBhvr>
                                        <p:cTn id="314" dur="1" fill="hold">
                                          <p:stCondLst>
                                            <p:cond delay="0"/>
                                          </p:stCondLst>
                                        </p:cTn>
                                        <p:tgtEl>
                                          <p:spTgt spid="184"/>
                                        </p:tgtEl>
                                        <p:attrNameLst>
                                          <p:attrName>style.visibility</p:attrName>
                                        </p:attrNameLst>
                                      </p:cBhvr>
                                      <p:to>
                                        <p:strVal val="hidden"/>
                                      </p:to>
                                    </p:set>
                                  </p:childTnLst>
                                </p:cTn>
                              </p:par>
                              <p:par>
                                <p:cTn id="315" presetID="1" presetClass="exit" presetSubtype="0" fill="hold" nodeType="withEffect">
                                  <p:stCondLst>
                                    <p:cond delay="0"/>
                                  </p:stCondLst>
                                  <p:childTnLst>
                                    <p:set>
                                      <p:cBhvr>
                                        <p:cTn id="316" dur="1" fill="hold">
                                          <p:stCondLst>
                                            <p:cond delay="0"/>
                                          </p:stCondLst>
                                        </p:cTn>
                                        <p:tgtEl>
                                          <p:spTgt spid="185"/>
                                        </p:tgtEl>
                                        <p:attrNameLst>
                                          <p:attrName>style.visibility</p:attrName>
                                        </p:attrNameLst>
                                      </p:cBhvr>
                                      <p:to>
                                        <p:strVal val="hidden"/>
                                      </p:to>
                                    </p:set>
                                  </p:childTnLst>
                                </p:cTn>
                              </p:par>
                            </p:childTnLst>
                          </p:cTn>
                        </p:par>
                      </p:childTnLst>
                    </p:cTn>
                  </p:par>
                </p:childTnLst>
              </p:cTn>
              <p:nextCondLst>
                <p:cond evt="onClick" delay="0">
                  <p:tgtEl>
                    <p:spTgt spid="185"/>
                  </p:tgtEl>
                </p:cond>
              </p:nextCondLst>
            </p:seq>
          </p:childTnLst>
        </p:cTn>
      </p:par>
    </p:tnLst>
    <p:bldLst>
      <p:bldP spid="29" grpId="0" animBg="1"/>
      <p:bldP spid="27" grpId="0" animBg="1"/>
      <p:bldP spid="146" grpId="0" animBg="1"/>
      <p:bldP spid="147" grpId="0" animBg="1"/>
      <p:bldP spid="151" grpId="0" animBg="1"/>
      <p:bldP spid="152" grpId="0" animBg="1"/>
      <p:bldP spid="156" grpId="0" animBg="1"/>
      <p:bldP spid="157" grpId="0" animBg="1"/>
      <p:bldP spid="161" grpId="0" animBg="1"/>
      <p:bldP spid="162" grpId="0" animBg="1"/>
      <p:bldP spid="166" grpId="0" animBg="1"/>
      <p:bldP spid="167" grpId="0" animBg="1"/>
      <p:bldP spid="171" grpId="0" animBg="1"/>
      <p:bldP spid="172" grpId="0" animBg="1"/>
      <p:bldP spid="176" grpId="0" animBg="1"/>
      <p:bldP spid="177" grpId="0" animBg="1"/>
      <p:bldP spid="181" grpId="0" animBg="1"/>
      <p:bldP spid="182" grpId="0" animBg="1"/>
      <p:bldP spid="11" grpId="0" animBg="1"/>
      <p:bldP spid="11" grpId="1" animBg="1"/>
      <p:bldP spid="148" grpId="0" animBg="1"/>
      <p:bldP spid="148" grpId="1" animBg="1"/>
      <p:bldP spid="153" grpId="0" animBg="1"/>
      <p:bldP spid="153" grpId="1" animBg="1"/>
      <p:bldP spid="158" grpId="0" animBg="1"/>
      <p:bldP spid="158" grpId="1" animBg="1"/>
      <p:bldP spid="163" grpId="0" animBg="1"/>
      <p:bldP spid="163" grpId="1" animBg="1"/>
      <p:bldP spid="168" grpId="0" animBg="1"/>
      <p:bldP spid="168" grpId="1" animBg="1"/>
      <p:bldP spid="173" grpId="0" animBg="1"/>
      <p:bldP spid="173" grpId="1" animBg="1"/>
      <p:bldP spid="178" grpId="0" animBg="1"/>
      <p:bldP spid="178" grpId="1" animBg="1"/>
      <p:bldP spid="183" grpId="0" animBg="1"/>
      <p:bldP spid="18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pic>
        <p:nvPicPr>
          <p:cNvPr id="4"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1362991"/>
            <a:ext cx="379876" cy="430958"/>
          </a:xfrm>
          <a:prstGeom prst="rect">
            <a:avLst/>
          </a:prstGeom>
        </p:spPr>
      </p:pic>
      <p:pic>
        <p:nvPicPr>
          <p:cNvPr id="5"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064031"/>
            <a:ext cx="379876" cy="430958"/>
          </a:xfrm>
          <a:prstGeom prst="rect">
            <a:avLst/>
          </a:prstGeom>
        </p:spPr>
      </p:pic>
      <p:pic>
        <p:nvPicPr>
          <p:cNvPr id="6"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825649"/>
            <a:ext cx="379876" cy="430958"/>
          </a:xfrm>
          <a:prstGeom prst="rect">
            <a:avLst/>
          </a:prstGeom>
        </p:spPr>
      </p:pic>
      <p:pic>
        <p:nvPicPr>
          <p:cNvPr id="7"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3568748"/>
            <a:ext cx="379876" cy="430958"/>
          </a:xfrm>
          <a:prstGeom prst="rect">
            <a:avLst/>
          </a:prstGeom>
        </p:spPr>
      </p:pic>
      <p:pic>
        <p:nvPicPr>
          <p:cNvPr id="8"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445" y="4285028"/>
            <a:ext cx="379876" cy="430958"/>
          </a:xfrm>
          <a:prstGeom prst="rect">
            <a:avLst/>
          </a:prstGeom>
        </p:spPr>
      </p:pic>
      <p:pic>
        <p:nvPicPr>
          <p:cNvPr id="9"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805" y="5031788"/>
            <a:ext cx="379876" cy="430958"/>
          </a:xfrm>
          <a:prstGeom prst="rect">
            <a:avLst/>
          </a:prstGeom>
        </p:spPr>
      </p:pic>
      <p:pic>
        <p:nvPicPr>
          <p:cNvPr id="10"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45" y="5763308"/>
            <a:ext cx="379876" cy="430958"/>
          </a:xfrm>
          <a:prstGeom prst="rect">
            <a:avLst/>
          </a:prstGeom>
        </p:spPr>
      </p:pic>
    </p:spTree>
    <p:extLst>
      <p:ext uri="{BB962C8B-B14F-4D97-AF65-F5344CB8AC3E}">
        <p14:creationId xmlns:p14="http://schemas.microsoft.com/office/powerpoint/2010/main" val="34663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581" y="344165"/>
            <a:ext cx="4432560"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5. </a:t>
            </a:r>
            <a:r>
              <a:rPr lang="en-US" sz="2800" b="1" dirty="0"/>
              <a:t> </a:t>
            </a:r>
            <a:r>
              <a:rPr lang="en-US" sz="2800" b="1" dirty="0">
                <a:latin typeface="Arial" panose="020B0604020202020204" pitchFamily="34" charset="0"/>
                <a:cs typeface="Arial" panose="020B0604020202020204" pitchFamily="34" charset="0"/>
              </a:rPr>
              <a:t>Write about Sport Day</a:t>
            </a:r>
          </a:p>
        </p:txBody>
      </p:sp>
      <p:sp>
        <p:nvSpPr>
          <p:cNvPr id="4" name="Rectangle 3"/>
          <p:cNvSpPr/>
          <p:nvPr/>
        </p:nvSpPr>
        <p:spPr>
          <a:xfrm>
            <a:off x="1323371" y="1301374"/>
            <a:ext cx="9198016" cy="3244158"/>
          </a:xfrm>
          <a:prstGeom prst="rect">
            <a:avLst/>
          </a:prstGeom>
        </p:spPr>
        <p:txBody>
          <a:bodyPr wrap="square">
            <a:spAutoFit/>
          </a:bodyPr>
          <a:lstStyle/>
          <a:p>
            <a:pPr algn="just">
              <a:lnSpc>
                <a:spcPct val="150000"/>
              </a:lnSpc>
            </a:pPr>
            <a:r>
              <a:rPr lang="en-US" sz="2800" dirty="0">
                <a:solidFill>
                  <a:srgbClr val="002060"/>
                </a:solidFill>
                <a:latin typeface="Arial" panose="020B0604020202020204" pitchFamily="34" charset="0"/>
                <a:cs typeface="Arial" panose="020B0604020202020204" pitchFamily="34" charset="0"/>
              </a:rPr>
              <a:t>Sports Day is going to be _______________.</a:t>
            </a:r>
          </a:p>
          <a:p>
            <a:pPr algn="just">
              <a:lnSpc>
                <a:spcPct val="150000"/>
              </a:lnSpc>
            </a:pPr>
            <a:r>
              <a:rPr lang="en-US" sz="2800" dirty="0">
                <a:solidFill>
                  <a:srgbClr val="002060"/>
                </a:solidFill>
                <a:latin typeface="Arial" panose="020B0604020202020204" pitchFamily="34" charset="0"/>
                <a:cs typeface="Arial" panose="020B0604020202020204" pitchFamily="34" charset="0"/>
              </a:rPr>
              <a:t>Some of the boys are going to____________.</a:t>
            </a:r>
          </a:p>
          <a:p>
            <a:pPr algn="just">
              <a:lnSpc>
                <a:spcPct val="150000"/>
              </a:lnSpc>
            </a:pPr>
            <a:r>
              <a:rPr lang="en-US" sz="2800" dirty="0">
                <a:solidFill>
                  <a:srgbClr val="002060"/>
                </a:solidFill>
                <a:latin typeface="Arial" panose="020B0604020202020204" pitchFamily="34" charset="0"/>
                <a:cs typeface="Arial" panose="020B0604020202020204" pitchFamily="34" charset="0"/>
              </a:rPr>
              <a:t>Some of the girls are going to_____________.</a:t>
            </a:r>
          </a:p>
          <a:p>
            <a:pPr algn="just">
              <a:lnSpc>
                <a:spcPct val="150000"/>
              </a:lnSpc>
            </a:pPr>
            <a:r>
              <a:rPr lang="en-US" sz="2800" dirty="0">
                <a:solidFill>
                  <a:srgbClr val="002060"/>
                </a:solidFill>
                <a:latin typeface="Arial" panose="020B0604020202020204" pitchFamily="34" charset="0"/>
                <a:cs typeface="Arial" panose="020B0604020202020204" pitchFamily="34" charset="0"/>
              </a:rPr>
              <a:t>I am going to_____________________.</a:t>
            </a:r>
          </a:p>
          <a:p>
            <a:pPr algn="just">
              <a:lnSpc>
                <a:spcPct val="150000"/>
              </a:lnSpc>
            </a:pPr>
            <a:r>
              <a:rPr lang="en-US" sz="2800" dirty="0">
                <a:solidFill>
                  <a:srgbClr val="002060"/>
                </a:solidFill>
                <a:latin typeface="Arial" panose="020B0604020202020204" pitchFamily="34" charset="0"/>
                <a:cs typeface="Arial" panose="020B0604020202020204" pitchFamily="34" charset="0"/>
              </a:rPr>
              <a:t>I hope that we will___________________.</a:t>
            </a:r>
            <a:endParaRPr lang="en-US" sz="2800" b="0" i="0" dirty="0">
              <a:solidFill>
                <a:srgbClr val="002060"/>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7BBCCE2-B2DC-4E30-88E5-CE81C7A691A3}"/>
              </a:ext>
            </a:extLst>
          </p:cNvPr>
          <p:cNvSpPr/>
          <p:nvPr/>
        </p:nvSpPr>
        <p:spPr>
          <a:xfrm>
            <a:off x="6096000" y="1371479"/>
            <a:ext cx="3460970" cy="523220"/>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on Saturday</a:t>
            </a:r>
          </a:p>
        </p:txBody>
      </p:sp>
      <p:sp>
        <p:nvSpPr>
          <p:cNvPr id="6" name="Rectangle 5">
            <a:extLst>
              <a:ext uri="{FF2B5EF4-FFF2-40B4-BE49-F238E27FC236}">
                <a16:creationId xmlns:a16="http://schemas.microsoft.com/office/drawing/2014/main" id="{C1BFB3BA-9873-42A6-B7DD-C57100A070C4}"/>
              </a:ext>
            </a:extLst>
          </p:cNvPr>
          <p:cNvSpPr/>
          <p:nvPr/>
        </p:nvSpPr>
        <p:spPr>
          <a:xfrm>
            <a:off x="6303583" y="2092614"/>
            <a:ext cx="3458387" cy="523220"/>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play football</a:t>
            </a:r>
          </a:p>
        </p:txBody>
      </p:sp>
      <p:sp>
        <p:nvSpPr>
          <p:cNvPr id="7" name="Rectangle 6">
            <a:extLst>
              <a:ext uri="{FF2B5EF4-FFF2-40B4-BE49-F238E27FC236}">
                <a16:creationId xmlns:a16="http://schemas.microsoft.com/office/drawing/2014/main" id="{C43C30AA-F77A-4ACD-B13D-0948AA6F7DC6}"/>
              </a:ext>
            </a:extLst>
          </p:cNvPr>
          <p:cNvSpPr/>
          <p:nvPr/>
        </p:nvSpPr>
        <p:spPr>
          <a:xfrm>
            <a:off x="6098583" y="2752251"/>
            <a:ext cx="3458387" cy="523220"/>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play badminton</a:t>
            </a:r>
          </a:p>
        </p:txBody>
      </p:sp>
      <p:sp>
        <p:nvSpPr>
          <p:cNvPr id="8" name="Rectangle 7">
            <a:extLst>
              <a:ext uri="{FF2B5EF4-FFF2-40B4-BE49-F238E27FC236}">
                <a16:creationId xmlns:a16="http://schemas.microsoft.com/office/drawing/2014/main" id="{8B15F364-10A9-4E90-B364-1C56FEE7069D}"/>
              </a:ext>
            </a:extLst>
          </p:cNvPr>
          <p:cNvSpPr/>
          <p:nvPr/>
        </p:nvSpPr>
        <p:spPr>
          <a:xfrm>
            <a:off x="4076993" y="3319073"/>
            <a:ext cx="3458387" cy="523220"/>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play table tennis</a:t>
            </a:r>
          </a:p>
        </p:txBody>
      </p:sp>
      <p:sp>
        <p:nvSpPr>
          <p:cNvPr id="9" name="Rectangle 8">
            <a:extLst>
              <a:ext uri="{FF2B5EF4-FFF2-40B4-BE49-F238E27FC236}">
                <a16:creationId xmlns:a16="http://schemas.microsoft.com/office/drawing/2014/main" id="{373DDF8A-D90F-4562-9B16-C65E48556C97}"/>
              </a:ext>
            </a:extLst>
          </p:cNvPr>
          <p:cNvSpPr/>
          <p:nvPr/>
        </p:nvSpPr>
        <p:spPr>
          <a:xfrm>
            <a:off x="4216478" y="4040208"/>
            <a:ext cx="5183244" cy="523220"/>
          </a:xfrm>
          <a:prstGeom prst="rect">
            <a:avLst/>
          </a:prstGeom>
        </p:spPr>
        <p:txBody>
          <a:bodyPr wrap="square">
            <a:spAutoFit/>
          </a:bodyPr>
          <a:lstStyle/>
          <a:p>
            <a:r>
              <a:rPr lang="en-US" sz="2800" b="1" dirty="0">
                <a:solidFill>
                  <a:srgbClr val="FF0000"/>
                </a:solidFill>
                <a:latin typeface="Arial" panose="020B0604020202020204" pitchFamily="34" charset="0"/>
                <a:cs typeface="Arial" panose="020B0604020202020204" pitchFamily="34" charset="0"/>
              </a:rPr>
              <a:t>win in the competitions</a:t>
            </a:r>
          </a:p>
        </p:txBody>
      </p:sp>
    </p:spTree>
    <p:extLst>
      <p:ext uri="{BB962C8B-B14F-4D97-AF65-F5344CB8AC3E}">
        <p14:creationId xmlns:p14="http://schemas.microsoft.com/office/powerpoint/2010/main" val="35293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641657" y="767469"/>
            <a:ext cx="9340770" cy="707886"/>
          </a:xfrm>
          <a:prstGeom prst="rect">
            <a:avLst/>
          </a:prstGeom>
        </p:spPr>
        <p:txBody>
          <a:bodyPr wrap="square">
            <a:spAutoFit/>
          </a:bodyPr>
          <a:lstStyle/>
          <a:p>
            <a:pPr algn="ctr"/>
            <a:r>
              <a:rPr lang="en-US" sz="4000" b="1">
                <a:solidFill>
                  <a:srgbClr val="007D75"/>
                </a:solidFill>
              </a:rPr>
              <a:t>Draw three sports and talk about them.</a:t>
            </a:r>
            <a:endParaRPr lang="en-US" sz="4000">
              <a:solidFill>
                <a:srgbClr val="007D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883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6000" b="1">
                  <a:solidFill>
                    <a:srgbClr val="002060"/>
                  </a:solidFill>
                  <a:latin typeface="Calibri" panose="020F0502020204030204" pitchFamily="34" charset="0"/>
                  <a:cs typeface="Calibri" panose="020F0502020204030204" pitchFamily="34" charset="0"/>
                </a:rPr>
                <a:t>on</a:t>
              </a:r>
              <a:endParaRPr lang="en-US" sz="6000" b="1" dirty="0">
                <a:solidFill>
                  <a:srgbClr val="002060"/>
                </a:solidFill>
                <a:latin typeface="Calibri" panose="020F0502020204030204" pitchFamily="34" charset="0"/>
                <a:cs typeface="Calibri" panose="020F050202020403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24" name="TextBox 23"/>
          <p:cNvSpPr txBox="1"/>
          <p:nvPr/>
        </p:nvSpPr>
        <p:spPr>
          <a:xfrm>
            <a:off x="1985787" y="2367171"/>
            <a:ext cx="4784701" cy="2123658"/>
          </a:xfrm>
          <a:prstGeom prst="rect">
            <a:avLst/>
          </a:prstGeom>
          <a:noFill/>
        </p:spPr>
        <p:txBody>
          <a:bodyPr wrap="square" rtlCol="0">
            <a:spAutoFit/>
          </a:bodyPr>
          <a:lstStyle/>
          <a:p>
            <a:pPr algn="ctr"/>
            <a:r>
              <a:rPr lang="en-US" sz="4400" b="1">
                <a:effectLst/>
                <a:latin typeface="Times New Roman" panose="02020603050405020304" pitchFamily="18" charset="0"/>
                <a:ea typeface="Calibri" panose="020F0502020204030204" pitchFamily="34" charset="0"/>
              </a:rPr>
              <a:t>When will the music festival be?</a:t>
            </a:r>
          </a:p>
          <a:p>
            <a:pPr algn="ctr"/>
            <a:r>
              <a:rPr lang="en-US" sz="4400" b="1">
                <a:latin typeface="Times New Roman" panose="02020603050405020304" pitchFamily="18" charset="0"/>
                <a:cs typeface="Arial" panose="020B0604020202020204" pitchFamily="34" charset="0"/>
              </a:rPr>
              <a:t>It’ll ___ Saturday.</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1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a:solidFill>
                    <a:srgbClr val="002060"/>
                  </a:solidFill>
                  <a:latin typeface="Calibri" panose="020F0502020204030204" pitchFamily="34" charset="0"/>
                  <a:cs typeface="Calibri" panose="020F0502020204030204" pitchFamily="34" charset="0"/>
                </a:rPr>
                <a:t>will</a:t>
              </a:r>
              <a:endParaRPr lang="en-US" sz="5400" b="1" dirty="0">
                <a:solidFill>
                  <a:srgbClr val="002060"/>
                </a:solidFill>
                <a:latin typeface="Calibri" panose="020F0502020204030204" pitchFamily="34" charset="0"/>
                <a:cs typeface="Calibri" panose="020F050202020403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1" name="TextBox 30">
            <a:extLst>
              <a:ext uri="{FF2B5EF4-FFF2-40B4-BE49-F238E27FC236}">
                <a16:creationId xmlns:a16="http://schemas.microsoft.com/office/drawing/2014/main" id="{0665DE7B-C556-4CA4-8869-2BD894B53C17}"/>
              </a:ext>
            </a:extLst>
          </p:cNvPr>
          <p:cNvSpPr txBox="1"/>
          <p:nvPr/>
        </p:nvSpPr>
        <p:spPr>
          <a:xfrm>
            <a:off x="1985787" y="2367171"/>
            <a:ext cx="4784701" cy="2123658"/>
          </a:xfrm>
          <a:prstGeom prst="rect">
            <a:avLst/>
          </a:prstGeom>
          <a:noFill/>
        </p:spPr>
        <p:txBody>
          <a:bodyPr wrap="square" rtlCol="0">
            <a:spAutoFit/>
          </a:bodyPr>
          <a:lstStyle/>
          <a:p>
            <a:pPr algn="ctr"/>
            <a:r>
              <a:rPr lang="en-US" sz="4400" b="1">
                <a:effectLst/>
                <a:latin typeface="Times New Roman" panose="02020603050405020304" pitchFamily="18" charset="0"/>
                <a:ea typeface="Calibri" panose="020F0502020204030204" pitchFamily="34" charset="0"/>
              </a:rPr>
              <a:t>When will the Children’s Day be?</a:t>
            </a:r>
          </a:p>
          <a:p>
            <a:pPr algn="ctr"/>
            <a:r>
              <a:rPr lang="en-US" sz="4400" b="1">
                <a:latin typeface="Times New Roman" panose="02020603050405020304" pitchFamily="18" charset="0"/>
                <a:cs typeface="Arial" panose="020B0604020202020204" pitchFamily="34" charset="0"/>
              </a:rPr>
              <a:t>It ___ on Saturday.</a:t>
            </a:r>
            <a:endParaRPr lang="en-US"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6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a:solidFill>
                    <a:srgbClr val="002060"/>
                  </a:solidFill>
                  <a:latin typeface="Calibri" panose="020F0502020204030204" pitchFamily="34" charset="0"/>
                  <a:cs typeface="Calibri" panose="020F0502020204030204" pitchFamily="34" charset="0"/>
                </a:rPr>
                <a:t>will</a:t>
              </a:r>
              <a:endParaRPr lang="en-US" sz="4400" b="1" dirty="0">
                <a:solidFill>
                  <a:srgbClr val="002060"/>
                </a:solidFill>
                <a:latin typeface="Calibri" panose="020F0502020204030204" pitchFamily="34" charset="0"/>
                <a:cs typeface="Calibri" panose="020F050202020403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1" name="TextBox 30">
            <a:extLst>
              <a:ext uri="{FF2B5EF4-FFF2-40B4-BE49-F238E27FC236}">
                <a16:creationId xmlns:a16="http://schemas.microsoft.com/office/drawing/2014/main" id="{C1042F27-F866-4608-AFE5-D42A7F72A365}"/>
              </a:ext>
            </a:extLst>
          </p:cNvPr>
          <p:cNvSpPr txBox="1"/>
          <p:nvPr/>
        </p:nvSpPr>
        <p:spPr>
          <a:xfrm>
            <a:off x="1985787" y="2367171"/>
            <a:ext cx="4784701" cy="1938992"/>
          </a:xfrm>
          <a:prstGeom prst="rect">
            <a:avLst/>
          </a:prstGeom>
          <a:noFill/>
        </p:spPr>
        <p:txBody>
          <a:bodyPr wrap="square" rtlCol="0">
            <a:spAutoFit/>
          </a:bodyPr>
          <a:lstStyle/>
          <a:p>
            <a:pPr algn="ctr"/>
            <a:r>
              <a:rPr lang="en-US" sz="4000" b="1">
                <a:effectLst/>
                <a:latin typeface="Times New Roman" panose="02020603050405020304" pitchFamily="18" charset="0"/>
                <a:ea typeface="Calibri" panose="020F0502020204030204" pitchFamily="34" charset="0"/>
              </a:rPr>
              <a:t>When ____ the Children’s Day be?</a:t>
            </a:r>
          </a:p>
          <a:p>
            <a:pPr algn="ctr"/>
            <a:r>
              <a:rPr lang="en-US" sz="4000" b="1">
                <a:latin typeface="Times New Roman" panose="02020603050405020304" pitchFamily="18" charset="0"/>
                <a:cs typeface="Arial" panose="020B0604020202020204" pitchFamily="34" charset="0"/>
              </a:rPr>
              <a:t>It will on Thursday.</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30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b="1">
                  <a:solidFill>
                    <a:srgbClr val="002060"/>
                  </a:solidFill>
                  <a:latin typeface="Calibri" panose="020F0502020204030204" pitchFamily="34" charset="0"/>
                  <a:cs typeface="Calibri" panose="020F0502020204030204" pitchFamily="34" charset="0"/>
                </a:rPr>
                <a:t>are you</a:t>
              </a:r>
              <a:endParaRPr lang="en-US" sz="4800" b="1" dirty="0">
                <a:solidFill>
                  <a:srgbClr val="002060"/>
                </a:solidFill>
                <a:latin typeface="Calibri" panose="020F0502020204030204" pitchFamily="34" charset="0"/>
                <a:cs typeface="Calibri" panose="020F050202020403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1" name="TextBox 30">
            <a:extLst>
              <a:ext uri="{FF2B5EF4-FFF2-40B4-BE49-F238E27FC236}">
                <a16:creationId xmlns:a16="http://schemas.microsoft.com/office/drawing/2014/main" id="{04A903B2-9458-45B2-8D7C-ADB87EE3B424}"/>
              </a:ext>
            </a:extLst>
          </p:cNvPr>
          <p:cNvSpPr txBox="1"/>
          <p:nvPr/>
        </p:nvSpPr>
        <p:spPr>
          <a:xfrm>
            <a:off x="1803632" y="1990557"/>
            <a:ext cx="5324483" cy="2062103"/>
          </a:xfrm>
          <a:prstGeom prst="rect">
            <a:avLst/>
          </a:prstGeom>
          <a:noFill/>
        </p:spPr>
        <p:txBody>
          <a:bodyPr wrap="square" rtlCol="0">
            <a:spAutoFit/>
          </a:bodyPr>
          <a:lstStyle/>
          <a:p>
            <a:pPr algn="ctr"/>
            <a:r>
              <a:rPr lang="en-US" sz="3200" b="1">
                <a:effectLst/>
                <a:latin typeface="Times New Roman" panose="02020603050405020304" pitchFamily="18" charset="0"/>
                <a:ea typeface="Calibri" panose="020F0502020204030204" pitchFamily="34" charset="0"/>
              </a:rPr>
              <a:t>What ____ going to do on Sports Day?</a:t>
            </a:r>
          </a:p>
          <a:p>
            <a:pPr algn="ctr"/>
            <a:r>
              <a:rPr lang="en-US" sz="3200" b="1">
                <a:latin typeface="Times New Roman" panose="02020603050405020304" pitchFamily="18" charset="0"/>
                <a:cs typeface="Arial" panose="020B0604020202020204" pitchFamily="34" charset="0"/>
              </a:rPr>
              <a:t>I’m going to play table tennis.</a:t>
            </a:r>
            <a:endParaRPr lang="en-US" sz="7200" b="1" dirty="0">
              <a:latin typeface="Arial" panose="020B0604020202020204" pitchFamily="34" charset="0"/>
              <a:cs typeface="Arial" panose="020B0604020202020204" pitchFamily="34" charset="0"/>
            </a:endParaRPr>
          </a:p>
        </p:txBody>
      </p:sp>
      <p:pic>
        <p:nvPicPr>
          <p:cNvPr id="33" name="Picture 32" descr="513 Table Tennis Cartoon Illustrations &amp;amp; Clip Art - iStock">
            <a:extLst>
              <a:ext uri="{FF2B5EF4-FFF2-40B4-BE49-F238E27FC236}">
                <a16:creationId xmlns:a16="http://schemas.microsoft.com/office/drawing/2014/main" id="{E56A7187-60DC-448F-B4F3-85100B1AB2F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1495" y="3946784"/>
            <a:ext cx="3177814" cy="1590924"/>
          </a:xfrm>
          <a:prstGeom prst="rect">
            <a:avLst/>
          </a:prstGeom>
          <a:noFill/>
          <a:ln>
            <a:noFill/>
          </a:ln>
        </p:spPr>
      </p:pic>
    </p:spTree>
    <p:extLst>
      <p:ext uri="{BB962C8B-B14F-4D97-AF65-F5344CB8AC3E}">
        <p14:creationId xmlns:p14="http://schemas.microsoft.com/office/powerpoint/2010/main" val="72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800" b="1">
                  <a:solidFill>
                    <a:srgbClr val="002060"/>
                  </a:solidFill>
                  <a:latin typeface="Calibri" panose="020F0502020204030204" pitchFamily="34" charset="0"/>
                  <a:cs typeface="Calibri" panose="020F0502020204030204" pitchFamily="34" charset="0"/>
                </a:rPr>
                <a:t>going to</a:t>
              </a:r>
              <a:endParaRPr lang="en-US" sz="4800" b="1" dirty="0">
                <a:solidFill>
                  <a:srgbClr val="002060"/>
                </a:solidFill>
                <a:latin typeface="Calibri" panose="020F0502020204030204" pitchFamily="34" charset="0"/>
                <a:cs typeface="Calibri" panose="020F050202020403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1" name="TextBox 30">
            <a:extLst>
              <a:ext uri="{FF2B5EF4-FFF2-40B4-BE49-F238E27FC236}">
                <a16:creationId xmlns:a16="http://schemas.microsoft.com/office/drawing/2014/main" id="{D569E6E7-A1C1-4521-B808-40F0B9C4BC41}"/>
              </a:ext>
            </a:extLst>
          </p:cNvPr>
          <p:cNvSpPr txBox="1"/>
          <p:nvPr/>
        </p:nvSpPr>
        <p:spPr>
          <a:xfrm>
            <a:off x="1803632" y="1990557"/>
            <a:ext cx="5324483" cy="2062103"/>
          </a:xfrm>
          <a:prstGeom prst="rect">
            <a:avLst/>
          </a:prstGeom>
          <a:noFill/>
        </p:spPr>
        <p:txBody>
          <a:bodyPr wrap="square" rtlCol="0">
            <a:spAutoFit/>
          </a:bodyPr>
          <a:lstStyle/>
          <a:p>
            <a:pPr algn="ctr"/>
            <a:r>
              <a:rPr lang="en-US" sz="3200" b="1">
                <a:effectLst/>
                <a:latin typeface="Times New Roman" panose="02020603050405020304" pitchFamily="18" charset="0"/>
                <a:ea typeface="Calibri" panose="020F0502020204030204" pitchFamily="34" charset="0"/>
              </a:rPr>
              <a:t>What are you ____ ___ do on </a:t>
            </a:r>
            <a:r>
              <a:rPr lang="en-US" sz="3200" b="1">
                <a:latin typeface="Times New Roman" panose="02020603050405020304" pitchFamily="18" charset="0"/>
              </a:rPr>
              <a:t>Teacher's Day</a:t>
            </a:r>
            <a:r>
              <a:rPr lang="en-US" sz="3200" b="1">
                <a:effectLst/>
                <a:latin typeface="Times New Roman" panose="02020603050405020304" pitchFamily="18" charset="0"/>
                <a:ea typeface="Calibri" panose="020F0502020204030204" pitchFamily="34" charset="0"/>
              </a:rPr>
              <a:t>?</a:t>
            </a:r>
          </a:p>
          <a:p>
            <a:pPr algn="ctr"/>
            <a:r>
              <a:rPr lang="en-US" sz="3200" b="1">
                <a:latin typeface="Times New Roman" panose="02020603050405020304" pitchFamily="18" charset="0"/>
                <a:cs typeface="Arial" panose="020B0604020202020204" pitchFamily="34" charset="0"/>
              </a:rPr>
              <a:t>We’re going to visit our teachers.</a:t>
            </a:r>
            <a:endParaRPr lang="en-US" sz="7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74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on</a:t>
              </a:r>
              <a:endParaRPr lang="en-US" sz="4000" b="1" dirty="0">
                <a:solidFill>
                  <a:srgbClr val="002060"/>
                </a:solidFill>
                <a:latin typeface="Arial" panose="020B0604020202020204" pitchFamily="34" charset="0"/>
                <a:cs typeface="Arial" panose="020B060402020202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31" name="TextBox 30">
            <a:extLst>
              <a:ext uri="{FF2B5EF4-FFF2-40B4-BE49-F238E27FC236}">
                <a16:creationId xmlns:a16="http://schemas.microsoft.com/office/drawing/2014/main" id="{C26B224D-C3FE-44CE-80EF-FE0AE3E0B327}"/>
              </a:ext>
            </a:extLst>
          </p:cNvPr>
          <p:cNvSpPr txBox="1"/>
          <p:nvPr/>
        </p:nvSpPr>
        <p:spPr>
          <a:xfrm>
            <a:off x="1803632" y="1990557"/>
            <a:ext cx="5324483" cy="1077218"/>
          </a:xfrm>
          <a:prstGeom prst="rect">
            <a:avLst/>
          </a:prstGeom>
          <a:noFill/>
        </p:spPr>
        <p:txBody>
          <a:bodyPr wrap="square" rtlCol="0">
            <a:spAutoFit/>
          </a:bodyPr>
          <a:lstStyle/>
          <a:p>
            <a:pPr algn="ctr"/>
            <a:r>
              <a:rPr lang="en-US" sz="3200" b="1">
                <a:effectLst/>
                <a:latin typeface="Times New Roman" panose="02020603050405020304" pitchFamily="18" charset="0"/>
                <a:ea typeface="Calibri" panose="020F0502020204030204" pitchFamily="34" charset="0"/>
              </a:rPr>
              <a:t>What are you going to do ___ </a:t>
            </a:r>
            <a:r>
              <a:rPr lang="en-US" sz="3200" b="1">
                <a:latin typeface="Times New Roman" panose="02020603050405020304" pitchFamily="18" charset="0"/>
              </a:rPr>
              <a:t>Children's Day</a:t>
            </a:r>
            <a:r>
              <a:rPr lang="en-US" sz="3200" b="1">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61656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sPham"/>
          <p:cNvSpPr/>
          <p:nvPr/>
        </p:nvSpPr>
        <p:spPr>
          <a:xfrm>
            <a:off x="-1" y="0"/>
            <a:ext cx="12191999" cy="6858000"/>
          </a:xfrm>
          <a:prstGeom prst="rect">
            <a:avLst/>
          </a:prstGeom>
          <a:solidFill>
            <a:srgbClr val="7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pic>
        <p:nvPicPr>
          <p:cNvPr id="10" name="ndhoi"/>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198366" y="0"/>
            <a:ext cx="7833699" cy="6570330"/>
          </a:xfrm>
          <a:prstGeom prst="rect">
            <a:avLst/>
          </a:prstGeom>
        </p:spPr>
      </p:pic>
      <p:pic>
        <p:nvPicPr>
          <p:cNvPr id="11" name="5"/>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468481" y="4302619"/>
            <a:ext cx="1529633" cy="2282429"/>
          </a:xfrm>
          <a:prstGeom prst="rect">
            <a:avLst/>
          </a:prstGeom>
        </p:spPr>
      </p:pic>
      <p:sp>
        <p:nvSpPr>
          <p:cNvPr id="12" name="Rounded Rectangle 11"/>
          <p:cNvSpPr/>
          <p:nvPr/>
        </p:nvSpPr>
        <p:spPr>
          <a:xfrm>
            <a:off x="2980407" y="109102"/>
            <a:ext cx="3459805" cy="1135368"/>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spc="50" dirty="0">
                <a:ln w="19050" cmpd="sng">
                  <a:solidFill>
                    <a:srgbClr val="46C646"/>
                  </a:solidFill>
                  <a:prstDash val="solid"/>
                </a:ln>
                <a:solidFill>
                  <a:srgbClr val="70AD47">
                    <a:tint val="1000"/>
                  </a:srgbClr>
                </a:solidFill>
                <a:effectLst>
                  <a:glow rad="139700">
                    <a:srgbClr val="D2FE04"/>
                  </a:glow>
                </a:effectLst>
                <a:latin typeface="Calibri" panose="020F0502020204030204" pitchFamily="34" charset="0"/>
                <a:cs typeface="Calibri" panose="020F0502020204030204" pitchFamily="34" charset="0"/>
              </a:rPr>
              <a:t>Question</a:t>
            </a:r>
            <a:endParaRPr lang="en-US" sz="5400" b="1" dirty="0">
              <a:ln w="19050" cmpd="sng">
                <a:solidFill>
                  <a:srgbClr val="46C646"/>
                </a:solidFill>
                <a:prstDash val="solid"/>
              </a:ln>
              <a:solidFill>
                <a:srgbClr val="002060"/>
              </a:solidFill>
              <a:effectLst>
                <a:glow rad="139700">
                  <a:srgbClr val="D2FE04"/>
                </a:glow>
              </a:effectLst>
              <a:latin typeface="Calibri" panose="020F0502020204030204" pitchFamily="34" charset="0"/>
              <a:cs typeface="Calibri" panose="020F0502020204030204" pitchFamily="34" charset="0"/>
            </a:endParaRPr>
          </a:p>
        </p:txBody>
      </p:sp>
      <p:sp>
        <p:nvSpPr>
          <p:cNvPr id="13" name="asw"/>
          <p:cNvSpPr/>
          <p:nvPr/>
        </p:nvSpPr>
        <p:spPr>
          <a:xfrm>
            <a:off x="4972049" y="5730318"/>
            <a:ext cx="2485593" cy="832428"/>
          </a:xfrm>
          <a:prstGeom prst="roundRect">
            <a:avLst>
              <a:gd name="adj" fmla="val 50000"/>
            </a:avLst>
          </a:prstGeom>
          <a:solidFill>
            <a:srgbClr val="D2FE04">
              <a:alpha val="85000"/>
            </a:srgbClr>
          </a:solidFill>
          <a:ln>
            <a:noFill/>
          </a:ln>
          <a:effectLst/>
          <a:scene3d>
            <a:camera prst="orthographicFront"/>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ea typeface="Arial Unicode MS" panose="020B0604020202020204" pitchFamily="34" charset="-128"/>
                <a:cs typeface="Arial Unicode MS" panose="020B0604020202020204" pitchFamily="34" charset="-128"/>
              </a:rPr>
              <a:t>Answer</a:t>
            </a:r>
          </a:p>
        </p:txBody>
      </p:sp>
      <p:sp>
        <p:nvSpPr>
          <p:cNvPr id="27" name="1"/>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a:t>
            </a:r>
          </a:p>
        </p:txBody>
      </p:sp>
      <p:sp>
        <p:nvSpPr>
          <p:cNvPr id="26" name="2"/>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2</a:t>
            </a:r>
          </a:p>
        </p:txBody>
      </p:sp>
      <p:sp>
        <p:nvSpPr>
          <p:cNvPr id="22" name="3"/>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3</a:t>
            </a:r>
          </a:p>
        </p:txBody>
      </p:sp>
      <p:sp>
        <p:nvSpPr>
          <p:cNvPr id="21" name="4"/>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4</a:t>
            </a:r>
          </a:p>
        </p:txBody>
      </p:sp>
      <p:sp>
        <p:nvSpPr>
          <p:cNvPr id="20" name="5"/>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5</a:t>
            </a:r>
          </a:p>
        </p:txBody>
      </p:sp>
      <p:sp>
        <p:nvSpPr>
          <p:cNvPr id="19" name="6"/>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6</a:t>
            </a:r>
          </a:p>
        </p:txBody>
      </p:sp>
      <p:sp>
        <p:nvSpPr>
          <p:cNvPr id="18" name="7"/>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7</a:t>
            </a:r>
          </a:p>
        </p:txBody>
      </p:sp>
      <p:sp>
        <p:nvSpPr>
          <p:cNvPr id="16" name="8"/>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8</a:t>
            </a:r>
          </a:p>
        </p:txBody>
      </p:sp>
      <p:sp>
        <p:nvSpPr>
          <p:cNvPr id="28" name="9"/>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9</a:t>
            </a:r>
          </a:p>
        </p:txBody>
      </p:sp>
      <p:sp>
        <p:nvSpPr>
          <p:cNvPr id="15" name="10"/>
          <p:cNvSpPr/>
          <p:nvPr/>
        </p:nvSpPr>
        <p:spPr>
          <a:xfrm>
            <a:off x="8679177" y="1916287"/>
            <a:ext cx="2030497" cy="2030497"/>
          </a:xfrm>
          <a:prstGeom prst="ellipse">
            <a:avLst/>
          </a:prstGeom>
          <a:solidFill>
            <a:srgbClr val="EFFFA6"/>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9600" b="1" dirty="0">
                <a:solidFill>
                  <a:srgbClr val="002060"/>
                </a:solidFill>
                <a:latin typeface="Calibri" panose="020F0502020204030204" pitchFamily="34" charset="0"/>
                <a:cs typeface="Calibri" panose="020F0502020204030204" pitchFamily="34" charset="0"/>
              </a:rPr>
              <a:t>10</a:t>
            </a:r>
          </a:p>
        </p:txBody>
      </p:sp>
      <p:sp>
        <p:nvSpPr>
          <p:cNvPr id="29" name="10"/>
          <p:cNvSpPr/>
          <p:nvPr/>
        </p:nvSpPr>
        <p:spPr>
          <a:xfrm>
            <a:off x="8016589" y="1990557"/>
            <a:ext cx="3381312" cy="2160579"/>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460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Black" panose="020B0A04020102020204" pitchFamily="34" charset="0"/>
                <a:cs typeface="Calibri" panose="020F0502020204030204" pitchFamily="34" charset="0"/>
              </a:rPr>
              <a:t>Time’s up</a:t>
            </a:r>
          </a:p>
        </p:txBody>
      </p:sp>
      <p:grpSp>
        <p:nvGrpSpPr>
          <p:cNvPr id="4" name="Group 3"/>
          <p:cNvGrpSpPr/>
          <p:nvPr/>
        </p:nvGrpSpPr>
        <p:grpSpPr>
          <a:xfrm>
            <a:off x="7128115" y="204352"/>
            <a:ext cx="4914900" cy="4932025"/>
            <a:chOff x="7128115" y="204352"/>
            <a:chExt cx="4914900" cy="4932025"/>
          </a:xfrm>
        </p:grpSpPr>
        <p:pic>
          <p:nvPicPr>
            <p:cNvPr id="30" name="star"/>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7128115" y="204352"/>
              <a:ext cx="4914900" cy="4932025"/>
            </a:xfrm>
            <a:prstGeom prst="rect">
              <a:avLst/>
            </a:prstGeom>
          </p:spPr>
        </p:pic>
        <p:sp>
          <p:nvSpPr>
            <p:cNvPr id="8" name="Rounded Rectangle 7"/>
            <p:cNvSpPr/>
            <p:nvPr/>
          </p:nvSpPr>
          <p:spPr>
            <a:xfrm>
              <a:off x="8539076" y="2023866"/>
              <a:ext cx="2501198" cy="2143125"/>
            </a:xfrm>
            <a:prstGeom prst="roundRect">
              <a:avLst>
                <a:gd name="adj" fmla="val 4386"/>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solidFill>
                    <a:srgbClr val="002060"/>
                  </a:solidFill>
                  <a:latin typeface="Arial" panose="020B0604020202020204" pitchFamily="34" charset="0"/>
                  <a:cs typeface="Arial" panose="020B0604020202020204" pitchFamily="34" charset="0"/>
                </a:rPr>
                <a:t>I’m going to play badminton.</a:t>
              </a:r>
              <a:endParaRPr lang="en-US" sz="2800" b="1" dirty="0">
                <a:solidFill>
                  <a:srgbClr val="002060"/>
                </a:solidFill>
                <a:latin typeface="Arial" panose="020B0604020202020204" pitchFamily="34" charset="0"/>
                <a:cs typeface="Arial" panose="020B0604020202020204" pitchFamily="34" charset="0"/>
              </a:endParaRPr>
            </a:p>
          </p:txBody>
        </p:sp>
      </p:grpSp>
      <p:pic>
        <p:nvPicPr>
          <p:cNvPr id="23" name="4"/>
          <p:cNvPicPr>
            <a:picLocks noChangeAspect="1"/>
          </p:cNvPicPr>
          <p:nvPr/>
        </p:nvPicPr>
        <p:blipFill rotWithShape="1">
          <a:blip r:embed="rId6">
            <a:extLst>
              <a:ext uri="{28A0092B-C50C-407E-A947-70E740481C1C}">
                <a14:useLocalDpi xmlns:a14="http://schemas.microsoft.com/office/drawing/2010/main" val="0"/>
              </a:ext>
            </a:extLst>
          </a:blip>
          <a:srcRect l="68112" t="2133" r="10000" b="53305"/>
          <a:stretch/>
        </p:blipFill>
        <p:spPr>
          <a:xfrm>
            <a:off x="9021541" y="4024551"/>
            <a:ext cx="1941651" cy="2223651"/>
          </a:xfrm>
          <a:prstGeom prst="rect">
            <a:avLst/>
          </a:prstGeom>
        </p:spPr>
      </p:pic>
      <p:sp>
        <p:nvSpPr>
          <p:cNvPr id="25" name="Right Arrow 24">
            <a:hlinkClick r:id="rId7" action="ppaction://hlinksldjump"/>
          </p:cNvPr>
          <p:cNvSpPr/>
          <p:nvPr/>
        </p:nvSpPr>
        <p:spPr>
          <a:xfrm>
            <a:off x="10427405" y="5730317"/>
            <a:ext cx="1064466" cy="764625"/>
          </a:xfrm>
          <a:prstGeom prst="rightArrow">
            <a:avLst>
              <a:gd name="adj1" fmla="val 50000"/>
              <a:gd name="adj2" fmla="val 44579"/>
            </a:avLst>
          </a:prstGeom>
          <a:solidFill>
            <a:srgbClr val="EFFFA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rgbClr val="002060"/>
                </a:solidFill>
                <a:effectLst>
                  <a:outerShdw blurRad="38100" dist="38100" dir="2700000" algn="tl">
                    <a:srgbClr val="000000">
                      <a:alpha val="43137"/>
                    </a:srgbClr>
                  </a:outerShdw>
                </a:effectLst>
                <a:latin typeface="Harrington" panose="04040505050A02020702" pitchFamily="82" charset="0"/>
              </a:rPr>
              <a:t>Back  </a:t>
            </a:r>
          </a:p>
        </p:txBody>
      </p:sp>
      <p:sp>
        <p:nvSpPr>
          <p:cNvPr id="2" name="Rectangle 1"/>
          <p:cNvSpPr/>
          <p:nvPr/>
        </p:nvSpPr>
        <p:spPr>
          <a:xfrm>
            <a:off x="1710343" y="2833644"/>
            <a:ext cx="5347722" cy="1490729"/>
          </a:xfrm>
          <a:prstGeom prst="rect">
            <a:avLst/>
          </a:prstGeom>
          <a:noFill/>
        </p:spPr>
        <p:txBody>
          <a:bodyPr wrap="square" rtlCol="0">
            <a:spAutoFit/>
          </a:bodyPr>
          <a:lstStyle/>
          <a:p>
            <a:pPr marR="0" lvl="0" algn="ctr">
              <a:lnSpc>
                <a:spcPct val="150000"/>
              </a:lnSpc>
              <a:spcBef>
                <a:spcPts val="0"/>
              </a:spcBef>
              <a:spcAft>
                <a:spcPts val="0"/>
              </a:spcAft>
              <a:tabLst>
                <a:tab pos="836930"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badminton./ play/ I'm/ to/ going/</a:t>
            </a:r>
            <a:endParaRPr lang="en-US" sz="32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16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50"/>
                                  </p:stCondLst>
                                  <p:childTnLst>
                                    <p:set>
                                      <p:cBhvr>
                                        <p:cTn id="6" dur="1" fill="hold">
                                          <p:stCondLst>
                                            <p:cond delay="999"/>
                                          </p:stCondLst>
                                        </p:cTn>
                                        <p:tgtEl>
                                          <p:spTgt spid="15"/>
                                        </p:tgtEl>
                                        <p:attrNameLst>
                                          <p:attrName>style.visibility</p:attrName>
                                        </p:attrNameLst>
                                      </p:cBhvr>
                                      <p:to>
                                        <p:strVal val="hidden"/>
                                      </p:to>
                                    </p:set>
                                  </p:childTnLst>
                                </p:cTn>
                              </p:par>
                            </p:childTnLst>
                          </p:cTn>
                        </p:par>
                        <p:par>
                          <p:cTn id="7" fill="hold">
                            <p:stCondLst>
                              <p:cond delay="1250"/>
                            </p:stCondLst>
                            <p:childTnLst>
                              <p:par>
                                <p:cTn id="8" presetID="1" presetClass="exit" presetSubtype="0" fill="hold" grpId="0" nodeType="afterEffect">
                                  <p:stCondLst>
                                    <p:cond delay="0"/>
                                  </p:stCondLst>
                                  <p:childTnLst>
                                    <p:set>
                                      <p:cBhvr>
                                        <p:cTn id="9" dur="1" fill="hold">
                                          <p:stCondLst>
                                            <p:cond delay="999"/>
                                          </p:stCondLst>
                                        </p:cTn>
                                        <p:tgtEl>
                                          <p:spTgt spid="28"/>
                                        </p:tgtEl>
                                        <p:attrNameLst>
                                          <p:attrName>style.visibility</p:attrName>
                                        </p:attrNameLst>
                                      </p:cBhvr>
                                      <p:to>
                                        <p:strVal val="hidden"/>
                                      </p:to>
                                    </p:set>
                                  </p:childTnLst>
                                </p:cTn>
                              </p:par>
                            </p:childTnLst>
                          </p:cTn>
                        </p:par>
                        <p:par>
                          <p:cTn id="10" fill="hold">
                            <p:stCondLst>
                              <p:cond delay="2250"/>
                            </p:stCondLst>
                            <p:childTnLst>
                              <p:par>
                                <p:cTn id="11" presetID="1" presetClass="exit" presetSubtype="0" fill="hold" grpId="0" nodeType="afterEffect">
                                  <p:stCondLst>
                                    <p:cond delay="0"/>
                                  </p:stCondLst>
                                  <p:childTnLst>
                                    <p:set>
                                      <p:cBhvr>
                                        <p:cTn id="12" dur="1" fill="hold">
                                          <p:stCondLst>
                                            <p:cond delay="999"/>
                                          </p:stCondLst>
                                        </p:cTn>
                                        <p:tgtEl>
                                          <p:spTgt spid="16"/>
                                        </p:tgtEl>
                                        <p:attrNameLst>
                                          <p:attrName>style.visibility</p:attrName>
                                        </p:attrNameLst>
                                      </p:cBhvr>
                                      <p:to>
                                        <p:strVal val="hidden"/>
                                      </p:to>
                                    </p:set>
                                  </p:childTnLst>
                                </p:cTn>
                              </p:par>
                            </p:childTnLst>
                          </p:cTn>
                        </p:par>
                        <p:par>
                          <p:cTn id="13" fill="hold">
                            <p:stCondLst>
                              <p:cond delay="3250"/>
                            </p:stCondLst>
                            <p:childTnLst>
                              <p:par>
                                <p:cTn id="14" presetID="1" presetClass="exit" presetSubtype="0" fill="hold" grpId="0" nodeType="afterEffect">
                                  <p:stCondLst>
                                    <p:cond delay="0"/>
                                  </p:stCondLst>
                                  <p:childTnLst>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4250"/>
                            </p:stCondLst>
                            <p:childTnLst>
                              <p:par>
                                <p:cTn id="17" presetID="1" presetClass="exit" presetSubtype="0" fill="hold" grpId="0" nodeType="afterEffect">
                                  <p:stCondLst>
                                    <p:cond delay="0"/>
                                  </p:stCondLst>
                                  <p:childTnLst>
                                    <p:set>
                                      <p:cBhvr>
                                        <p:cTn id="18" dur="1" fill="hold">
                                          <p:stCondLst>
                                            <p:cond delay="999"/>
                                          </p:stCondLst>
                                        </p:cTn>
                                        <p:tgtEl>
                                          <p:spTgt spid="19"/>
                                        </p:tgtEl>
                                        <p:attrNameLst>
                                          <p:attrName>style.visibility</p:attrName>
                                        </p:attrNameLst>
                                      </p:cBhvr>
                                      <p:to>
                                        <p:strVal val="hidden"/>
                                      </p:to>
                                    </p:set>
                                  </p:childTnLst>
                                </p:cTn>
                              </p:par>
                            </p:childTnLst>
                          </p:cTn>
                        </p:par>
                        <p:par>
                          <p:cTn id="19" fill="hold">
                            <p:stCondLst>
                              <p:cond delay="5250"/>
                            </p:stCondLst>
                            <p:childTnLst>
                              <p:par>
                                <p:cTn id="20" presetID="1" presetClass="exit" presetSubtype="0" fill="hold" grpId="0" nodeType="afterEffect">
                                  <p:stCondLst>
                                    <p:cond delay="0"/>
                                  </p:stCondLst>
                                  <p:childTnLst>
                                    <p:set>
                                      <p:cBhvr>
                                        <p:cTn id="21" dur="1" fill="hold">
                                          <p:stCondLst>
                                            <p:cond delay="999"/>
                                          </p:stCondLst>
                                        </p:cTn>
                                        <p:tgtEl>
                                          <p:spTgt spid="20"/>
                                        </p:tgtEl>
                                        <p:attrNameLst>
                                          <p:attrName>style.visibility</p:attrName>
                                        </p:attrNameLst>
                                      </p:cBhvr>
                                      <p:to>
                                        <p:strVal val="hidden"/>
                                      </p:to>
                                    </p:set>
                                  </p:childTnLst>
                                </p:cTn>
                              </p:par>
                            </p:childTnLst>
                          </p:cTn>
                        </p:par>
                        <p:par>
                          <p:cTn id="22" fill="hold">
                            <p:stCondLst>
                              <p:cond delay="6250"/>
                            </p:stCondLst>
                            <p:childTnLst>
                              <p:par>
                                <p:cTn id="23" presetID="1" presetClass="exit" presetSubtype="0" fill="hold" grpId="0" nodeType="afterEffect">
                                  <p:stCondLst>
                                    <p:cond delay="0"/>
                                  </p:stCondLst>
                                  <p:childTnLst>
                                    <p:set>
                                      <p:cBhvr>
                                        <p:cTn id="24" dur="1" fill="hold">
                                          <p:stCondLst>
                                            <p:cond delay="999"/>
                                          </p:stCondLst>
                                        </p:cTn>
                                        <p:tgtEl>
                                          <p:spTgt spid="21"/>
                                        </p:tgtEl>
                                        <p:attrNameLst>
                                          <p:attrName>style.visibility</p:attrName>
                                        </p:attrNameLst>
                                      </p:cBhvr>
                                      <p:to>
                                        <p:strVal val="hidden"/>
                                      </p:to>
                                    </p:set>
                                  </p:childTnLst>
                                </p:cTn>
                              </p:par>
                            </p:childTnLst>
                          </p:cTn>
                        </p:par>
                        <p:par>
                          <p:cTn id="25" fill="hold">
                            <p:stCondLst>
                              <p:cond delay="7250"/>
                            </p:stCondLst>
                            <p:childTnLst>
                              <p:par>
                                <p:cTn id="26" presetID="1" presetClass="exit" presetSubtype="0" fill="hold" grpId="0" nodeType="afterEffect">
                                  <p:stCondLst>
                                    <p:cond delay="0"/>
                                  </p:stCondLst>
                                  <p:childTnLst>
                                    <p:set>
                                      <p:cBhvr>
                                        <p:cTn id="27" dur="1" fill="hold">
                                          <p:stCondLst>
                                            <p:cond delay="999"/>
                                          </p:stCondLst>
                                        </p:cTn>
                                        <p:tgtEl>
                                          <p:spTgt spid="22"/>
                                        </p:tgtEl>
                                        <p:attrNameLst>
                                          <p:attrName>style.visibility</p:attrName>
                                        </p:attrNameLst>
                                      </p:cBhvr>
                                      <p:to>
                                        <p:strVal val="hidden"/>
                                      </p:to>
                                    </p:set>
                                  </p:childTnLst>
                                </p:cTn>
                              </p:par>
                            </p:childTnLst>
                          </p:cTn>
                        </p:par>
                        <p:par>
                          <p:cTn id="28" fill="hold">
                            <p:stCondLst>
                              <p:cond delay="8250"/>
                            </p:stCondLst>
                            <p:childTnLst>
                              <p:par>
                                <p:cTn id="29" presetID="1" presetClass="exit" presetSubtype="0" fill="hold" grpId="0" nodeType="afterEffect">
                                  <p:stCondLst>
                                    <p:cond delay="0"/>
                                  </p:stCondLst>
                                  <p:childTnLst>
                                    <p:set>
                                      <p:cBhvr>
                                        <p:cTn id="30" dur="1" fill="hold">
                                          <p:stCondLst>
                                            <p:cond delay="999"/>
                                          </p:stCondLst>
                                        </p:cTn>
                                        <p:tgtEl>
                                          <p:spTgt spid="26"/>
                                        </p:tgtEl>
                                        <p:attrNameLst>
                                          <p:attrName>style.visibility</p:attrName>
                                        </p:attrNameLst>
                                      </p:cBhvr>
                                      <p:to>
                                        <p:strVal val="hidden"/>
                                      </p:to>
                                    </p:set>
                                  </p:childTnLst>
                                </p:cTn>
                              </p:par>
                            </p:childTnLst>
                          </p:cTn>
                        </p:par>
                        <p:par>
                          <p:cTn id="31" fill="hold">
                            <p:stCondLst>
                              <p:cond delay="9250"/>
                            </p:stCondLst>
                            <p:childTnLst>
                              <p:par>
                                <p:cTn id="32" presetID="1" presetClass="exit"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hidden"/>
                                      </p:to>
                                    </p:set>
                                  </p:childTnLst>
                                </p:cTn>
                              </p:par>
                            </p:childTnLst>
                          </p:cTn>
                        </p:par>
                        <p:par>
                          <p:cTn id="34" fill="hold">
                            <p:stCondLst>
                              <p:cond delay="10250"/>
                            </p:stCondLst>
                            <p:childTnLst>
                              <p:par>
                                <p:cTn id="35" presetID="10" presetClass="entr" presetSubtype="0" fill="hold" grpId="1"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1" presetClass="exit" presetSubtype="0" fill="hold" grpId="0" nodeType="withEffect">
                                  <p:stCondLst>
                                    <p:cond delay="0"/>
                                  </p:stCondLst>
                                  <p:childTnLst>
                                    <p:set>
                                      <p:cBhvr>
                                        <p:cTn id="45" dur="1" fill="hold">
                                          <p:stCondLst>
                                            <p:cond delay="999"/>
                                          </p:stCondLst>
                                        </p:cTn>
                                        <p:tgtEl>
                                          <p:spTgt spid="29"/>
                                        </p:tgtEl>
                                        <p:attrNameLst>
                                          <p:attrName>style.visibility</p:attrName>
                                        </p:attrNameLst>
                                      </p:cBhvr>
                                      <p:to>
                                        <p:strVal val="hidden"/>
                                      </p:to>
                                    </p:set>
                                  </p:childTnLst>
                                </p:cTn>
                              </p:par>
                              <p:par>
                                <p:cTn id="46" presetID="2" presetClass="entr" presetSubtype="2"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additive="base">
                                        <p:cTn id="48" dur="500" fill="hold"/>
                                        <p:tgtEl>
                                          <p:spTgt spid="25"/>
                                        </p:tgtEl>
                                        <p:attrNameLst>
                                          <p:attrName>ppt_x</p:attrName>
                                        </p:attrNameLst>
                                      </p:cBhvr>
                                      <p:tavLst>
                                        <p:tav tm="0">
                                          <p:val>
                                            <p:strVal val="1+#ppt_w/2"/>
                                          </p:val>
                                        </p:tav>
                                        <p:tav tm="100000">
                                          <p:val>
                                            <p:strVal val="#ppt_x"/>
                                          </p:val>
                                        </p:tav>
                                      </p:tavLst>
                                    </p:anim>
                                    <p:anim calcmode="lin" valueType="num">
                                      <p:cBhvr additive="base">
                                        <p:cTn id="4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3"/>
                  </p:tgtEl>
                </p:cond>
              </p:nextCondLst>
            </p:seq>
          </p:childTnLst>
        </p:cTn>
      </p:par>
    </p:tnLst>
    <p:bldLst>
      <p:bldP spid="27" grpId="0" animBg="1"/>
      <p:bldP spid="26" grpId="0" animBg="1"/>
      <p:bldP spid="22" grpId="0" animBg="1"/>
      <p:bldP spid="21" grpId="0" animBg="1"/>
      <p:bldP spid="20" grpId="0" animBg="1"/>
      <p:bldP spid="19" grpId="0" animBg="1"/>
      <p:bldP spid="18" grpId="0" animBg="1"/>
      <p:bldP spid="16" grpId="0" animBg="1"/>
      <p:bldP spid="28" grpId="0" animBg="1"/>
      <p:bldP spid="15" grpId="0" animBg="1"/>
      <p:bldP spid="29" grpId="0"/>
      <p:bldP spid="29" grpId="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702</Words>
  <Application>Microsoft Office PowerPoint</Application>
  <PresentationFormat>Widescreen</PresentationFormat>
  <Paragraphs>215</Paragraphs>
  <Slides>22</Slides>
  <Notes>10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 Black</vt:lpstr>
      <vt:lpstr>Arial Unicode MS</vt:lpstr>
      <vt:lpstr>Calibri Light</vt:lpstr>
      <vt:lpstr>Harrington</vt:lpstr>
      <vt:lpstr>.VnHelvetInsH</vt:lpstr>
      <vt:lpstr>Times New Roman</vt:lpstr>
      <vt:lpstr>Elephant</vt:lpstr>
      <vt:lpstr>Arial</vt:lpstr>
      <vt:lpstr>.VnVogue</vt:lpstr>
      <vt:lpstr>Forte</vt:lpstr>
      <vt:lpstr>Tahoma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Administrator</cp:lastModifiedBy>
  <cp:revision>54</cp:revision>
  <dcterms:created xsi:type="dcterms:W3CDTF">2021-05-24T10:09:48Z</dcterms:created>
  <dcterms:modified xsi:type="dcterms:W3CDTF">2023-12-21T01:57:01Z</dcterms:modified>
</cp:coreProperties>
</file>