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6" r:id="rId4"/>
    <p:sldId id="277" r:id="rId5"/>
    <p:sldId id="278" r:id="rId6"/>
    <p:sldId id="307" r:id="rId7"/>
    <p:sldId id="308" r:id="rId8"/>
    <p:sldId id="345" r:id="rId9"/>
    <p:sldId id="310" r:id="rId10"/>
    <p:sldId id="347" r:id="rId11"/>
    <p:sldId id="346" r:id="rId12"/>
    <p:sldId id="348" r:id="rId13"/>
    <p:sldId id="349" r:id="rId14"/>
    <p:sldId id="350" r:id="rId15"/>
    <p:sldId id="316" r:id="rId16"/>
    <p:sldId id="279" r:id="rId17"/>
    <p:sldId id="280" r:id="rId18"/>
    <p:sldId id="281" r:id="rId19"/>
    <p:sldId id="344" r:id="rId20"/>
  </p:sldIdLst>
  <p:sldSz cx="12192000" cy="6858000"/>
  <p:notesSz cx="6858000" cy="9144000"/>
  <p:embeddedFontLst>
    <p:embeddedFont>
      <p:font typeface=".VnHelvetInsH" panose="020B7200000000000000"/>
      <p:regular r:id="rId22"/>
    </p:embeddedFont>
    <p:embeddedFont>
      <p:font typeface=".VnVogue" panose="020B7200000000000000"/>
      <p:regular r:id="rId23"/>
    </p:embeddedFont>
    <p:embeddedFont>
      <p:font typeface="Arial Black" panose="020B0A04020102020204" pitchFamily="34" charset="0"/>
      <p:bold r:id="rId24"/>
    </p:embeddedFont>
    <p:embeddedFont>
      <p:font typeface="Britannic Bold" panose="020B0903060703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Cooper Black" panose="0208090404030B020404" pitchFamily="18" charset="0"/>
      <p:regular r:id="rId40"/>
    </p:embeddedFont>
    <p:embeddedFont>
      <p:font typeface="Ravie" panose="04040805050809020602" pitchFamily="8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4069"/>
    <a:srgbClr val="007D75"/>
    <a:srgbClr val="64B7B8"/>
    <a:srgbClr val="F9E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0CC20-3BB2-4C69-BBE5-93A48D4081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666E1-E91A-4CEC-88DC-1DCAFC68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3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7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2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8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81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7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96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32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81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7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398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85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0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2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4447" y="-25638"/>
            <a:ext cx="12223539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audio" Target="../media/audio13.wav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16.jp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6.wav"/><Relationship Id="rId7" Type="http://schemas.openxmlformats.org/officeDocument/2006/relationships/image" Target="../media/image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13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audio" Target="../media/audio13.wav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audio" Target="../media/audio13.wav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529931" y="771774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8547023" y="5302636"/>
            <a:ext cx="2388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Lesson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1030" y="1855803"/>
            <a:ext cx="9409941" cy="3045370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When will </a:t>
            </a:r>
          </a:p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Sports Day be?</a:t>
            </a:r>
          </a:p>
        </p:txBody>
      </p:sp>
    </p:spTree>
    <p:extLst>
      <p:ext uri="{BB962C8B-B14F-4D97-AF65-F5344CB8AC3E}">
        <p14:creationId xmlns:p14="http://schemas.microsoft.com/office/powerpoint/2010/main" val="25196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377362" y="138755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baseball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1" descr="https://s.sachmem.vn/public/images/TA5T1SHS/U10-L2-2-1-324393464870000d7e80b14ab24862e7.jpg">
            <a:extLst>
              <a:ext uri="{FF2B5EF4-FFF2-40B4-BE49-F238E27FC236}">
                <a16:creationId xmlns:a16="http://schemas.microsoft.com/office/drawing/2014/main" id="{3736C912-73EE-4A18-B1FB-743F6FC9A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76" y="2367175"/>
            <a:ext cx="1949405" cy="115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333558" y="133581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https://s.sachmem.vn/public/images/TA5T1SHS/U5-L2-2-4-6d6e411beee7905e44c172f421a0e9c9.jpg">
            <a:extLst>
              <a:ext uri="{FF2B5EF4-FFF2-40B4-BE49-F238E27FC236}">
                <a16:creationId xmlns:a16="http://schemas.microsoft.com/office/drawing/2014/main" id="{BC7430B2-5236-4C63-ABF9-969FFE9E5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2"/>
          <a:stretch/>
        </p:blipFill>
        <p:spPr bwMode="auto">
          <a:xfrm>
            <a:off x="6106862" y="2298681"/>
            <a:ext cx="2006991" cy="12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going to do on Sports Day? </a:t>
            </a:r>
          </a:p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going to ................. table tennis.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playing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206187" y="1600522"/>
            <a:ext cx="5089519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going to .......... on Independence Day? </a:t>
            </a:r>
          </a:p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going to sing in the singing contest.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</a:t>
            </a:r>
            <a:endParaRPr lang="en-US" sz="32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  will Sports Day be? </a:t>
            </a:r>
          </a:p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It’ll be on Friday.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When 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6" y="4551853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22382" y="4701744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5316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525725" y="350967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0917" y="350967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138" y="1457697"/>
            <a:ext cx="11421676" cy="3959255"/>
          </a:xfrm>
          <a:prstGeom prst="rect">
            <a:avLst/>
          </a:prstGeom>
        </p:spPr>
      </p:pic>
      <p:sp>
        <p:nvSpPr>
          <p:cNvPr id="4" name="Msphamsound-0936082789"/>
          <p:cNvSpPr/>
          <p:nvPr/>
        </p:nvSpPr>
        <p:spPr>
          <a:xfrm>
            <a:off x="8619892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Msphamsound-0936082789"/>
          <p:cNvSpPr/>
          <p:nvPr/>
        </p:nvSpPr>
        <p:spPr>
          <a:xfrm>
            <a:off x="9196038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sound-0936082789"/>
          <p:cNvSpPr/>
          <p:nvPr/>
        </p:nvSpPr>
        <p:spPr>
          <a:xfrm>
            <a:off x="9772184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Msphamsound-0936082789"/>
          <p:cNvSpPr/>
          <p:nvPr/>
        </p:nvSpPr>
        <p:spPr>
          <a:xfrm>
            <a:off x="10348330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Msphamsound-0936082789"/>
          <p:cNvSpPr/>
          <p:nvPr/>
        </p:nvSpPr>
        <p:spPr>
          <a:xfrm>
            <a:off x="10293545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Msphamsound-0936082789"/>
          <p:cNvSpPr/>
          <p:nvPr/>
        </p:nvSpPr>
        <p:spPr>
          <a:xfrm>
            <a:off x="4754137" y="4820284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sound-0936082789"/>
          <p:cNvSpPr/>
          <p:nvPr/>
        </p:nvSpPr>
        <p:spPr>
          <a:xfrm>
            <a:off x="7517336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Msphamsound-0936082789"/>
          <p:cNvSpPr/>
          <p:nvPr/>
        </p:nvSpPr>
        <p:spPr>
          <a:xfrm>
            <a:off x="1977928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48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4927" y="34968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45" r="-967"/>
          <a:stretch/>
        </p:blipFill>
        <p:spPr>
          <a:xfrm>
            <a:off x="1370546" y="749794"/>
            <a:ext cx="9972643" cy="5734316"/>
          </a:xfrm>
          <a:prstGeom prst="roundRect">
            <a:avLst>
              <a:gd name="adj" fmla="val 12464"/>
            </a:avLst>
          </a:prstGeom>
        </p:spPr>
      </p:pic>
    </p:spTree>
    <p:extLst>
      <p:ext uri="{BB962C8B-B14F-4D97-AF65-F5344CB8AC3E}">
        <p14:creationId xmlns:p14="http://schemas.microsoft.com/office/powerpoint/2010/main" val="1606416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4821" y="319408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42" y="719518"/>
            <a:ext cx="10372040" cy="54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4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8657" y="683209"/>
            <a:ext cx="8625374" cy="5845171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10200" y="32939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914" y="5331687"/>
            <a:ext cx="607574" cy="617699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3310" y="946159"/>
            <a:ext cx="269825" cy="274320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0358" y="1304974"/>
            <a:ext cx="269825" cy="274320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1999" y="1123180"/>
            <a:ext cx="269825" cy="274320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19761" y="808999"/>
            <a:ext cx="269825" cy="274320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6231" y="3354623"/>
            <a:ext cx="269825" cy="274320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5934" y="5395433"/>
            <a:ext cx="269825" cy="274320"/>
          </a:xfrm>
          <a:prstGeom prst="rect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9101" y="3217463"/>
            <a:ext cx="269825" cy="274320"/>
          </a:xfrm>
          <a:prstGeom prst="rect">
            <a:avLst/>
          </a:prstGeom>
        </p:spPr>
      </p:pic>
      <p:pic>
        <p:nvPicPr>
          <p:cNvPr id="15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9936" y="3668689"/>
            <a:ext cx="269825" cy="274320"/>
          </a:xfrm>
          <a:prstGeom prst="rect">
            <a:avLst/>
          </a:prstGeom>
        </p:spPr>
      </p:pic>
      <p:pic>
        <p:nvPicPr>
          <p:cNvPr id="16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4378" y="5449348"/>
            <a:ext cx="269825" cy="274320"/>
          </a:xfrm>
          <a:prstGeom prst="rect">
            <a:avLst/>
          </a:prstGeom>
        </p:spPr>
      </p:pic>
      <p:pic>
        <p:nvPicPr>
          <p:cNvPr id="17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3881" y="6115871"/>
            <a:ext cx="26982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0 When will Sports Day be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0 When will Sports Day be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0 When will Sports Day be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0 When will Sports Day be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0 When will Sports Day be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0 When will Sports Day be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608663" y="351078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617140" y="451412"/>
            <a:ext cx="4829637" cy="1191816"/>
          </a:xfrm>
          <a:prstGeom prst="wedgeRoundRectCallout">
            <a:avLst>
              <a:gd name="adj1" fmla="val 56987"/>
              <a:gd name="adj2" fmla="val 1770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565082" y="1728591"/>
            <a:ext cx="4812142" cy="646986"/>
          </a:xfrm>
          <a:prstGeom prst="wedgeRoundRectCallout">
            <a:avLst>
              <a:gd name="adj1" fmla="val 54343"/>
              <a:gd name="adj2" fmla="val -1567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845628" y="2375577"/>
            <a:ext cx="3125525" cy="1035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7" idx="0"/>
          </p:cNvCxnSpPr>
          <p:nvPr/>
        </p:nvCxnSpPr>
        <p:spPr>
          <a:xfrm>
            <a:off x="5971153" y="2375577"/>
            <a:ext cx="1648159" cy="1744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60727" y="4501000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277664" y="4389557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946318" y="5443643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893818" y="5629281"/>
            <a:ext cx="356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</p:txBody>
      </p:sp>
      <p:cxnSp>
        <p:nvCxnSpPr>
          <p:cNvPr id="24" name="Straight Arrow Connector 23"/>
          <p:cNvCxnSpPr>
            <a:stCxn id="13" idx="2"/>
            <a:endCxn id="6" idx="0"/>
          </p:cNvCxnSpPr>
          <p:nvPr/>
        </p:nvCxnSpPr>
        <p:spPr>
          <a:xfrm flipH="1">
            <a:off x="4676775" y="2375577"/>
            <a:ext cx="1294378" cy="194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8" idx="1"/>
          </p:cNvCxnSpPr>
          <p:nvPr/>
        </p:nvCxnSpPr>
        <p:spPr>
          <a:xfrm>
            <a:off x="5971153" y="2375577"/>
            <a:ext cx="3522266" cy="1435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0799" y="1542894"/>
            <a:ext cx="656165" cy="65616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1" descr="https://s.sachmem.vn/public/images/TA5T1SHS/U10-L2-2-1-324393464870000d7e80b14ab24862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1" y="3108547"/>
            <a:ext cx="2164466" cy="12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sachmem.vn/public/images/TA5T1SHS/U10-L2-2-2-694d37ed0b4f953b57ee7c332716dc9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46" y="4317928"/>
            <a:ext cx="2136858" cy="12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TA5T1SHS/U10-L2-2-3-fe7d467cb8798be3e48d822d7eefc3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83" y="4119827"/>
            <a:ext cx="2136858" cy="12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TA5T1SHS/U10-L2-2-4-7c26cc0214387da2e9d625a79bdc512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19" y="3181824"/>
            <a:ext cx="2131336" cy="12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characters/Ma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06" y="957689"/>
            <a:ext cx="585205" cy="585205"/>
          </a:xfrm>
          <a:prstGeom prst="ellipse">
            <a:avLst/>
          </a:prstGeom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9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50362" y="869047"/>
            <a:ext cx="5271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sẽ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589140" y="29157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748312" y="2337672"/>
            <a:ext cx="8377581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430653" y="3699129"/>
            <a:ext cx="4835402" cy="646986"/>
          </a:xfrm>
          <a:prstGeom prst="wedgeRoundRectCallout">
            <a:avLst>
              <a:gd name="adj1" fmla="val -52507"/>
              <a:gd name="adj2" fmla="val -511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2735" y="3699129"/>
            <a:ext cx="219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hoạt động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932" y="3112399"/>
            <a:ext cx="586730" cy="5867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56218" y="3339620"/>
            <a:ext cx="583767" cy="58376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712391" y="1815736"/>
            <a:ext cx="5701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(Bạn sẽ làm gì vào ngày hội thể thao?)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3062" y="4346115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(Tớ sẽ ______)</a:t>
            </a:r>
          </a:p>
        </p:txBody>
      </p:sp>
    </p:spTree>
    <p:extLst>
      <p:ext uri="{BB962C8B-B14F-4D97-AF65-F5344CB8AC3E}">
        <p14:creationId xmlns:p14="http://schemas.microsoft.com/office/powerpoint/2010/main" val="41157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572292" y="36217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50066" y="1420944"/>
            <a:ext cx="4459816" cy="1273547"/>
            <a:chOff x="844952" y="1432519"/>
            <a:chExt cx="4459816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844952" y="1432519"/>
              <a:ext cx="405176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will Sports Day be?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010160" y="1472222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It'll be on ________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088155" y="3618927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 going to do?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6890356" y="3644108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 going to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72991" y="2791873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785" y="2672507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9170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189390" y="14609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" descr="https://s.sachmem.vn/public/images/TA5T1SHS/U10-L2-2-4-7c26cc0214387da2e9d625a79bdc512d.jpg">
            <a:extLst>
              <a:ext uri="{FF2B5EF4-FFF2-40B4-BE49-F238E27FC236}">
                <a16:creationId xmlns:a16="http://schemas.microsoft.com/office/drawing/2014/main" id="{93D6E3BD-A63D-4ADA-8E9E-09002656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41" y="2376024"/>
            <a:ext cx="1919567" cy="11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341662" y="1431967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tennis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" descr="https://s.sachmem.vn/public/images/TA5T1SHS/U10-L2-2-3-fe7d467cb8798be3e48d822d7eefc329.jpg">
            <a:extLst>
              <a:ext uri="{FF2B5EF4-FFF2-40B4-BE49-F238E27FC236}">
                <a16:creationId xmlns:a16="http://schemas.microsoft.com/office/drawing/2014/main" id="{CC677E45-8FB2-41F8-B90F-6DCF213C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6" y="2374283"/>
            <a:ext cx="1924540" cy="115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311694" y="1465020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https://s.sachmem.vn/public/images/TA5T1SHS/U10-L2-2-2-694d37ed0b4f953b57ee7c332716dc9c.jpg">
            <a:extLst>
              <a:ext uri="{FF2B5EF4-FFF2-40B4-BE49-F238E27FC236}">
                <a16:creationId xmlns:a16="http://schemas.microsoft.com/office/drawing/2014/main" id="{07F7E192-42C2-4639-8EE1-B2779489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80" y="2362751"/>
            <a:ext cx="1924540" cy="11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8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347</Words>
  <Application>Microsoft Office PowerPoint</Application>
  <PresentationFormat>Widescreen</PresentationFormat>
  <Paragraphs>105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Calibri Light</vt:lpstr>
      <vt:lpstr>Cooper Black</vt:lpstr>
      <vt:lpstr>Ravie</vt:lpstr>
      <vt:lpstr>Cambria</vt:lpstr>
      <vt:lpstr>Wingdings</vt:lpstr>
      <vt:lpstr>Arial</vt:lpstr>
      <vt:lpstr>Century Gothic</vt:lpstr>
      <vt:lpstr>.VnVogue</vt:lpstr>
      <vt:lpstr>.VnHelvetInsH</vt:lpstr>
      <vt:lpstr>Britannic Bold</vt:lpstr>
      <vt:lpstr>Calibri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40</cp:revision>
  <dcterms:created xsi:type="dcterms:W3CDTF">2021-05-24T10:09:48Z</dcterms:created>
  <dcterms:modified xsi:type="dcterms:W3CDTF">2023-12-18T14:30:04Z</dcterms:modified>
</cp:coreProperties>
</file>