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45" r:id="rId2"/>
    <p:sldId id="292" r:id="rId3"/>
    <p:sldId id="346" r:id="rId4"/>
    <p:sldId id="347" r:id="rId5"/>
    <p:sldId id="314" r:id="rId6"/>
    <p:sldId id="330" r:id="rId7"/>
    <p:sldId id="315" r:id="rId8"/>
    <p:sldId id="289" r:id="rId9"/>
    <p:sldId id="316" r:id="rId10"/>
    <p:sldId id="317" r:id="rId11"/>
    <p:sldId id="318" r:id="rId12"/>
    <p:sldId id="327" r:id="rId13"/>
    <p:sldId id="328" r:id="rId14"/>
    <p:sldId id="319" r:id="rId15"/>
    <p:sldId id="295" r:id="rId16"/>
    <p:sldId id="341" r:id="rId17"/>
    <p:sldId id="343" r:id="rId18"/>
    <p:sldId id="338" r:id="rId19"/>
    <p:sldId id="296" r:id="rId20"/>
    <p:sldId id="323" r:id="rId21"/>
    <p:sldId id="325" r:id="rId22"/>
    <p:sldId id="324" r:id="rId23"/>
    <p:sldId id="299" r:id="rId24"/>
    <p:sldId id="339" r:id="rId25"/>
    <p:sldId id="335" r:id="rId26"/>
  </p:sldIdLst>
  <p:sldSz cx="9144000" cy="6858000" type="screen4x3"/>
  <p:notesSz cx="6858000" cy="9144000"/>
  <p:embeddedFontLst>
    <p:embeddedFont>
      <p:font typeface=".VnAvant" pitchFamily="34" charset="0"/>
      <p:regular r:id="rId28"/>
      <p:bold r:id="rId29"/>
      <p:italic r:id="rId30"/>
      <p:boldItalic r:id="rId31"/>
    </p:embeddedFont>
    <p:embeddedFont>
      <p:font typeface="AvantGarde" pitchFamily="2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HP001 4 hàng" charset="0"/>
      <p:regular r:id="rId37"/>
      <p:bold r:id="rId38"/>
    </p:embeddedFont>
    <p:embeddedFont>
      <p:font typeface=".VnTimeH" pitchFamily="34" charset="0"/>
      <p:regular r:id="rId39"/>
      <p:bold r:id="rId40"/>
      <p:italic r:id="rId41"/>
      <p:boldItalic r:id="rId42"/>
    </p:embeddedFont>
    <p:embeddedFont>
      <p:font typeface=".TMC-Ong Do"/>
      <p:regular r:id="rId43"/>
    </p:embeddedFont>
  </p:embeddedFontLst>
  <p:custDataLst>
    <p:tags r:id="rId44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7"/>
    <p:restoredTop sz="93739"/>
  </p:normalViewPr>
  <p:slideViewPr>
    <p:cSldViewPr showGuides="1">
      <p:cViewPr>
        <p:scale>
          <a:sx n="93" d="100"/>
          <a:sy n="93" d="100"/>
        </p:scale>
        <p:origin x="-1032" y="384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21628813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15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5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8575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0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38200" y="3352800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FF6600"/>
                </a:solidFill>
                <a:latin typeface="Arial" charset="0"/>
              </a:rPr>
              <a:t>      </a:t>
            </a:r>
          </a:p>
        </p:txBody>
      </p:sp>
      <p:sp>
        <p:nvSpPr>
          <p:cNvPr id="2052" name="WordArt 4" descr="1262531"/>
          <p:cNvSpPr>
            <a:spLocks noChangeArrowheads="1" noChangeShapeType="1" noTextEdit="1"/>
          </p:cNvSpPr>
          <p:nvPr/>
        </p:nvSpPr>
        <p:spPr bwMode="auto">
          <a:xfrm>
            <a:off x="609600" y="1981200"/>
            <a:ext cx="7467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84"/>
              </a:avLst>
            </a:prstTxWarp>
            <a:scene3d>
              <a:camera prst="legacyObliqueTopRight">
                <a:rot lat="19799998" lon="0" rev="0"/>
              </a:camera>
              <a:lightRig rig="legacyFlat3" dir="b"/>
            </a:scene3d>
            <a:sp3d extrusionH="430200" prstMaterial="legacyMatte">
              <a:extrusionClr>
                <a:srgbClr val="FF0000"/>
              </a:extrusionClr>
            </a:sp3d>
          </a:bodyPr>
          <a:lstStyle/>
          <a:p>
            <a:pPr algn="ctr"/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Môn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: </a:t>
            </a:r>
            <a:r>
              <a:rPr lang="en-US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Việt</a:t>
            </a:r>
            <a:endParaRPr lang="en-US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2053" name="WordArt 5" descr="1262520"/>
          <p:cNvSpPr>
            <a:spLocks noChangeArrowheads="1" noChangeShapeType="1" noTextEdit="1"/>
          </p:cNvSpPr>
          <p:nvPr/>
        </p:nvSpPr>
        <p:spPr bwMode="auto">
          <a:xfrm>
            <a:off x="457200" y="609600"/>
            <a:ext cx="8077200" cy="762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3958"/>
              </a:avLst>
            </a:prstTxWarp>
            <a:scene3d>
              <a:camera prst="legacyObliqueTopRight">
                <a:rot lat="19799998" lon="0" rev="0"/>
              </a:camera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000" b="1" i="1" kern="10" dirty="0" smtClean="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KẾ HOẠCH BÀI </a:t>
            </a:r>
            <a:r>
              <a:rPr lang="en-US" sz="4000" b="1" i="1" kern="10" dirty="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DẠY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514600" y="5410200"/>
            <a:ext cx="4572000" cy="579438"/>
          </a:xfrm>
          <a:prstGeom prst="rect">
            <a:avLst/>
          </a:prstGeom>
          <a:solidFill>
            <a:srgbClr val="FF0066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191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GV: </a:t>
            </a:r>
            <a:r>
              <a:rPr lang="en-US" sz="3200" b="1" dirty="0" err="1">
                <a:solidFill>
                  <a:srgbClr val="FFFF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Lê</a:t>
            </a:r>
            <a:r>
              <a:rPr lang="en-US" sz="3200" b="1" dirty="0">
                <a:solidFill>
                  <a:srgbClr val="FFFF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Lan</a:t>
            </a:r>
            <a:endParaRPr lang="en-US" sz="3200" b="1" dirty="0">
              <a:solidFill>
                <a:srgbClr val="FFFF0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2055" name="Picture 7" descr="XMASCA~1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663" y="4102100"/>
            <a:ext cx="1982787" cy="115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6" name="WordArt 8" descr="S128x128P_677"/>
          <p:cNvSpPr>
            <a:spLocks noChangeArrowheads="1" noChangeShapeType="1" noTextEdit="1"/>
          </p:cNvSpPr>
          <p:nvPr/>
        </p:nvSpPr>
        <p:spPr bwMode="auto">
          <a:xfrm>
            <a:off x="914400" y="31242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6"/>
              </a:avLst>
            </a:prstTxWarp>
            <a:scene3d>
              <a:camera prst="legacyObliqueTopRight">
                <a:rot lat="18600000" lon="0" rev="0"/>
              </a:camera>
              <a:lightRig rig="legacyFlat3" dir="b"/>
            </a:scene3d>
            <a:sp3d extrusionH="430200" prstMaterial="legacyMatte">
              <a:extrusionClr>
                <a:srgbClr val="00FF00"/>
              </a:extrusionClr>
            </a:sp3d>
          </a:bodyPr>
          <a:lstStyle/>
          <a:p>
            <a:pPr algn="ctr"/>
            <a:r>
              <a:rPr lang="en-US" kern="10" dirty="0" smtClean="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BÀI 16:M m, N</a:t>
            </a:r>
            <a:r>
              <a:rPr lang="vi-VN" kern="10" dirty="0" smtClean="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n</a:t>
            </a:r>
            <a:r>
              <a:rPr lang="en-US" kern="10" dirty="0" smtClean="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endParaRPr lang="en-US" kern="10" dirty="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30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0" y="5181600"/>
            <a:ext cx="2306638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l¸ me</a:t>
            </a: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7924800" cy="441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000" y="2819400"/>
            <a:ext cx="235426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n¬ ®á</a:t>
            </a: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38238"/>
            <a:ext cx="3989388" cy="3281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/>
          <p:cNvSpPr txBox="1"/>
          <p:nvPr/>
        </p:nvSpPr>
        <p:spPr>
          <a:xfrm>
            <a:off x="3429000" y="4876800"/>
            <a:ext cx="235426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ca n«</a:t>
            </a:r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09600"/>
            <a:ext cx="7010400" cy="403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sz="3600" b="1" noProof="1" smtClean="0">
                <a:solidFill>
                  <a:srgbClr val="FFFFFF"/>
                </a:solidFill>
              </a:rPr>
              <a:t>Đọc</a:t>
            </a:r>
            <a:endParaRPr kumimoji="0" sz="3600" b="1" i="0" u="none" strike="noStrike" kern="1200" cap="none" spc="0" normalizeH="0" baseline="0" noProof="1">
              <a:solidFill>
                <a:srgbClr val="FFFFFF"/>
              </a:solidFill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4495800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l¸ me     n¬ ®á       ca n«</a:t>
            </a: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010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TextBox 14"/>
          <p:cNvSpPr txBox="1"/>
          <p:nvPr/>
        </p:nvSpPr>
        <p:spPr>
          <a:xfrm>
            <a:off x="3429000" y="4622800"/>
            <a:ext cx="617538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2295" name="TextBox 18"/>
          <p:cNvSpPr txBox="1"/>
          <p:nvPr/>
        </p:nvSpPr>
        <p:spPr>
          <a:xfrm>
            <a:off x="1524000" y="4622800"/>
            <a:ext cx="617538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2297" name="TextBox 20"/>
          <p:cNvSpPr txBox="1"/>
          <p:nvPr/>
        </p:nvSpPr>
        <p:spPr>
          <a:xfrm>
            <a:off x="4800600" y="4608513"/>
            <a:ext cx="4619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2298" name="TextBox 21"/>
          <p:cNvSpPr txBox="1"/>
          <p:nvPr/>
        </p:nvSpPr>
        <p:spPr>
          <a:xfrm>
            <a:off x="7708900" y="4608513"/>
            <a:ext cx="4619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2297" grpId="0"/>
      <p:bldP spid="12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1524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6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130175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5363" name="TextBox 5"/>
          <p:cNvSpPr txBox="1"/>
          <p:nvPr/>
        </p:nvSpPr>
        <p:spPr>
          <a:xfrm>
            <a:off x="2667000" y="228600"/>
            <a:ext cx="715963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600200"/>
            <a:ext cx="2362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9800" y="10668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0" y="10668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5410200"/>
            <a:ext cx="8001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l¸ me     n¬ ®á       ca n«</a:t>
            </a:r>
          </a:p>
        </p:txBody>
      </p:sp>
      <p:sp>
        <p:nvSpPr>
          <p:cNvPr id="15371" name="TextBox 15"/>
          <p:cNvSpPr txBox="1"/>
          <p:nvPr/>
        </p:nvSpPr>
        <p:spPr>
          <a:xfrm>
            <a:off x="7010400" y="304800"/>
            <a:ext cx="522288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153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276600"/>
            <a:ext cx="80010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457200" y="21336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m¸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/>
          <p:nvPr/>
        </p:nvSpPr>
        <p:spPr>
          <a:xfrm>
            <a:off x="1447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386" name="Rectangle 5"/>
          <p:cNvSpPr/>
          <p:nvPr/>
        </p:nvSpPr>
        <p:spPr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6387" name="Rectangle 6"/>
          <p:cNvSpPr/>
          <p:nvPr/>
        </p:nvSpPr>
        <p:spPr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19800" cy="3078163"/>
          </a:xfrm>
        </p:spPr>
      </p:pic>
    </p:spTree>
    <p:extLst>
      <p:ext uri="{BB962C8B-B14F-4D97-AF65-F5344CB8AC3E}">
        <p14:creationId xmlns:p14="http://schemas.microsoft.com/office/powerpoint/2010/main" val="2113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286000"/>
            <a:ext cx="5227637" cy="2620963"/>
          </a:xfrm>
        </p:spPr>
      </p:pic>
    </p:spTree>
    <p:extLst>
      <p:ext uri="{BB962C8B-B14F-4D97-AF65-F5344CB8AC3E}">
        <p14:creationId xmlns:p14="http://schemas.microsoft.com/office/powerpoint/2010/main" val="1687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m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520" y="723898"/>
            <a:ext cx="7934960" cy="263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ơ đỏ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520" y="762070"/>
            <a:ext cx="8011795" cy="28003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Rectangle 3"/>
          <p:cNvSpPr>
            <a:spLocks noGrp="1"/>
          </p:cNvSpPr>
          <p:nvPr>
            <p:ph type="ctrTitle"/>
          </p:nvPr>
        </p:nvSpPr>
        <p:spPr>
          <a:xfrm>
            <a:off x="457200" y="19050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8800" b="1" dirty="0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r>
              <a:rPr lang="en-US" altLang="en-US" sz="6000" b="1" dirty="0">
                <a:solidFill>
                  <a:srgbClr val="FF0000"/>
                </a:solidFill>
                <a:latin typeface=".VnTimeH" panose="020B7200000000000000" pitchFamily="34" charset="0"/>
              </a:rPr>
              <a:t/>
            </a:r>
            <a:br>
              <a:rPr lang="en-US" altLang="en-US" sz="6000" b="1" dirty="0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hoa d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5105400"/>
            <a:ext cx="8099425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latin typeface=".VnAvant" panose="020B7200000000000000" pitchFamily="34" charset="0"/>
              </a:rPr>
              <a:t>Bè mÑ cho Hµ ®i ca n«.</a:t>
            </a: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685800"/>
            <a:ext cx="8077200" cy="419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1" name="Group 8"/>
          <p:cNvGrpSpPr/>
          <p:nvPr/>
        </p:nvGrpSpPr>
        <p:grpSpPr>
          <a:xfrm>
            <a:off x="685800" y="609600"/>
            <a:ext cx="1905000" cy="762000"/>
            <a:chOff x="685800" y="609600"/>
            <a:chExt cx="1905000" cy="762000"/>
          </a:xfrm>
        </p:grpSpPr>
        <p:sp>
          <p:nvSpPr>
            <p:cNvPr id="10" name="Rounded Rectangle 9"/>
            <p:cNvSpPr/>
            <p:nvPr/>
          </p:nvSpPr>
          <p:spPr>
            <a:xfrm>
              <a:off x="914400" y="609600"/>
              <a:ext cx="1676400" cy="762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7200" b="0" i="0" u="none" kern="1200" baseline="0">
                  <a:solidFill>
                    <a:schemeClr val="tx1"/>
                  </a:solidFill>
                  <a:latin typeface=".VnAvant" panose="020B7200000000000000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sz="4400" b="1" i="0" u="none" strike="noStrike" kern="1200" cap="none" spc="0" normalizeH="0" baseline="0" noProof="1">
                  <a:solidFill>
                    <a:srgbClr val="FFFFFF"/>
                  </a:solidFill>
                  <a:latin typeface=".VnAvant" panose="020B7200000000000000" pitchFamily="34" charset="0"/>
                  <a:ea typeface="+mn-ea"/>
                  <a:cs typeface="+mn-cs"/>
                </a:rPr>
                <a:t>§äc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85800" y="685800"/>
              <a:ext cx="533400" cy="609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16088" y="5095875"/>
            <a:ext cx="833437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5095875"/>
            <a:ext cx="600075" cy="9239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1524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" y="2286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3" y="1109663"/>
            <a:ext cx="7631112" cy="4833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6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b="1" dirty="0">
                <a:latin typeface=".VnAvant" panose="020B7200000000000000" pitchFamily="34" charset="0"/>
              </a:rPr>
              <a:t>Giíi thiÖu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Box 9"/>
          <p:cNvSpPr txBox="1"/>
          <p:nvPr/>
        </p:nvSpPr>
        <p:spPr>
          <a:xfrm>
            <a:off x="2443163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2600" y="533400"/>
            <a:ext cx="2286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5334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8" name="Rectangle 12"/>
          <p:cNvSpPr/>
          <p:nvPr/>
        </p:nvSpPr>
        <p:spPr>
          <a:xfrm>
            <a:off x="457200" y="1295400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29" name="Rectangle 14"/>
          <p:cNvSpPr/>
          <p:nvPr/>
        </p:nvSpPr>
        <p:spPr>
          <a:xfrm>
            <a:off x="457200" y="1946275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0" name="Rectangle 15"/>
          <p:cNvSpPr/>
          <p:nvPr/>
        </p:nvSpPr>
        <p:spPr>
          <a:xfrm>
            <a:off x="457200" y="5235575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1" name="Rectangle 16"/>
          <p:cNvSpPr/>
          <p:nvPr/>
        </p:nvSpPr>
        <p:spPr>
          <a:xfrm>
            <a:off x="457200" y="2614613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2" name="Rectangle 17"/>
          <p:cNvSpPr/>
          <p:nvPr/>
        </p:nvSpPr>
        <p:spPr>
          <a:xfrm>
            <a:off x="457200" y="3265488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3" name="Rectangle 18"/>
          <p:cNvSpPr/>
          <p:nvPr/>
        </p:nvSpPr>
        <p:spPr>
          <a:xfrm>
            <a:off x="457200" y="3922713"/>
            <a:ext cx="81105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4" name="Rectangle 19"/>
          <p:cNvSpPr/>
          <p:nvPr/>
        </p:nvSpPr>
        <p:spPr>
          <a:xfrm>
            <a:off x="457200" y="4583113"/>
            <a:ext cx="8110538" cy="5857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200" dirty="0">
                <a:latin typeface="HP001 4 hàng" panose="020B0603050302020204" pitchFamily="34" charset="0"/>
              </a:rPr>
              <a:t>ǯǯǯǯǯǯǯǯǯǯǯǯ</a:t>
            </a:r>
            <a:endParaRPr lang="en-US" altLang="zh-CN" sz="3200" dirty="0">
              <a:latin typeface=".VnAvant" panose="020B7200000000000000" pitchFamily="34" charset="0"/>
            </a:endParaRPr>
          </a:p>
        </p:txBody>
      </p:sp>
      <p:sp>
        <p:nvSpPr>
          <p:cNvPr id="26635" name="TextBox 9"/>
          <p:cNvSpPr txBox="1"/>
          <p:nvPr/>
        </p:nvSpPr>
        <p:spPr>
          <a:xfrm>
            <a:off x="1119188" y="10191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3" name="TextBox 9"/>
          <p:cNvSpPr txBox="1"/>
          <p:nvPr/>
        </p:nvSpPr>
        <p:spPr>
          <a:xfrm>
            <a:off x="5076825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6637" name="TextBox 9"/>
          <p:cNvSpPr txBox="1"/>
          <p:nvPr/>
        </p:nvSpPr>
        <p:spPr>
          <a:xfrm>
            <a:off x="1066800" y="23399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8" name="TextBox 9"/>
          <p:cNvSpPr txBox="1"/>
          <p:nvPr/>
        </p:nvSpPr>
        <p:spPr>
          <a:xfrm>
            <a:off x="3768725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29" name="TextBox 9"/>
          <p:cNvSpPr txBox="1"/>
          <p:nvPr/>
        </p:nvSpPr>
        <p:spPr>
          <a:xfrm>
            <a:off x="5662613" y="3629025"/>
            <a:ext cx="2438400" cy="11064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660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0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0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6640" name="TextBox 9"/>
          <p:cNvSpPr txBox="1"/>
          <p:nvPr/>
        </p:nvSpPr>
        <p:spPr>
          <a:xfrm>
            <a:off x="457200" y="4959350"/>
            <a:ext cx="24384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1" name="TextBox 9"/>
          <p:cNvSpPr txBox="1"/>
          <p:nvPr/>
        </p:nvSpPr>
        <p:spPr>
          <a:xfrm>
            <a:off x="3076575" y="4959350"/>
            <a:ext cx="24384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2" name="TextBox 9"/>
          <p:cNvSpPr txBox="1"/>
          <p:nvPr/>
        </p:nvSpPr>
        <p:spPr>
          <a:xfrm>
            <a:off x="5673725" y="4965700"/>
            <a:ext cx="24384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nơ đỏ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3" name="TextBox 9"/>
          <p:cNvSpPr txBox="1"/>
          <p:nvPr/>
        </p:nvSpPr>
        <p:spPr>
          <a:xfrm>
            <a:off x="3089275" y="3621088"/>
            <a:ext cx="2438400" cy="1108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660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0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0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6644" name="TextBox 9"/>
          <p:cNvSpPr txBox="1"/>
          <p:nvPr/>
        </p:nvSpPr>
        <p:spPr>
          <a:xfrm>
            <a:off x="468313" y="3629025"/>
            <a:ext cx="2438400" cy="11064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FF00FF"/>
                </a:solidFill>
                <a:latin typeface="HP001 4 hàng" panose="020B0603050302020204" pitchFamily="34" charset="0"/>
              </a:rPr>
              <a:t>cá </a:t>
            </a:r>
            <a:r>
              <a:rPr lang="vi-VN" altLang="x-none" sz="6600" dirty="0">
                <a:solidFill>
                  <a:srgbClr val="FF00FF"/>
                </a:solidFill>
                <a:latin typeface="HP001 4 hàng" panose="020B0603050302020204" pitchFamily="34" charset="0"/>
              </a:rPr>
              <a:t>Ε</a:t>
            </a:r>
            <a:r>
              <a:rPr lang="vi-VN" altLang="x-none" sz="6000" dirty="0">
                <a:solidFill>
                  <a:srgbClr val="FF00FF"/>
                </a:solidFill>
                <a:latin typeface="HP001 4 hàng" panose="020B0603050302020204" pitchFamily="34" charset="0"/>
              </a:rPr>
              <a:t>˝</a:t>
            </a:r>
            <a:endParaRPr lang="en-US" altLang="zh-CN" sz="60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TextBox 9"/>
          <p:cNvSpPr txBox="1"/>
          <p:nvPr/>
        </p:nvSpPr>
        <p:spPr>
          <a:xfrm>
            <a:off x="6383338" y="1014413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m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8" name="TextBox 9"/>
          <p:cNvSpPr txBox="1"/>
          <p:nvPr/>
        </p:nvSpPr>
        <p:spPr>
          <a:xfrm>
            <a:off x="2432050" y="2333625"/>
            <a:ext cx="990600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9" name="TextBox 9"/>
          <p:cNvSpPr txBox="1"/>
          <p:nvPr/>
        </p:nvSpPr>
        <p:spPr>
          <a:xfrm>
            <a:off x="3738563" y="23399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0" name="TextBox 9"/>
          <p:cNvSpPr txBox="1"/>
          <p:nvPr/>
        </p:nvSpPr>
        <p:spPr>
          <a:xfrm>
            <a:off x="6365875" y="2339975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1" name="TextBox 9"/>
          <p:cNvSpPr txBox="1"/>
          <p:nvPr/>
        </p:nvSpPr>
        <p:spPr>
          <a:xfrm>
            <a:off x="5053013" y="2343150"/>
            <a:ext cx="9906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2" name="TextBox 9"/>
          <p:cNvSpPr txBox="1"/>
          <p:nvPr/>
        </p:nvSpPr>
        <p:spPr>
          <a:xfrm>
            <a:off x="7696200" y="2338388"/>
            <a:ext cx="990600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vi-VN" altLang="x-none" sz="6400" dirty="0">
                <a:solidFill>
                  <a:srgbClr val="D646C5"/>
                </a:solidFill>
                <a:latin typeface="HP001 4 hàng" panose="020B0603050302020204" pitchFamily="34" charset="0"/>
              </a:rPr>
              <a:t>n</a:t>
            </a:r>
            <a:r>
              <a:rPr lang="en-US" altLang="zh-CN" sz="6000" dirty="0">
                <a:solidFill>
                  <a:srgbClr val="D646C5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09588" y="1219200"/>
            <a:ext cx="7924800" cy="472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3" grpId="0"/>
      <p:bldP spid="28" grpId="0"/>
      <p:bldP spid="29" grpId="0"/>
      <p:bldP spid="31" grpId="0"/>
      <p:bldP spid="32" grpId="0"/>
      <p:bldP spid="33" grpId="0"/>
      <p:bldP spid="35" grpId="0"/>
      <p:bldP spid="38" grpId="0"/>
      <p:bldP spid="39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3200" b="1" dirty="0">
                <a:latin typeface=".VnAvant" panose="020B7200000000000000" pitchFamily="34" charset="0"/>
              </a:rPr>
              <a:t>?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133600"/>
            <a:ext cx="7848600" cy="10763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r>
              <a:rPr lang="vi-VN" altLang="en-US" sz="3200" b="1" dirty="0">
                <a:latin typeface=".VnAvant" panose="020B7200000000000000" pitchFamily="34" charset="0"/>
              </a:rPr>
              <a:t>? N</a:t>
            </a:r>
            <a:r>
              <a:rPr lang="en-US" altLang="vi-VN" sz="3200" b="1" dirty="0">
                <a:latin typeface=".VnAvant" panose="020B7200000000000000" pitchFamily="34" charset="0"/>
              </a:rPr>
              <a:t>è</a:t>
            </a:r>
            <a:r>
              <a:rPr lang="vi-VN" altLang="en-US" sz="3200" b="1" dirty="0">
                <a:latin typeface=".VnAvant" panose="020B7200000000000000" pitchFamily="34" charset="0"/>
              </a:rPr>
              <a:t>i c©u víi mét trong c¸c tõ  mµ con võa t</a:t>
            </a:r>
            <a:r>
              <a:rPr lang="en-US" altLang="vi-VN" sz="3200" b="1" dirty="0">
                <a:latin typeface=".VnAvant" panose="020B7200000000000000" pitchFamily="34" charset="0"/>
              </a:rPr>
              <a:t>i</a:t>
            </a:r>
            <a:r>
              <a:rPr lang="vi-VN" altLang="en-US" sz="3200" b="1" dirty="0">
                <a:latin typeface=".VnAvant" panose="020B7200000000000000" pitchFamily="34" charset="0"/>
              </a:rPr>
              <a:t>m ®­îc 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67000" y="9144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381000" y="2438400"/>
            <a:ext cx="2362200" cy="1524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00"/>
              </a:gs>
              <a:gs pos="50000">
                <a:srgbClr val="990099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ờ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hồ</a:t>
            </a:r>
            <a:endParaRPr lang="en-US" alt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5943564" y="4876800"/>
            <a:ext cx="2743200" cy="1447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00FF00"/>
              </a:gs>
              <a:gs pos="50000">
                <a:srgbClr val="990099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Chị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cho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</a:p>
          <a:p>
            <a:pPr algn="ctr" eaLnBrk="1" hangingPunct="1"/>
            <a:r>
              <a:rPr lang="en-US" altLang="en-US" sz="3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é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cá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cờ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. </a:t>
            </a:r>
            <a:endParaRPr lang="en-US" alt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5943564" y="2514600"/>
            <a:ext cx="2743200" cy="14478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FF3300"/>
              </a:gs>
              <a:gs pos="50000">
                <a:srgbClr val="0080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hợ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cá</a:t>
            </a:r>
            <a:endParaRPr lang="en-US" alt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3429000" y="5181600"/>
            <a:ext cx="2362200" cy="1143000"/>
          </a:xfrm>
          <a:prstGeom prst="ellipse">
            <a:avLst/>
          </a:prstGeom>
          <a:gradFill rotWithShape="1">
            <a:gsLst>
              <a:gs pos="0">
                <a:srgbClr val="FF66FF"/>
              </a:gs>
              <a:gs pos="50000">
                <a:schemeClr val="tx2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á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hẹ</a:t>
            </a:r>
            <a:endParaRPr lang="en-US" alt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276600" y="2743166"/>
            <a:ext cx="2667000" cy="1981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tx2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á</a:t>
            </a:r>
            <a:r>
              <a:rPr lang="en-US" altLang="en-US" sz="3600" b="1" dirty="0" smtClean="0">
                <a:solidFill>
                  <a:srgbClr val="FFFF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rgbClr val="FFFF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khô</a:t>
            </a:r>
            <a:endParaRPr lang="en-US" altLang="en-US" sz="3600" b="1" dirty="0">
              <a:solidFill>
                <a:srgbClr val="FFFFFF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1271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172200"/>
            <a:ext cx="457200" cy="457200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457200" y="5029200"/>
            <a:ext cx="2438400" cy="1295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00CC"/>
              </a:gs>
              <a:gs pos="50000">
                <a:srgbClr val="006600"/>
              </a:gs>
              <a:gs pos="100000">
                <a:srgbClr val="CC00CC"/>
              </a:gs>
            </a:gsLst>
            <a:lin ang="5400000" scaled="1"/>
          </a:gradFill>
          <a:ln w="9525">
            <a:solidFill>
              <a:srgbClr val="99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đu</a:t>
            </a:r>
            <a:r>
              <a:rPr lang="en-US" altLang="en-US" sz="3600" b="1" dirty="0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đủ</a:t>
            </a:r>
            <a:endParaRPr lang="en-US" alt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70665" name="Picture 9" descr="527_12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1914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 descr="2075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6" y="4571914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 descr="blumen-pflanzen12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570"/>
            <a:ext cx="266689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2" descr="97"/>
          <p:cNvPicPr>
            <a:picLocks noChangeAspect="1" noChangeArrowheads="1" noCrop="1"/>
          </p:cNvPicPr>
          <p:nvPr/>
        </p:nvPicPr>
        <p:blipFill>
          <a:blip r:embed="rId6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0" y="2362172"/>
            <a:ext cx="281929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3" descr="peace_dove_olive_branch_hg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572"/>
            <a:ext cx="2743200" cy="20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4" descr="Unicorn-01-june"/>
          <p:cNvPicPr>
            <a:picLocks noChangeAspect="1" noChangeArrowheads="1" noCrop="1"/>
          </p:cNvPicPr>
          <p:nvPr/>
        </p:nvPicPr>
        <p:blipFill>
          <a:blip r:embed="rId8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112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WordArt 50" descr="Earth-16-june"/>
          <p:cNvSpPr>
            <a:spLocks noChangeArrowheads="1" noChangeShapeType="1" noTextEdit="1"/>
          </p:cNvSpPr>
          <p:nvPr/>
        </p:nvSpPr>
        <p:spPr bwMode="auto">
          <a:xfrm>
            <a:off x="2133600" y="1143040"/>
            <a:ext cx="52578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i="1" kern="10" dirty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Trò </a:t>
            </a:r>
            <a:r>
              <a:rPr lang="vi-VN" sz="3600" b="1" i="1" kern="10" dirty="0" smtClean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chơi</a:t>
            </a:r>
            <a:endParaRPr lang="en-US" sz="3600" b="1" i="1" kern="10" dirty="0" smtClean="0">
              <a:ln w="12700">
                <a:pattFill prst="pct5">
                  <a:fgClr>
                    <a:srgbClr val="EAEAEA"/>
                  </a:fgClr>
                  <a:bgClr>
                    <a:srgbClr val="0000FF"/>
                  </a:bgClr>
                </a:pattFill>
                <a:round/>
                <a:headEnd/>
                <a:tailEnd/>
              </a:ln>
              <a:blipFill dpi="0" rotWithShape="0">
                <a:blip r:embed="rId9"/>
                <a:srcRect/>
                <a:stretch>
                  <a:fillRect/>
                </a:stretch>
              </a:blip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vantGarde" pitchFamily="2" charset="0"/>
              <a:ea typeface="AvantGarde" pitchFamily="2" charset="0"/>
              <a:cs typeface="AvantGarde" pitchFamily="2" charset="0"/>
            </a:endParaRPr>
          </a:p>
          <a:p>
            <a:pPr algn="ctr"/>
            <a:r>
              <a:rPr lang="en-US" sz="3600" b="1" i="1" kern="10" dirty="0" err="1" smtClean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Ôchữ</a:t>
            </a:r>
            <a:r>
              <a:rPr lang="en-US" sz="3600" b="1" i="1" kern="10" dirty="0" smtClean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600" b="1" i="1" kern="10" dirty="0" err="1" smtClean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bí</a:t>
            </a:r>
            <a:r>
              <a:rPr lang="en-US" sz="3600" b="1" i="1" kern="10" dirty="0" smtClean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600" b="1" i="1" kern="10" dirty="0" err="1" smtClean="0">
                <a:ln w="12700">
                  <a:pattFill prst="pct5">
                    <a:fgClr>
                      <a:srgbClr val="EAEAEA"/>
                    </a:fgClr>
                    <a:bgClr>
                      <a:srgbClr val="0000FF"/>
                    </a:bgClr>
                  </a:pattFill>
                  <a:round/>
                  <a:headEnd/>
                  <a:tailEnd/>
                </a:ln>
                <a:blipFill dpi="0" rotWithShape="0">
                  <a:blip r:embed="rId9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vantGarde" pitchFamily="2" charset="0"/>
                <a:ea typeface="AvantGarde" pitchFamily="2" charset="0"/>
                <a:cs typeface="AvantGarde" pitchFamily="2" charset="0"/>
              </a:rPr>
              <a:t>mật</a:t>
            </a:r>
            <a:endParaRPr lang="en-US" sz="3600" b="1" i="1" kern="10" dirty="0">
              <a:ln w="12700">
                <a:pattFill prst="pct5">
                  <a:fgClr>
                    <a:srgbClr val="EAEAEA"/>
                  </a:fgClr>
                  <a:bgClr>
                    <a:srgbClr val="0000FF"/>
                  </a:bgClr>
                </a:pattFill>
                <a:round/>
                <a:headEnd/>
                <a:tailEnd/>
              </a:ln>
              <a:blipFill dpi="0" rotWithShape="0">
                <a:blip r:embed="rId9"/>
                <a:srcRect/>
                <a:stretch>
                  <a:fillRect/>
                </a:stretch>
              </a:blip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914496" y="381080"/>
            <a:ext cx="4800564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3600" b="1" dirty="0" err="1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Ôn</a:t>
            </a:r>
            <a:r>
              <a:rPr lang="en-US" altLang="en-US" sz="3600" b="1" dirty="0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và</a:t>
            </a:r>
            <a:r>
              <a:rPr lang="en-US" altLang="en-US" sz="3600" b="1" dirty="0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khởi</a:t>
            </a:r>
            <a:r>
              <a:rPr lang="en-US" altLang="en-US" sz="3600" b="1" dirty="0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động</a:t>
            </a:r>
            <a:endParaRPr lang="en-US" altLang="en-US" sz="3600" b="1" dirty="0">
              <a:solidFill>
                <a:srgbClr val="00B05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7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0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0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0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90" y="838268"/>
            <a:ext cx="449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Viết</a:t>
            </a:r>
            <a:r>
              <a:rPr lang="en-US" sz="3200" b="1" dirty="0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bảng</a:t>
            </a:r>
            <a:r>
              <a:rPr lang="en-US" sz="3200" b="1" dirty="0" smtClean="0">
                <a:latin typeface="AvantGarde" pitchFamily="2" charset="0"/>
                <a:ea typeface="AvantGarde" pitchFamily="2" charset="0"/>
                <a:cs typeface="AvantGarde" pitchFamily="2" charset="0"/>
              </a:rPr>
              <a:t> con:</a:t>
            </a:r>
            <a:endParaRPr lang="en-US" sz="3200" b="1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2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n¬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Hµ.</a:t>
            </a: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196263" cy="4495800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Ñ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Hµ.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24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4400" y="609600"/>
            <a:ext cx="2590800" cy="685800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000" y="609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7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6"/>
          <p:cNvSpPr txBox="1"/>
          <p:nvPr/>
        </p:nvSpPr>
        <p:spPr>
          <a:xfrm>
            <a:off x="2667050" y="685872"/>
            <a:ext cx="212746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Bài</a:t>
            </a:r>
            <a:r>
              <a:rPr lang="en-US" altLang="en-US" sz="3200" b="1" dirty="0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16</a:t>
            </a:r>
            <a:r>
              <a:rPr lang="en-US" altLang="en-US" sz="4000" b="1" dirty="0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: </a:t>
            </a:r>
            <a:endParaRPr lang="vi-VN" altLang="en-US" sz="4000" b="1" dirty="0">
              <a:solidFill>
                <a:srgbClr val="0000FF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667" y="949976"/>
            <a:ext cx="274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3200" b="1" u="sng" dirty="0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</a:t>
            </a:r>
            <a:r>
              <a:rPr lang="en-US" sz="3200" b="1" dirty="0" smtClean="0">
                <a:solidFill>
                  <a:srgbClr val="0000FF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2" y="914466"/>
            <a:ext cx="77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584" y="914466"/>
            <a:ext cx="77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158" y="914466"/>
            <a:ext cx="77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1742" y="914466"/>
            <a:ext cx="77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685872"/>
            <a:ext cx="1674813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400" b="1" noProof="1">
                <a:solidFill>
                  <a:srgbClr val="FFFFFF"/>
                </a:solidFill>
              </a:rPr>
              <a:t>Đ</a:t>
            </a:r>
            <a:r>
              <a:rPr kumimoji="0" sz="4400" b="1" i="0" u="none" strike="noStrike" kern="1200" cap="none" spc="0" normalizeH="0" baseline="0" noProof="1" smtClean="0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  <a:endParaRPr kumimoji="0" sz="4400" b="1" i="0" u="none" strike="noStrike" kern="1200" cap="none" spc="0" normalizeH="0" baseline="0" noProof="1">
              <a:solidFill>
                <a:srgbClr val="FFFFFF"/>
              </a:solidFill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835485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altLang="zh-CN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</a:t>
            </a:r>
            <a:r>
              <a:rPr lang="en-US" sz="5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¬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096" y="4952936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m¸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1588" y="5029200"/>
            <a:ext cx="5238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1125" y="5029200"/>
            <a:ext cx="5238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4313" y="5029200"/>
            <a:ext cx="522287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20" y="5029158"/>
            <a:ext cx="7143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60" y="5029158"/>
            <a:ext cx="712787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704" y="5029158"/>
            <a:ext cx="714375" cy="7699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22455" y="1524050"/>
            <a:ext cx="599844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</a:rPr>
              <a:t>n</a:t>
            </a:r>
            <a:endParaRPr lang="en-US" altLang="zh-CN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64" y="4114782"/>
            <a:ext cx="38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.TMC-Ong Do"/>
              </a:rPr>
              <a:t>ª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4953000"/>
            <a:ext cx="261461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latin typeface=".VnAvant" panose="020B7200000000000000" pitchFamily="34" charset="0"/>
              </a:rPr>
              <a:t>c¸ mÌ</a:t>
            </a: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8" y="533400"/>
            <a:ext cx="8013700" cy="434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193</TotalTime>
  <Words>273</Words>
  <Application>Microsoft Office PowerPoint</Application>
  <PresentationFormat>On-screen Show (4:3)</PresentationFormat>
  <Paragraphs>107</Paragraphs>
  <Slides>25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Times New Roman</vt:lpstr>
      <vt:lpstr>.VnAvant</vt:lpstr>
      <vt:lpstr>AvantGarde</vt:lpstr>
      <vt:lpstr>Calibri</vt:lpstr>
      <vt:lpstr>HP001 4 hàng</vt:lpstr>
      <vt:lpstr>.VnTimeH</vt:lpstr>
      <vt:lpstr>.TMC-Ong Do</vt:lpstr>
      <vt:lpstr>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User</cp:lastModifiedBy>
  <cp:revision>152</cp:revision>
  <dcterms:created xsi:type="dcterms:W3CDTF">2002-08-27T21:28:28Z</dcterms:created>
  <dcterms:modified xsi:type="dcterms:W3CDTF">2020-10-07T05:38:03Z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