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4" r:id="rId2"/>
    <p:sldId id="258" r:id="rId3"/>
    <p:sldId id="269" r:id="rId4"/>
    <p:sldId id="289" r:id="rId5"/>
    <p:sldId id="301" r:id="rId6"/>
    <p:sldId id="295" r:id="rId7"/>
    <p:sldId id="302" r:id="rId8"/>
    <p:sldId id="296" r:id="rId9"/>
    <p:sldId id="297" r:id="rId10"/>
    <p:sldId id="303" r:id="rId11"/>
    <p:sldId id="298" r:id="rId12"/>
    <p:sldId id="299" r:id="rId13"/>
    <p:sldId id="300" r:id="rId14"/>
    <p:sldId id="28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65364" autoAdjust="0"/>
  </p:normalViewPr>
  <p:slideViewPr>
    <p:cSldViewPr snapToGrid="0">
      <p:cViewPr varScale="1">
        <p:scale>
          <a:sx n="73" d="100"/>
          <a:sy n="73" d="100"/>
        </p:scale>
        <p:origin x="75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17/12/2021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830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1096" y="2391138"/>
            <a:ext cx="4450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82: ÔN TẬP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818" y="574765"/>
            <a:ext cx="88174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VNI-Avo" pitchFamily="2" charset="0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Muøa</a:t>
            </a:r>
            <a:r>
              <a:rPr lang="en-US" sz="2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xuaân</a:t>
            </a:r>
            <a:r>
              <a:rPr lang="en-US" sz="2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2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VNI-Avo" pitchFamily="2" charset="0"/>
              </a:rPr>
              <a:t>Baàu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trôøi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ngaøy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moät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theâm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VNI-Avo" pitchFamily="2" charset="0"/>
              </a:rPr>
              <a:t>. </a:t>
            </a:r>
            <a:r>
              <a:rPr lang="en-US" sz="2800" b="1" dirty="0" err="1" smtClean="0">
                <a:latin typeface="VNI-Avo" pitchFamily="2" charset="0"/>
              </a:rPr>
              <a:t>Naéng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vaøng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ngaøy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caøng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röïc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rôõ</a:t>
            </a:r>
            <a:r>
              <a:rPr lang="en-US" sz="2800" b="1" dirty="0" smtClean="0">
                <a:latin typeface="VNI-Avo" pitchFamily="2" charset="0"/>
              </a:rPr>
              <a:t>. </a:t>
            </a:r>
            <a:r>
              <a:rPr lang="en-US" sz="2800" b="1" dirty="0" err="1" smtClean="0">
                <a:latin typeface="VNI-Avo" pitchFamily="2" charset="0"/>
              </a:rPr>
              <a:t>Vöôøn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caây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laïi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ñaâm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choài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naûy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loäc</a:t>
            </a:r>
            <a:r>
              <a:rPr lang="en-US" sz="2800" b="1" dirty="0" smtClean="0">
                <a:latin typeface="VNI-Avo" pitchFamily="2" charset="0"/>
              </a:rPr>
              <a:t>. </a:t>
            </a:r>
            <a:r>
              <a:rPr lang="en-US" sz="2800" b="1" dirty="0" err="1" smtClean="0">
                <a:latin typeface="VNI-Avo" pitchFamily="2" charset="0"/>
              </a:rPr>
              <a:t>Roài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vöôøn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caây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ra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hoa</a:t>
            </a:r>
            <a:r>
              <a:rPr lang="en-US" sz="2800" b="1" dirty="0" smtClean="0">
                <a:latin typeface="VNI-Avo" pitchFamily="2" charset="0"/>
              </a:rPr>
              <a:t>. </a:t>
            </a:r>
            <a:r>
              <a:rPr lang="en-US" sz="2800" b="1" dirty="0" err="1" smtClean="0">
                <a:latin typeface="VNI-Avo" pitchFamily="2" charset="0"/>
              </a:rPr>
              <a:t>Hoa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böôûi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noàng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naøn</a:t>
            </a:r>
            <a:r>
              <a:rPr lang="en-US" sz="2800" b="1" dirty="0" smtClean="0">
                <a:latin typeface="VNI-Avo" pitchFamily="2" charset="0"/>
              </a:rPr>
              <a:t>. </a:t>
            </a:r>
            <a:r>
              <a:rPr lang="en-US" sz="2800" b="1" dirty="0" err="1" smtClean="0">
                <a:latin typeface="VNI-Avo" pitchFamily="2" charset="0"/>
              </a:rPr>
              <a:t>Hoa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nhaõn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ngoït</a:t>
            </a:r>
            <a:r>
              <a:rPr lang="en-US" sz="2800" b="1" dirty="0" smtClean="0">
                <a:latin typeface="VNI-Avo" pitchFamily="2" charset="0"/>
              </a:rPr>
              <a:t>. </a:t>
            </a:r>
            <a:r>
              <a:rPr lang="en-US" sz="2800" b="1" dirty="0" err="1" smtClean="0">
                <a:latin typeface="VNI-Avo" pitchFamily="2" charset="0"/>
              </a:rPr>
              <a:t>Hoa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cau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thôm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dòu</a:t>
            </a:r>
            <a:r>
              <a:rPr lang="en-US" sz="2800" b="1" dirty="0" smtClean="0">
                <a:latin typeface="VNI-Avo" pitchFamily="2" charset="0"/>
              </a:rPr>
              <a:t>. </a:t>
            </a:r>
            <a:r>
              <a:rPr lang="en-US" sz="2800" b="1" dirty="0" err="1" smtClean="0">
                <a:latin typeface="VNI-Avo" pitchFamily="2" charset="0"/>
              </a:rPr>
              <a:t>Vöôøn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caây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laïi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roän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raõ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tieáng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chim</a:t>
            </a:r>
            <a:r>
              <a:rPr lang="en-US" sz="2800" b="1" dirty="0" smtClean="0">
                <a:latin typeface="VNI-Avo" pitchFamily="2" charset="0"/>
              </a:rPr>
              <a:t>. </a:t>
            </a:r>
            <a:r>
              <a:rPr lang="en-US" sz="2800" b="1" dirty="0" err="1" smtClean="0">
                <a:latin typeface="VNI-Avo" pitchFamily="2" charset="0"/>
              </a:rPr>
              <a:t>Nhöõng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anh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chích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choøe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nhanh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nhaûu</a:t>
            </a:r>
            <a:r>
              <a:rPr lang="en-US" sz="2800" b="1" dirty="0" smtClean="0">
                <a:latin typeface="VNI-Avo" pitchFamily="2" charset="0"/>
              </a:rPr>
              <a:t>. </a:t>
            </a:r>
            <a:r>
              <a:rPr lang="en-US" sz="2800" b="1" dirty="0" err="1" smtClean="0">
                <a:latin typeface="VNI-Avo" pitchFamily="2" charset="0"/>
              </a:rPr>
              <a:t>Nhöõng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chuù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khöôùu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laém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ñieàu</a:t>
            </a:r>
            <a:r>
              <a:rPr lang="en-US" sz="2800" b="1" dirty="0" smtClean="0">
                <a:latin typeface="VNI-Avo" pitchFamily="2" charset="0"/>
              </a:rPr>
              <a:t>. </a:t>
            </a:r>
            <a:r>
              <a:rPr lang="en-US" sz="2800" b="1" dirty="0" err="1" smtClean="0">
                <a:latin typeface="VNI-Avo" pitchFamily="2" charset="0"/>
              </a:rPr>
              <a:t>Nhöõng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baùc</a:t>
            </a:r>
            <a:r>
              <a:rPr lang="en-US" sz="2800" b="1" dirty="0" smtClean="0">
                <a:latin typeface="VNI-Avo" pitchFamily="2" charset="0"/>
              </a:rPr>
              <a:t> cu </a:t>
            </a:r>
            <a:r>
              <a:rPr lang="en-US" sz="2800" b="1" dirty="0" err="1" smtClean="0">
                <a:latin typeface="VNI-Avo" pitchFamily="2" charset="0"/>
              </a:rPr>
              <a:t>gaùy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traàm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ngaâm</a:t>
            </a:r>
            <a:r>
              <a:rPr lang="en-US" sz="2800" b="1" dirty="0" smtClean="0">
                <a:latin typeface="VNI-Avo" pitchFamily="2" charset="0"/>
              </a:rPr>
              <a:t>. 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smtClean="0">
                <a:latin typeface="VNI-Avo" pitchFamily="2" charset="0"/>
              </a:rPr>
              <a:t>                                             (</a:t>
            </a:r>
            <a:r>
              <a:rPr lang="en-US" sz="2800" b="1" i="1" dirty="0" smtClean="0">
                <a:latin typeface="VNI-Avo" pitchFamily="2" charset="0"/>
              </a:rPr>
              <a:t>Theo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Nguyeãn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Kieân</a:t>
            </a:r>
            <a:r>
              <a:rPr lang="en-US" sz="2800" b="1" dirty="0" smtClean="0">
                <a:latin typeface="VNI-Avo" pitchFamily="2" charset="0"/>
              </a:rPr>
              <a:t>)</a:t>
            </a:r>
            <a:endParaRPr lang="en-US" sz="2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6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-117566" y="0"/>
            <a:ext cx="3086235" cy="131934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SẺ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6301" y="1537147"/>
            <a:ext cx="8091814" cy="1755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loài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tới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nói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đặc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loài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đó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endParaRPr lang="en-US" sz="32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301" y="5335246"/>
            <a:ext cx="8204548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Theo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miêu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cảnh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mùa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năm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Vì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sao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en-US" sz="3200" b="1" dirty="0">
              <a:solidFill>
                <a:srgbClr val="00B050"/>
              </a:solidFill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701" y="3348532"/>
            <a:ext cx="8091814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a typeface="Calibri"/>
                <a:cs typeface="Times New Roman"/>
              </a:rPr>
              <a:t> 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76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318"/>
            <a:ext cx="9144000" cy="1644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1770" y="2079321"/>
            <a:ext cx="5993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1770" y="3370938"/>
            <a:ext cx="3770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gày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gáy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1769" y="4559474"/>
            <a:ext cx="3132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rầm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9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99"/>
            <a:ext cx="9144000" cy="1973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9452" y="2530258"/>
            <a:ext cx="6232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Vần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9451" y="3690518"/>
            <a:ext cx="6232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sang,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dang,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CC18D-5848-4288-8B9E-0445428FE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53302F-FE70-43AE-B2EE-950788C66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676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8700" y="886309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ĐỌNG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7030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405" y="1685809"/>
            <a:ext cx="7678455" cy="45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289" y="2505205"/>
            <a:ext cx="3962072" cy="1538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606" y="2848576"/>
            <a:ext cx="2492680" cy="95933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397"/>
            <a:ext cx="8968636" cy="636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8719" y="979714"/>
            <a:ext cx="32265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VNI-Avo" pitchFamily="2" charset="0"/>
              </a:rPr>
              <a:t>0 – </a:t>
            </a:r>
            <a:r>
              <a:rPr lang="en-US" sz="4000" b="1" dirty="0" err="1" smtClean="0">
                <a:solidFill>
                  <a:srgbClr val="00B050"/>
                </a:solidFill>
                <a:latin typeface="VNI-Avo" pitchFamily="2" charset="0"/>
              </a:rPr>
              <a:t>khoâng</a:t>
            </a:r>
            <a:endParaRPr lang="en-US" sz="4000" b="1" dirty="0" smtClean="0">
              <a:solidFill>
                <a:srgbClr val="00B050"/>
              </a:solidFill>
              <a:latin typeface="VNI-Avo" pitchFamily="2" charset="0"/>
            </a:endParaRPr>
          </a:p>
          <a:p>
            <a:r>
              <a:rPr lang="en-US" sz="4000" b="1" dirty="0" smtClean="0">
                <a:latin typeface="VNI-Avo" pitchFamily="2" charset="0"/>
              </a:rPr>
              <a:t>1 – </a:t>
            </a:r>
            <a:r>
              <a:rPr lang="en-US" sz="4000" b="1" dirty="0" err="1" smtClean="0">
                <a:solidFill>
                  <a:srgbClr val="00B050"/>
                </a:solidFill>
                <a:latin typeface="VNI-Avo" pitchFamily="2" charset="0"/>
              </a:rPr>
              <a:t>moät</a:t>
            </a:r>
            <a:endParaRPr lang="en-US" sz="4000" b="1" dirty="0" smtClean="0">
              <a:solidFill>
                <a:srgbClr val="00B050"/>
              </a:solidFill>
              <a:latin typeface="VNI-Avo" pitchFamily="2" charset="0"/>
            </a:endParaRPr>
          </a:p>
          <a:p>
            <a:r>
              <a:rPr lang="en-US" sz="4000" b="1" dirty="0" smtClean="0">
                <a:latin typeface="VNI-Avo" pitchFamily="2" charset="0"/>
              </a:rPr>
              <a:t>2 – </a:t>
            </a:r>
            <a:r>
              <a:rPr lang="en-US" sz="4000" b="1" dirty="0" err="1" smtClean="0">
                <a:solidFill>
                  <a:srgbClr val="00B050"/>
                </a:solidFill>
                <a:latin typeface="VNI-Avo" pitchFamily="2" charset="0"/>
              </a:rPr>
              <a:t>hai</a:t>
            </a:r>
            <a:endParaRPr lang="en-US" sz="4000" b="1" dirty="0" smtClean="0">
              <a:solidFill>
                <a:srgbClr val="00B050"/>
              </a:solidFill>
              <a:latin typeface="VNI-Avo" pitchFamily="2" charset="0"/>
            </a:endParaRPr>
          </a:p>
          <a:p>
            <a:r>
              <a:rPr lang="en-US" sz="4000" b="1" dirty="0" smtClean="0">
                <a:latin typeface="VNI-Avo" pitchFamily="2" charset="0"/>
              </a:rPr>
              <a:t>3 – </a:t>
            </a:r>
            <a:r>
              <a:rPr lang="en-US" sz="4000" b="1" dirty="0" err="1" smtClean="0">
                <a:solidFill>
                  <a:srgbClr val="00B050"/>
                </a:solidFill>
                <a:latin typeface="VNI-Avo" pitchFamily="2" charset="0"/>
              </a:rPr>
              <a:t>ba</a:t>
            </a:r>
            <a:endParaRPr lang="en-US" sz="4000" b="1" dirty="0" smtClean="0">
              <a:solidFill>
                <a:srgbClr val="00B050"/>
              </a:solidFill>
              <a:latin typeface="VNI-Avo" pitchFamily="2" charset="0"/>
            </a:endParaRPr>
          </a:p>
          <a:p>
            <a:r>
              <a:rPr lang="en-US" sz="4000" b="1" dirty="0" smtClean="0">
                <a:latin typeface="VNI-Avo" pitchFamily="2" charset="0"/>
              </a:rPr>
              <a:t>4 – </a:t>
            </a:r>
            <a:r>
              <a:rPr lang="en-US" sz="4000" b="1" dirty="0" err="1" smtClean="0">
                <a:solidFill>
                  <a:srgbClr val="00B050"/>
                </a:solidFill>
                <a:latin typeface="VNI-Avo" pitchFamily="2" charset="0"/>
              </a:rPr>
              <a:t>boán</a:t>
            </a:r>
            <a:endParaRPr lang="en-US" sz="4000" b="1" dirty="0" smtClean="0">
              <a:solidFill>
                <a:srgbClr val="00B050"/>
              </a:solidFill>
              <a:latin typeface="VNI-Avo" pitchFamily="2" charset="0"/>
            </a:endParaRPr>
          </a:p>
          <a:p>
            <a:endParaRPr lang="en-US" sz="4000" b="1" dirty="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7913" y="1132114"/>
            <a:ext cx="32439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VNI-Avo" pitchFamily="2" charset="0"/>
              </a:rPr>
              <a:t>5</a:t>
            </a:r>
            <a:r>
              <a:rPr lang="en-US" sz="40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4000" b="1" dirty="0" err="1" smtClean="0">
                <a:solidFill>
                  <a:srgbClr val="00B050"/>
                </a:solidFill>
                <a:latin typeface="VNI-Avo" pitchFamily="2" charset="0"/>
              </a:rPr>
              <a:t>naêm</a:t>
            </a:r>
            <a:endParaRPr lang="en-US" sz="4000" b="1" dirty="0" smtClean="0">
              <a:solidFill>
                <a:srgbClr val="00B050"/>
              </a:solidFill>
              <a:latin typeface="VNI-Avo" pitchFamily="2" charset="0"/>
            </a:endParaRPr>
          </a:p>
          <a:p>
            <a:r>
              <a:rPr lang="en-US" sz="4000" b="1" dirty="0" smtClean="0">
                <a:latin typeface="VNI-Avo" pitchFamily="2" charset="0"/>
              </a:rPr>
              <a:t>6</a:t>
            </a:r>
            <a:r>
              <a:rPr lang="en-US" sz="40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4000" b="1" dirty="0" err="1" smtClean="0">
                <a:solidFill>
                  <a:srgbClr val="00B050"/>
                </a:solidFill>
                <a:latin typeface="VNI-Avo" pitchFamily="2" charset="0"/>
              </a:rPr>
              <a:t>saùu</a:t>
            </a:r>
            <a:endParaRPr lang="en-US" sz="4000" b="1" dirty="0" smtClean="0">
              <a:solidFill>
                <a:srgbClr val="00B050"/>
              </a:solidFill>
              <a:latin typeface="VNI-Avo" pitchFamily="2" charset="0"/>
            </a:endParaRPr>
          </a:p>
          <a:p>
            <a:r>
              <a:rPr lang="en-US" sz="4000" b="1" dirty="0" smtClean="0">
                <a:latin typeface="VNI-Avo" pitchFamily="2" charset="0"/>
              </a:rPr>
              <a:t>7</a:t>
            </a:r>
            <a:r>
              <a:rPr lang="en-US" sz="40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4000" b="1" dirty="0" err="1" smtClean="0">
                <a:solidFill>
                  <a:srgbClr val="00B050"/>
                </a:solidFill>
                <a:latin typeface="VNI-Avo" pitchFamily="2" charset="0"/>
              </a:rPr>
              <a:t>baûy</a:t>
            </a:r>
            <a:endParaRPr lang="en-US" sz="4000" b="1" dirty="0" smtClean="0">
              <a:solidFill>
                <a:srgbClr val="00B050"/>
              </a:solidFill>
              <a:latin typeface="VNI-Avo" pitchFamily="2" charset="0"/>
            </a:endParaRPr>
          </a:p>
          <a:p>
            <a:r>
              <a:rPr lang="en-US" sz="4000" b="1" dirty="0" smtClean="0">
                <a:latin typeface="VNI-Avo" pitchFamily="2" charset="0"/>
              </a:rPr>
              <a:t>8</a:t>
            </a:r>
            <a:r>
              <a:rPr lang="en-US" sz="40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4000" b="1" dirty="0" err="1" smtClean="0">
                <a:solidFill>
                  <a:srgbClr val="00B050"/>
                </a:solidFill>
                <a:latin typeface="VNI-Avo" pitchFamily="2" charset="0"/>
              </a:rPr>
              <a:t>taùm</a:t>
            </a:r>
            <a:endParaRPr lang="en-US" sz="4000" b="1" dirty="0" smtClean="0">
              <a:solidFill>
                <a:srgbClr val="00B050"/>
              </a:solidFill>
              <a:latin typeface="VNI-Avo" pitchFamily="2" charset="0"/>
            </a:endParaRPr>
          </a:p>
          <a:p>
            <a:r>
              <a:rPr lang="en-US" sz="4000" b="1" dirty="0" smtClean="0">
                <a:latin typeface="VNI-Avo" pitchFamily="2" charset="0"/>
              </a:rPr>
              <a:t>9</a:t>
            </a:r>
            <a:r>
              <a:rPr lang="en-US" sz="4000" b="1" dirty="0" smtClean="0">
                <a:solidFill>
                  <a:srgbClr val="00B050"/>
                </a:solidFill>
                <a:latin typeface="VNI-Avo" pitchFamily="2" charset="0"/>
              </a:rPr>
              <a:t> - </a:t>
            </a:r>
            <a:r>
              <a:rPr lang="en-US" sz="4000" b="1" dirty="0" err="1" smtClean="0">
                <a:solidFill>
                  <a:srgbClr val="00B050"/>
                </a:solidFill>
                <a:latin typeface="VNI-Avo" pitchFamily="2" charset="0"/>
              </a:rPr>
              <a:t>chín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23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755" y="1528357"/>
            <a:ext cx="8817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khoâng</a:t>
            </a:r>
            <a:r>
              <a:rPr lang="en-US" sz="36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00B050"/>
                </a:solidFill>
                <a:latin typeface="VNI-Avo" pitchFamily="2" charset="0"/>
              </a:rPr>
              <a:t>troâng</a:t>
            </a:r>
            <a:r>
              <a:rPr lang="en-US" sz="36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00B050"/>
                </a:solidFill>
                <a:latin typeface="VNI-Avo" pitchFamily="2" charset="0"/>
              </a:rPr>
              <a:t>soáng</a:t>
            </a:r>
            <a:r>
              <a:rPr lang="en-US" sz="36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00B050"/>
                </a:solidFill>
                <a:latin typeface="VNI-Avo" pitchFamily="2" charset="0"/>
              </a:rPr>
              <a:t>roäng</a:t>
            </a:r>
            <a:r>
              <a:rPr lang="en-US" sz="3600" b="1" dirty="0">
                <a:solidFill>
                  <a:srgbClr val="00B050"/>
                </a:solidFill>
                <a:latin typeface="VNI-Avo" pitchFamily="2" charset="0"/>
              </a:rPr>
              <a:t>-</a:t>
            </a:r>
            <a:r>
              <a:rPr lang="en-US" sz="36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VNI-Avo" pitchFamily="2" charset="0"/>
              </a:rPr>
              <a:t>ngoãng</a:t>
            </a:r>
            <a:endParaRPr lang="en-US" sz="3600" b="1" dirty="0" smtClean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155" y="2490654"/>
            <a:ext cx="8817428" cy="80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moät</a:t>
            </a:r>
            <a:r>
              <a:rPr lang="en-US" sz="36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7030A0"/>
                </a:solidFill>
                <a:latin typeface="VNI-Avo" pitchFamily="2" charset="0"/>
              </a:rPr>
              <a:t>boät</a:t>
            </a:r>
            <a:r>
              <a:rPr lang="en-US" sz="3600" b="1" dirty="0" smtClean="0">
                <a:solidFill>
                  <a:srgbClr val="7030A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7030A0"/>
                </a:solidFill>
                <a:latin typeface="VNI-Avo" pitchFamily="2" charset="0"/>
              </a:rPr>
              <a:t>coät</a:t>
            </a:r>
            <a:r>
              <a:rPr lang="en-US" sz="3600" b="1" dirty="0" smtClean="0">
                <a:solidFill>
                  <a:srgbClr val="7030A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7030A0"/>
                </a:solidFill>
                <a:latin typeface="VNI-Avo" pitchFamily="2" charset="0"/>
              </a:rPr>
              <a:t>soát</a:t>
            </a:r>
            <a:r>
              <a:rPr lang="en-US" sz="3600" b="1" dirty="0" smtClean="0">
                <a:solidFill>
                  <a:srgbClr val="7030A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7030A0"/>
                </a:solidFill>
                <a:latin typeface="VNI-Avo" pitchFamily="2" charset="0"/>
              </a:rPr>
              <a:t>toát</a:t>
            </a:r>
            <a:r>
              <a:rPr lang="en-US" sz="3600" b="1" dirty="0" smtClean="0">
                <a:solidFill>
                  <a:srgbClr val="7030A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7030A0"/>
                </a:solidFill>
                <a:latin typeface="VNI-Avo" pitchFamily="2" charset="0"/>
              </a:rPr>
              <a:t>nhoát</a:t>
            </a:r>
            <a:r>
              <a:rPr lang="en-US" sz="3600" b="1" dirty="0" smtClean="0">
                <a:solidFill>
                  <a:srgbClr val="7030A0"/>
                </a:solidFill>
                <a:latin typeface="VNI-Avo" pitchFamily="2" charset="0"/>
              </a:rPr>
              <a:t> - </a:t>
            </a:r>
            <a:r>
              <a:rPr lang="en-US" sz="3600" b="1" dirty="0" err="1" smtClean="0">
                <a:solidFill>
                  <a:srgbClr val="7030A0"/>
                </a:solidFill>
                <a:latin typeface="VNI-Avo" pitchFamily="2" charset="0"/>
              </a:rPr>
              <a:t>doät</a:t>
            </a:r>
            <a:endParaRPr lang="en-US" sz="3600" b="1" dirty="0" smtClean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155" y="3535682"/>
            <a:ext cx="8817428" cy="80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hai</a:t>
            </a:r>
            <a:r>
              <a:rPr lang="en-US" sz="36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00B050"/>
                </a:solidFill>
                <a:latin typeface="VNI-Avo" pitchFamily="2" charset="0"/>
              </a:rPr>
              <a:t>mai</a:t>
            </a:r>
            <a:r>
              <a:rPr lang="en-US" sz="36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00B050"/>
                </a:solidFill>
                <a:latin typeface="VNI-Avo" pitchFamily="2" charset="0"/>
              </a:rPr>
              <a:t>vaûi</a:t>
            </a:r>
            <a:r>
              <a:rPr lang="en-US" sz="3600" b="1" dirty="0" smtClean="0">
                <a:solidFill>
                  <a:srgbClr val="00B050"/>
                </a:solidFill>
                <a:latin typeface="VNI-Avo" pitchFamily="2" charset="0"/>
              </a:rPr>
              <a:t> – tai – </a:t>
            </a:r>
            <a:r>
              <a:rPr lang="en-US" sz="3600" b="1" dirty="0" err="1" smtClean="0">
                <a:solidFill>
                  <a:srgbClr val="00B050"/>
                </a:solidFill>
                <a:latin typeface="VNI-Avo" pitchFamily="2" charset="0"/>
              </a:rPr>
              <a:t>maùi</a:t>
            </a:r>
            <a:r>
              <a:rPr lang="en-US" sz="36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00B050"/>
                </a:solidFill>
                <a:latin typeface="VNI-Avo" pitchFamily="2" charset="0"/>
              </a:rPr>
              <a:t>gaùi</a:t>
            </a:r>
            <a:r>
              <a:rPr lang="en-US" sz="3600" b="1" dirty="0" smtClean="0">
                <a:solidFill>
                  <a:srgbClr val="00B050"/>
                </a:solidFill>
                <a:latin typeface="VNI-Avo" pitchFamily="2" charset="0"/>
              </a:rPr>
              <a:t> - </a:t>
            </a:r>
            <a:r>
              <a:rPr lang="en-US" sz="3600" b="1" dirty="0" err="1" smtClean="0">
                <a:solidFill>
                  <a:srgbClr val="00B050"/>
                </a:solidFill>
                <a:latin typeface="VNI-Avo" pitchFamily="2" charset="0"/>
              </a:rPr>
              <a:t>nhai</a:t>
            </a:r>
            <a:endParaRPr lang="en-US" sz="3600" b="1" dirty="0" smtClean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155" y="4528462"/>
            <a:ext cx="8817428" cy="80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ba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– 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ca –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tha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saû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ra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raù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na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-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haø</a:t>
            </a:r>
            <a:endParaRPr lang="en-US" sz="3600" b="1" dirty="0" smtClean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155" y="5442870"/>
            <a:ext cx="8817428" cy="80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boán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7030A0"/>
                </a:solidFill>
                <a:latin typeface="VNI-Avo" pitchFamily="2" charset="0"/>
              </a:rPr>
              <a:t>khoân</a:t>
            </a:r>
            <a:r>
              <a:rPr lang="en-US" sz="3600" b="1" dirty="0" smtClean="0">
                <a:solidFill>
                  <a:srgbClr val="7030A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7030A0"/>
                </a:solidFill>
                <a:latin typeface="VNI-Avo" pitchFamily="2" charset="0"/>
              </a:rPr>
              <a:t>choàn</a:t>
            </a:r>
            <a:r>
              <a:rPr lang="en-US" sz="3600" b="1" dirty="0" smtClean="0">
                <a:solidFill>
                  <a:srgbClr val="7030A0"/>
                </a:solidFill>
                <a:latin typeface="VNI-Avo" pitchFamily="2" charset="0"/>
              </a:rPr>
              <a:t> – </a:t>
            </a:r>
            <a:r>
              <a:rPr lang="en-US" sz="3600" b="1" dirty="0" err="1" smtClean="0">
                <a:solidFill>
                  <a:srgbClr val="7030A0"/>
                </a:solidFill>
                <a:latin typeface="VNI-Avo" pitchFamily="2" charset="0"/>
              </a:rPr>
              <a:t>roän</a:t>
            </a:r>
            <a:r>
              <a:rPr lang="en-US" sz="3600" b="1" dirty="0" smtClean="0">
                <a:solidFill>
                  <a:srgbClr val="7030A0"/>
                </a:solidFill>
                <a:latin typeface="VNI-Avo" pitchFamily="2" charset="0"/>
              </a:rPr>
              <a:t> - </a:t>
            </a:r>
            <a:r>
              <a:rPr lang="en-US" sz="3600" b="1" dirty="0" err="1" smtClean="0">
                <a:solidFill>
                  <a:srgbClr val="7030A0"/>
                </a:solidFill>
                <a:latin typeface="VNI-Avo" pitchFamily="2" charset="0"/>
              </a:rPr>
              <a:t>troán</a:t>
            </a:r>
            <a:endParaRPr lang="en-US" sz="3600" b="1" dirty="0" smtClean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818" y="182881"/>
            <a:ext cx="8817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VNI-Avo" pitchFamily="2" charset="0"/>
              </a:rPr>
              <a:t>2)</a:t>
            </a:r>
            <a:r>
              <a:rPr lang="en-US" sz="2800" b="1" dirty="0" err="1" smtClean="0">
                <a:latin typeface="VNI-Avo" pitchFamily="2" charset="0"/>
              </a:rPr>
              <a:t>Tìm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töø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cuøng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vaàn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vôùi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moãi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töø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chæ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soá</a:t>
            </a:r>
            <a:r>
              <a:rPr lang="en-US" sz="2800" b="1" dirty="0" smtClean="0">
                <a:latin typeface="VNI-Avo" pitchFamily="2" charset="0"/>
              </a:rPr>
              <a:t> (</a:t>
            </a:r>
            <a:r>
              <a:rPr lang="en-US" sz="2800" b="1" dirty="0" err="1" smtClean="0">
                <a:latin typeface="VNI-Avo" pitchFamily="2" charset="0"/>
              </a:rPr>
              <a:t>theo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maãu</a:t>
            </a:r>
            <a:r>
              <a:rPr lang="en-US" sz="2800" b="1" dirty="0" smtClean="0">
                <a:latin typeface="VNI-Avo" pitchFamily="2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VNI-Avo" pitchFamily="2" charset="0"/>
              </a:rPr>
              <a:t>    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moät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– </a:t>
            </a:r>
            <a:r>
              <a:rPr lang="en-US" sz="2800" b="1" dirty="0" err="1">
                <a:solidFill>
                  <a:srgbClr val="7030A0"/>
                </a:solidFill>
                <a:latin typeface="VNI-Avo" pitchFamily="2" charset="0"/>
              </a:rPr>
              <a:t>boät</a:t>
            </a:r>
            <a:r>
              <a:rPr lang="en-US" sz="2800" b="1" dirty="0">
                <a:solidFill>
                  <a:srgbClr val="7030A0"/>
                </a:solidFill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hoät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VNI-Avo" pitchFamily="2" charset="0"/>
              </a:rPr>
              <a:t>– </a:t>
            </a:r>
            <a:r>
              <a:rPr lang="en-US" sz="2800" b="1" dirty="0" err="1">
                <a:solidFill>
                  <a:srgbClr val="7030A0"/>
                </a:solidFill>
                <a:latin typeface="VNI-Avo" pitchFamily="2" charset="0"/>
              </a:rPr>
              <a:t>soát</a:t>
            </a:r>
            <a:r>
              <a:rPr lang="en-US" sz="2800" b="1" dirty="0">
                <a:solidFill>
                  <a:srgbClr val="7030A0"/>
                </a:solidFill>
                <a:latin typeface="VNI-Avo" pitchFamily="2" charset="0"/>
              </a:rPr>
              <a:t> – </a:t>
            </a:r>
            <a:r>
              <a:rPr lang="en-US" sz="2800" b="1" dirty="0" err="1">
                <a:solidFill>
                  <a:srgbClr val="7030A0"/>
                </a:solidFill>
                <a:latin typeface="VNI-Avo" pitchFamily="2" charset="0"/>
              </a:rPr>
              <a:t>toát</a:t>
            </a:r>
            <a:r>
              <a:rPr lang="en-US" sz="2800" b="1" dirty="0">
                <a:solidFill>
                  <a:srgbClr val="7030A0"/>
                </a:solidFill>
                <a:latin typeface="VNI-Av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771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9818" y="1528357"/>
            <a:ext cx="8817428" cy="64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Naêm</a:t>
            </a:r>
            <a:r>
              <a:rPr lang="en-US" sz="2800" b="1" dirty="0" smtClean="0"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naèm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naém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taém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chaêm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raèm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-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thaém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endParaRPr lang="en-US" sz="28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218" y="2268590"/>
            <a:ext cx="8817428" cy="64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Saùu</a:t>
            </a:r>
            <a:r>
              <a:rPr lang="en-US" sz="2800" b="1" dirty="0" smtClean="0"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rau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sau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cau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lau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nhau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thau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  </a:t>
            </a:r>
            <a:endParaRPr lang="en-US" sz="28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2218" y="2934792"/>
            <a:ext cx="8817428" cy="64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Baûy</a:t>
            </a:r>
            <a:r>
              <a:rPr lang="en-US" sz="2800" b="1" dirty="0" smtClean="0"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nhaûy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– bay –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chaïy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– cay – say -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nhaùy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endParaRPr lang="en-US" sz="28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925" y="3635835"/>
            <a:ext cx="8817428" cy="64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Taùm</a:t>
            </a:r>
            <a:r>
              <a:rPr lang="en-US" sz="2800" b="1" dirty="0" smtClean="0"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laøm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nam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xaùm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– cam –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chaøm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- </a:t>
            </a:r>
            <a:r>
              <a:rPr lang="en-US" sz="2800" b="1" dirty="0" err="1" smtClean="0">
                <a:solidFill>
                  <a:srgbClr val="7030A0"/>
                </a:solidFill>
                <a:latin typeface="VNI-Avo" pitchFamily="2" charset="0"/>
              </a:rPr>
              <a:t>ñaïm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endParaRPr lang="en-US" sz="28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618" y="4497982"/>
            <a:ext cx="8817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Chín</a:t>
            </a:r>
            <a:r>
              <a:rPr lang="en-US" sz="2800" b="1" dirty="0" smtClean="0">
                <a:latin typeface="VNI-Avo" pitchFamily="2" charset="0"/>
              </a:rPr>
              <a:t> – 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pin –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mòn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vòn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nín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xin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–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</a:rPr>
              <a:t>nghìn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endParaRPr lang="en-US" sz="2800" b="1" dirty="0">
              <a:solidFill>
                <a:srgbClr val="7030A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97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67"/>
            <a:ext cx="9144000" cy="29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</TotalTime>
  <Words>396</Words>
  <Application>Microsoft Office PowerPoint</Application>
  <PresentationFormat>On-screen Show (4:3)</PresentationFormat>
  <Paragraphs>42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</cp:lastModifiedBy>
  <cp:revision>42</cp:revision>
  <dcterms:created xsi:type="dcterms:W3CDTF">2020-08-06T11:51:30Z</dcterms:created>
  <dcterms:modified xsi:type="dcterms:W3CDTF">2021-12-17T09:30:51Z</dcterms:modified>
</cp:coreProperties>
</file>