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71" r:id="rId6"/>
    <p:sldId id="266" r:id="rId7"/>
    <p:sldId id="267" r:id="rId8"/>
    <p:sldId id="268" r:id="rId9"/>
    <p:sldId id="269" r:id="rId10"/>
    <p:sldId id="273" r:id="rId11"/>
    <p:sldId id="274" r:id="rId12"/>
    <p:sldId id="272" r:id="rId13"/>
  </p:sldIdLst>
  <p:sldSz cx="18288000" cy="10287000"/>
  <p:notesSz cx="6858000" cy="9144000"/>
  <p:embeddedFontLst>
    <p:embeddedFont>
      <p:font typeface=".VnTime" panose="020B7200000000000000" pitchFamily="34" charset="0"/>
      <p:regular r:id="rId14"/>
    </p:embeddedFont>
    <p:embeddedFont>
      <p:font typeface="Algerian" panose="04020705040A02060702" pitchFamily="8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Sigmar One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1D7"/>
    <a:srgbClr val="FF66FF"/>
    <a:srgbClr val="F89C1B"/>
    <a:srgbClr val="00C2CB"/>
    <a:srgbClr val="FF3399"/>
    <a:srgbClr val="14A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6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6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97367" y="-2043941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45447" y="4539920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22257" y="3330105"/>
            <a:ext cx="3415203" cy="6956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03890" y="8561139"/>
            <a:ext cx="1015680" cy="1825569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611600" y="114300"/>
            <a:ext cx="1581824" cy="158181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772BDE8-31E1-B84F-582B-47FC903BD551}"/>
              </a:ext>
            </a:extLst>
          </p:cNvPr>
          <p:cNvSpPr txBox="1"/>
          <p:nvPr/>
        </p:nvSpPr>
        <p:spPr>
          <a:xfrm>
            <a:off x="3233111" y="1125826"/>
            <a:ext cx="1211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</a:t>
            </a:r>
          </a:p>
          <a:p>
            <a:pPr algn="ctr"/>
            <a:r>
              <a:rPr lang="en-US" sz="5400" b="1" u="sng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515097" y="5838313"/>
            <a:ext cx="4608514" cy="46085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32731">
            <a:off x="1447269" y="6388287"/>
            <a:ext cx="2554947" cy="31542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EFB3E1D-45B3-1438-6986-3B5F6AC73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7883" y="-113657"/>
            <a:ext cx="18364199" cy="10286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BFF0D-F5B2-8D75-963E-52E597A652C0}"/>
              </a:ext>
            </a:extLst>
          </p:cNvPr>
          <p:cNvSpPr txBox="1"/>
          <p:nvPr/>
        </p:nvSpPr>
        <p:spPr>
          <a:xfrm>
            <a:off x="3124200" y="2324101"/>
            <a:ext cx="5793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4/ </a:t>
            </a:r>
            <a:r>
              <a:rPr lang="en-US" sz="4800" b="1" dirty="0" err="1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</a:t>
            </a:r>
          </a:p>
          <a:p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54 : ? = 6</a:t>
            </a:r>
          </a:p>
          <a:p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54 : 6 = 9</a:t>
            </a:r>
          </a:p>
          <a:p>
            <a:endParaRPr lang="en-US" sz="4800" b="1" dirty="0">
              <a:solidFill>
                <a:srgbClr val="10C1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58A66-5F10-68F6-062E-34DD126BAD2A}"/>
              </a:ext>
            </a:extLst>
          </p:cNvPr>
          <p:cNvSpPr txBox="1"/>
          <p:nvPr/>
        </p:nvSpPr>
        <p:spPr>
          <a:xfrm>
            <a:off x="6477000" y="6255602"/>
            <a:ext cx="7926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? = 9</a:t>
            </a:r>
          </a:p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9 =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771D7-212A-47FB-5CF2-E3987A009CF4}"/>
              </a:ext>
            </a:extLst>
          </p:cNvPr>
          <p:cNvSpPr txBox="1"/>
          <p:nvPr/>
        </p:nvSpPr>
        <p:spPr>
          <a:xfrm>
            <a:off x="10515600" y="3051738"/>
            <a:ext cx="7481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: ? = 7</a:t>
            </a:r>
          </a:p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: 7 = 8</a:t>
            </a:r>
          </a:p>
        </p:txBody>
      </p:sp>
    </p:spTree>
    <p:extLst>
      <p:ext uri="{BB962C8B-B14F-4D97-AF65-F5344CB8AC3E}">
        <p14:creationId xmlns:p14="http://schemas.microsoft.com/office/powerpoint/2010/main" val="148226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632356" y="3859610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698258" y="5022200"/>
            <a:ext cx="891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3399"/>
                </a:solidFill>
                <a:latin typeface="Algerian" panose="04020705040A02060702" pitchFamily="8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8411705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8" y="482599"/>
            <a:ext cx="17320242" cy="93218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ình nền Khủng Long cute dễ thương đáng yêu">
            <a:extLst>
              <a:ext uri="{FF2B5EF4-FFF2-40B4-BE49-F238E27FC236}">
                <a16:creationId xmlns:a16="http://schemas.microsoft.com/office/drawing/2014/main" id="{BDA75430-F14C-8E27-169F-9267986C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485900"/>
            <a:ext cx="7315200" cy="71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C56B0-FF13-A875-3522-863C6BFB9BC6}"/>
              </a:ext>
            </a:extLst>
          </p:cNvPr>
          <p:cNvSpPr txBox="1"/>
          <p:nvPr/>
        </p:nvSpPr>
        <p:spPr>
          <a:xfrm>
            <a:off x="7692360" y="3953208"/>
            <a:ext cx="990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Algerian" panose="04020705040A02060702" pitchFamily="82" charset="0"/>
              </a:rPr>
              <a:t>CẢM ƠN QUÝ THẦY CÔ VÀ      </a:t>
            </a:r>
            <a:r>
              <a:rPr lang="en-US" sz="6600" dirty="0" err="1">
                <a:solidFill>
                  <a:srgbClr val="7030A0"/>
                </a:solidFill>
                <a:latin typeface="Algerian" panose="04020705040A02060702" pitchFamily="82" charset="0"/>
              </a:rPr>
              <a:t>các</a:t>
            </a:r>
            <a:r>
              <a:rPr lang="en-US" sz="6600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Algerian" panose="04020705040A02060702" pitchFamily="82" charset="0"/>
              </a:rPr>
              <a:t>em</a:t>
            </a:r>
            <a:r>
              <a:rPr lang="en-US" sz="6600" dirty="0">
                <a:solidFill>
                  <a:srgbClr val="7030A0"/>
                </a:solidFill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4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C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5198721" y="4874981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3399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840452" y="-1154152"/>
            <a:ext cx="62484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698258" y="5022200"/>
            <a:ext cx="8917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Muốn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gấp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+mj-lt"/>
              </a:rPr>
              <a:t>lên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ta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làm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như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thế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nào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?</a:t>
            </a:r>
          </a:p>
          <a:p>
            <a:pPr algn="ctr"/>
            <a:endParaRPr lang="en-US" sz="5400" dirty="0">
              <a:solidFill>
                <a:srgbClr val="FF3399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20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gấp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+mj-lt"/>
              </a:rPr>
              <a:t>lên</a:t>
            </a:r>
            <a:r>
              <a:rPr lang="en-US" sz="5400" dirty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3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50922309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AA7291-3715-C2A1-8ED0-C09A9C4AE385}"/>
              </a:ext>
            </a:extLst>
          </p:cNvPr>
          <p:cNvSpPr txBox="1"/>
          <p:nvPr/>
        </p:nvSpPr>
        <p:spPr>
          <a:xfrm>
            <a:off x="4572000" y="4512356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Muốn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giảm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+mj-lt"/>
              </a:rPr>
              <a:t>đi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ta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làm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như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thế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nào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?</a:t>
            </a:r>
          </a:p>
          <a:p>
            <a:pPr algn="ctr"/>
            <a:endParaRPr lang="en-US" sz="4800" dirty="0">
              <a:solidFill>
                <a:srgbClr val="FF3399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56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giảm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đi</a:t>
            </a:r>
            <a:r>
              <a:rPr lang="en-US" sz="4800" dirty="0">
                <a:solidFill>
                  <a:srgbClr val="FF3399"/>
                </a:solidFill>
                <a:latin typeface="+mj-lt"/>
              </a:rPr>
              <a:t> 7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42582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698259" y="4995425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3399"/>
                </a:solidFill>
                <a:latin typeface=".VnTime" panose="020B7200000000000000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434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DDD3ED3-E0C0-0802-55DC-03DA7CBA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43542" y="643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BF365-2EA2-A798-6352-EE6BD4AA2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345" b="46377"/>
          <a:stretch/>
        </p:blipFill>
        <p:spPr>
          <a:xfrm>
            <a:off x="152400" y="419100"/>
            <a:ext cx="534488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02645-0A5D-22EC-357C-26452342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" t="50724" r="1740" b="-4347"/>
          <a:stretch/>
        </p:blipFill>
        <p:spPr>
          <a:xfrm>
            <a:off x="304800" y="3562350"/>
            <a:ext cx="17509524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939AD-A3BC-A917-A5F9-B899CC6306B9}"/>
              </a:ext>
            </a:extLst>
          </p:cNvPr>
          <p:cNvSpPr txBox="1"/>
          <p:nvPr/>
        </p:nvSpPr>
        <p:spPr>
          <a:xfrm>
            <a:off x="576028" y="6384708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x 7 = 98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CD225C-2FF1-47B6-BD58-2BA1C53A9884}"/>
              </a:ext>
            </a:extLst>
          </p:cNvPr>
          <p:cNvSpPr/>
          <p:nvPr/>
        </p:nvSpPr>
        <p:spPr>
          <a:xfrm>
            <a:off x="4038600" y="4381500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FF0D-F5B2-8D75-963E-52E597A652C0}"/>
              </a:ext>
            </a:extLst>
          </p:cNvPr>
          <p:cNvSpPr txBox="1"/>
          <p:nvPr/>
        </p:nvSpPr>
        <p:spPr>
          <a:xfrm>
            <a:off x="4419600" y="3144001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 : 2 = 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7CEE2-9091-C2A3-CD1A-01F3E187ABBE}"/>
              </a:ext>
            </a:extLst>
          </p:cNvPr>
          <p:cNvSpPr/>
          <p:nvPr/>
        </p:nvSpPr>
        <p:spPr>
          <a:xfrm>
            <a:off x="7551982" y="4381500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58A66-5F10-68F6-062E-34DD126BAD2A}"/>
              </a:ext>
            </a:extLst>
          </p:cNvPr>
          <p:cNvSpPr txBox="1"/>
          <p:nvPr/>
        </p:nvSpPr>
        <p:spPr>
          <a:xfrm>
            <a:off x="9906000" y="6255602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: 4 = 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4D58A-2103-E507-AE7C-41D927FA57F9}"/>
              </a:ext>
            </a:extLst>
          </p:cNvPr>
          <p:cNvSpPr/>
          <p:nvPr/>
        </p:nvSpPr>
        <p:spPr>
          <a:xfrm>
            <a:off x="12926291" y="4375864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771D7-212A-47FB-5CF2-E3987A009CF4}"/>
              </a:ext>
            </a:extLst>
          </p:cNvPr>
          <p:cNvSpPr txBox="1"/>
          <p:nvPr/>
        </p:nvSpPr>
        <p:spPr>
          <a:xfrm>
            <a:off x="13499428" y="3051738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x 3 = 39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BE138-6D54-98E2-1947-81C29FFCDBB5}"/>
              </a:ext>
            </a:extLst>
          </p:cNvPr>
          <p:cNvSpPr/>
          <p:nvPr/>
        </p:nvSpPr>
        <p:spPr>
          <a:xfrm>
            <a:off x="16383000" y="4393347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03195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B5353BD-D014-6D83-B3ED-BB60B46F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43542" y="643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7B734-BAE0-0698-7EA5-47A9DA36B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318"/>
          <a:stretch/>
        </p:blipFill>
        <p:spPr>
          <a:xfrm>
            <a:off x="152400" y="1943100"/>
            <a:ext cx="17526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B4848-F996-9A14-E515-B303FEECDC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68345" b="65218"/>
          <a:stretch/>
        </p:blipFill>
        <p:spPr>
          <a:xfrm>
            <a:off x="152400" y="4191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65E7B-A9C0-9D9C-8DBA-52E1472E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" t="29692" r="2982" b="-6893"/>
          <a:stretch/>
        </p:blipFill>
        <p:spPr>
          <a:xfrm>
            <a:off x="381000" y="4077342"/>
            <a:ext cx="17983200" cy="640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39FBF40-68AF-59B8-5D39-2D5266CA7A1D}"/>
              </a:ext>
            </a:extLst>
          </p:cNvPr>
          <p:cNvSpPr/>
          <p:nvPr/>
        </p:nvSpPr>
        <p:spPr>
          <a:xfrm rot="20572467">
            <a:off x="6581534" y="4647187"/>
            <a:ext cx="3276600" cy="685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908FCB-8DF8-7E26-F081-71AAB8A9A055}"/>
              </a:ext>
            </a:extLst>
          </p:cNvPr>
          <p:cNvSpPr/>
          <p:nvPr/>
        </p:nvSpPr>
        <p:spPr>
          <a:xfrm>
            <a:off x="10058400" y="4457700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96CE312-6058-9EA9-B23D-41D1AAA58C1B}"/>
              </a:ext>
            </a:extLst>
          </p:cNvPr>
          <p:cNvSpPr/>
          <p:nvPr/>
        </p:nvSpPr>
        <p:spPr>
          <a:xfrm rot="471246">
            <a:off x="11398945" y="4465641"/>
            <a:ext cx="3276600" cy="685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29674-8A13-C40E-45E4-758B93221502}"/>
              </a:ext>
            </a:extLst>
          </p:cNvPr>
          <p:cNvSpPr/>
          <p:nvPr/>
        </p:nvSpPr>
        <p:spPr>
          <a:xfrm>
            <a:off x="14610378" y="4914900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1256D4E-A632-FCC2-7BAF-F343279D7D96}"/>
              </a:ext>
            </a:extLst>
          </p:cNvPr>
          <p:cNvSpPr/>
          <p:nvPr/>
        </p:nvSpPr>
        <p:spPr>
          <a:xfrm>
            <a:off x="15697200" y="4076700"/>
            <a:ext cx="1905000" cy="1295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EC3E6278-AAB0-5A4B-445E-3D41E8EA1F78}"/>
              </a:ext>
            </a:extLst>
          </p:cNvPr>
          <p:cNvSpPr/>
          <p:nvPr/>
        </p:nvSpPr>
        <p:spPr>
          <a:xfrm rot="20820945">
            <a:off x="7544834" y="6306674"/>
            <a:ext cx="3333268" cy="1066799"/>
          </a:xfrm>
          <a:prstGeom prst="curved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C1D80F-3A5B-E8E5-662E-FCE2A1E282BF}"/>
              </a:ext>
            </a:extLst>
          </p:cNvPr>
          <p:cNvSpPr/>
          <p:nvPr/>
        </p:nvSpPr>
        <p:spPr>
          <a:xfrm>
            <a:off x="10435591" y="5060539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83F445BF-95EA-6B38-3C98-C19847525177}"/>
              </a:ext>
            </a:extLst>
          </p:cNvPr>
          <p:cNvSpPr/>
          <p:nvPr/>
        </p:nvSpPr>
        <p:spPr>
          <a:xfrm rot="21132307">
            <a:off x="11239047" y="5704034"/>
            <a:ext cx="3948862" cy="1066799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CE26B2-A7D2-B855-B095-2870D08C2A02}"/>
              </a:ext>
            </a:extLst>
          </p:cNvPr>
          <p:cNvSpPr/>
          <p:nvPr/>
        </p:nvSpPr>
        <p:spPr>
          <a:xfrm>
            <a:off x="14897714" y="5502335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9177762A-AC35-05B5-2BC8-B94E003E0878}"/>
              </a:ext>
            </a:extLst>
          </p:cNvPr>
          <p:cNvSpPr/>
          <p:nvPr/>
        </p:nvSpPr>
        <p:spPr>
          <a:xfrm rot="188266">
            <a:off x="6906628" y="8396237"/>
            <a:ext cx="4107170" cy="1259548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272F89-CC40-A9C7-B701-5D177C68EA99}"/>
              </a:ext>
            </a:extLst>
          </p:cNvPr>
          <p:cNvSpPr/>
          <p:nvPr/>
        </p:nvSpPr>
        <p:spPr>
          <a:xfrm>
            <a:off x="11004587" y="8343900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7D7FA793-22CA-1D03-E732-896A2297C7EE}"/>
              </a:ext>
            </a:extLst>
          </p:cNvPr>
          <p:cNvSpPr/>
          <p:nvPr/>
        </p:nvSpPr>
        <p:spPr>
          <a:xfrm rot="20314453">
            <a:off x="12620494" y="7306367"/>
            <a:ext cx="4107170" cy="1259548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A51DC46-5454-C559-92FC-00E1D8B85F6F}"/>
              </a:ext>
            </a:extLst>
          </p:cNvPr>
          <p:cNvSpPr/>
          <p:nvPr/>
        </p:nvSpPr>
        <p:spPr>
          <a:xfrm>
            <a:off x="15915562" y="5731972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71C7328-73E6-86AC-2014-3BCAF8FD1438}"/>
              </a:ext>
            </a:extLst>
          </p:cNvPr>
          <p:cNvSpPr/>
          <p:nvPr/>
        </p:nvSpPr>
        <p:spPr>
          <a:xfrm>
            <a:off x="16449458" y="4779127"/>
            <a:ext cx="1905000" cy="1295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B5844BF-7960-E59E-6147-64905363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43542" y="643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3047D-AC42-A6B4-711D-97A6E06B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32881"/>
            <a:ext cx="17602200" cy="217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7462F-0164-E3B6-AB9F-0EEE1381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68345" b="65218"/>
          <a:stretch/>
        </p:blipFill>
        <p:spPr>
          <a:xfrm>
            <a:off x="152400" y="3429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4A5EC-9CB1-BE24-0BDF-C14C4AD944A9}"/>
              </a:ext>
            </a:extLst>
          </p:cNvPr>
          <p:cNvSpPr txBox="1"/>
          <p:nvPr/>
        </p:nvSpPr>
        <p:spPr>
          <a:xfrm>
            <a:off x="2514600" y="4103938"/>
            <a:ext cx="12496800" cy="4517886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dashDot"/>
            <a:headEnd type="diamon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6000" b="1" u="sng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endParaRPr lang="en-US" sz="6000" b="1" u="sng" dirty="0">
              <a:solidFill>
                <a:srgbClr val="F89C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bút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Mai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: 4 = 7 (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chiếc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</a:t>
            </a:r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6000" b="1" u="sng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7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chiếc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bút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endParaRPr lang="en-US" sz="6000" b="1" dirty="0">
              <a:solidFill>
                <a:srgbClr val="F89C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C74C09-B529-355C-4554-3C9D079F1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68345" b="65218"/>
          <a:stretch/>
        </p:blipFill>
        <p:spPr>
          <a:xfrm>
            <a:off x="304800" y="4953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771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D3715C2-67AE-9C92-F7CE-77C52074E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7883" y="-113657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35098-D142-E9B8-E64F-120F8F540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"/>
          <a:stretch/>
        </p:blipFill>
        <p:spPr>
          <a:xfrm>
            <a:off x="152400" y="2172022"/>
            <a:ext cx="14935200" cy="800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62F4C-B1FD-5C96-A4DB-C53A74379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68345" b="65218"/>
          <a:stretch/>
        </p:blipFill>
        <p:spPr>
          <a:xfrm>
            <a:off x="152400" y="4953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1E18B8A-4309-FFE6-4ADF-2A5213061F2B}"/>
              </a:ext>
            </a:extLst>
          </p:cNvPr>
          <p:cNvSpPr/>
          <p:nvPr/>
        </p:nvSpPr>
        <p:spPr>
          <a:xfrm>
            <a:off x="3886200" y="3983182"/>
            <a:ext cx="762000" cy="990278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BE8DA65-30D4-AE14-FFED-28CEE90FCDFB}"/>
              </a:ext>
            </a:extLst>
          </p:cNvPr>
          <p:cNvSpPr/>
          <p:nvPr/>
        </p:nvSpPr>
        <p:spPr>
          <a:xfrm>
            <a:off x="5257800" y="6057900"/>
            <a:ext cx="762000" cy="990278"/>
          </a:xfrm>
          <a:prstGeom prst="cloud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BA303A9-6B30-0FAD-1257-D89729074B26}"/>
              </a:ext>
            </a:extLst>
          </p:cNvPr>
          <p:cNvSpPr/>
          <p:nvPr/>
        </p:nvSpPr>
        <p:spPr>
          <a:xfrm>
            <a:off x="8915400" y="5829300"/>
            <a:ext cx="762000" cy="990278"/>
          </a:xfrm>
          <a:prstGeom prst="cloud">
            <a:avLst/>
          </a:prstGeom>
          <a:solidFill>
            <a:srgbClr val="10C1D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37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164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Sigmar One</vt:lpstr>
      <vt:lpstr>Algerian</vt:lpstr>
      <vt:lpstr>.VnTime</vt:lpstr>
      <vt:lpstr>Open Sans</vt:lpstr>
      <vt:lpstr>Tahoma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Minh họa 3D Trò chơi Đoán Từ Bản thuyết trình Vui vẻ</dc:title>
  <dc:creator>Admin</dc:creator>
  <cp:lastModifiedBy>NGUYỄN SƯ  PHONG</cp:lastModifiedBy>
  <cp:revision>24</cp:revision>
  <dcterms:created xsi:type="dcterms:W3CDTF">2006-08-16T00:00:00Z</dcterms:created>
  <dcterms:modified xsi:type="dcterms:W3CDTF">2023-11-16T13:49:20Z</dcterms:modified>
  <dc:identifier>DAFDiP9wOUs</dc:identifier>
</cp:coreProperties>
</file>