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30"/>
  </p:notesMasterIdLst>
  <p:sldIdLst>
    <p:sldId id="282" r:id="rId3"/>
    <p:sldId id="319" r:id="rId4"/>
    <p:sldId id="311" r:id="rId5"/>
    <p:sldId id="312" r:id="rId6"/>
    <p:sldId id="313" r:id="rId7"/>
    <p:sldId id="314" r:id="rId8"/>
    <p:sldId id="315" r:id="rId9"/>
    <p:sldId id="316" r:id="rId10"/>
    <p:sldId id="317" r:id="rId11"/>
    <p:sldId id="309" r:id="rId12"/>
    <p:sldId id="320" r:id="rId13"/>
    <p:sldId id="327" r:id="rId14"/>
    <p:sldId id="260" r:id="rId15"/>
    <p:sldId id="304" r:id="rId16"/>
    <p:sldId id="318" r:id="rId17"/>
    <p:sldId id="305" r:id="rId18"/>
    <p:sldId id="328" r:id="rId19"/>
    <p:sldId id="306" r:id="rId20"/>
    <p:sldId id="307" r:id="rId21"/>
    <p:sldId id="321" r:id="rId22"/>
    <p:sldId id="323" r:id="rId23"/>
    <p:sldId id="310" r:id="rId24"/>
    <p:sldId id="322" r:id="rId25"/>
    <p:sldId id="324" r:id="rId26"/>
    <p:sldId id="300" r:id="rId27"/>
    <p:sldId id="325" r:id="rId28"/>
    <p:sldId id="326" r:id="rId29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181D"/>
    <a:srgbClr val="000000"/>
    <a:srgbClr val="660033"/>
    <a:srgbClr val="FF5050"/>
    <a:srgbClr val="FFFFCC"/>
    <a:srgbClr val="FFFFFF"/>
    <a:srgbClr val="DEE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3" autoAdjust="0"/>
    <p:restoredTop sz="94660"/>
  </p:normalViewPr>
  <p:slideViewPr>
    <p:cSldViewPr snapToGrid="0">
      <p:cViewPr varScale="1">
        <p:scale>
          <a:sx n="80" d="100"/>
          <a:sy n="80" d="100"/>
        </p:scale>
        <p:origin x="-744" y="-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709466-4CC3-4972-AC9A-C8D085FB2C60}" type="datetimeFigureOut">
              <a:rPr lang="zh-CN" altLang="en-US" smtClean="0"/>
              <a:t>2022/11/1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35B8FC-413B-4F34-97F8-A84D307A3A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9974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815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3228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81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81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GV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hát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hòa</a:t>
            </a:r>
            <a:r>
              <a:rPr lang="en-US" dirty="0"/>
              <a:t> </a:t>
            </a:r>
            <a:r>
              <a:rPr lang="en-US" dirty="0" err="1"/>
              <a:t>bình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nêu</a:t>
            </a:r>
            <a:r>
              <a:rPr lang="en-US" dirty="0"/>
              <a:t> ở </a:t>
            </a:r>
            <a:r>
              <a:rPr lang="en-US" dirty="0" err="1"/>
              <a:t>trên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64091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88008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5353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55103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8297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3451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22F358F-B682-4B87-ADAB-F665FF899D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9BD0B4A-F6DD-4BCB-B839-A1668D776C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66B142A-988E-4550-AE2D-DA9B4DF90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2022/11/1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C0DB1E8-09EC-4902-BD62-0BDFC2C27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E773B05-3C2C-4360-89C2-E0F02D943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484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DD791CF-85F2-46FD-B8F7-7E4F635E5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908F178-8FAA-4206-B665-7CFCF8FDA5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4E42D58-F458-4250-988E-2C479FA7D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2022/11/1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823C984-7F8A-46C9-9295-089B59DFA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E0FBA86-1BE1-4CAB-8BD5-36193DAC4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300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1432D48D-104B-4C48-977C-5E0D04B93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85F84F6-0EAC-4807-B8EA-34EF0E1486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E29C23F-EFC0-4FC3-9DBC-B40554802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2022/11/1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42EA60F-408D-4A20-9025-C5250013C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2E6714D-15EA-43CB-A997-7604AF6D2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375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235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3339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6328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834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491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0747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1595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083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7508FE2-59F2-4551-B177-9AE9E9DA7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F36A6B8-C0AF-41F3-9FC5-9A6C3BA3BB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E0D2BD0-E7D2-4860-886D-7EA3D043E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2022/11/1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48D5ED3-172B-4E43-93B5-761964026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1624130-F7DA-4783-8117-DA2FB2BBC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665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735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9047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722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B128B12-5BFF-43F1-80D3-B29B0252A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6014C9BB-EA22-4CB4-87CD-10FBA0DD96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236C491-8AA3-4077-B903-1BAC7C91D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2022/11/1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3C68846-A6CC-4A9D-ABA8-034DCDEB3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20FC3AB-D517-4C7C-9790-4C89A6707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967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D3FB46F-743F-4175-906E-AF2AB28D1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3516C7E-9F3C-43DA-9CC1-3EB8F39C34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386A4B0-A91E-412B-9449-629D9393BC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C871006-FBDB-4768-BA41-BA5647535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2022/11/1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903FCB1-6284-41EB-9061-0E8294D13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8A915A9-9F8C-41DA-8E40-5C2968CB9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7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074119B-FD3D-43C7-B521-9D19DF89A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BB4EA43-7397-40E5-8D7F-7BA4754B42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B9ECA9D-4F9E-4ED9-A6A2-96517EA1B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F158CC48-E3E7-4860-9A68-C95E27A62B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8C872553-5D14-4A52-9AD1-9065D59588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D663B14-446C-43D3-8B03-B259CEEE3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2022/11/1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BB665BC-1D2E-4354-8034-EA139F7B1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86B278E8-9BFD-4460-97AD-6A77659E9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582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0ECD899-1FEE-4A3A-A19B-BB98F12CB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A2E49951-E80B-43CE-80C4-6B2C2E219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2022/11/1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00B27DA4-C112-4E5A-8F67-33F83175B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BD65F34F-E79B-4F02-A87E-9477AF890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461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D02D042D-9CED-4056-8127-FADDD59E6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2022/11/1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DBA186D5-EA9B-4D60-B019-391C66CDA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9208B38-019E-464D-B474-7BAC2324C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020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4A2BC27-DE85-4D51-A41C-C0952FBE4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02AD7C6-A7A5-4AE3-B02A-B09F1DE71B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E6BE564-5ADE-43B0-8C41-0DE40F58E1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4BEFAAA-A6FE-408F-B186-B1D73C26A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2022/11/1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257687B-F7BA-45EB-A975-4681C34A0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ABCCF17-49AC-43E2-B932-48BED6AD4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21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EC6AD8C-5681-45E0-8267-FD4E82F94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B3AAFA8-AE00-45CE-8FC3-A5510EE556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0CD8BC02-17A6-445B-A239-C8FCE11B3C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D2A0A6F-932C-4AE4-A5DB-A9402FC2A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2022/11/1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9129549-A14B-4521-B655-377186036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BB8A79F-4F97-484D-B2E8-9906366A2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195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907DA26D-7FA7-4716-B503-1BD00AC9B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685941F-6D23-4689-BA78-33F1C928A5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8CE98ED-8FEF-4F87-9DAB-E597506DA0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D6D145-3A9E-455F-B450-299854106B76}" type="datetimeFigureOut">
              <a:rPr lang="zh-CN" altLang="en-US" smtClean="0"/>
              <a:t>2022/11/1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C714180-DB2C-4957-AF9C-A3A789A7B6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3C46A57-DC26-4AD6-9738-E1BBFEFE4B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2463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0FC81-E11D-47C9-8F99-AFC068A3EAAC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641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9.png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openxmlformats.org/officeDocument/2006/relationships/image" Target="../media/image5.png"/><Relationship Id="rId10" Type="http://schemas.microsoft.com/office/2007/relationships/hdphoto" Target="../media/hdphoto15.wdp"/><Relationship Id="rId4" Type="http://schemas.openxmlformats.org/officeDocument/2006/relationships/image" Target="../media/image1.pn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microsoft.com/office/2007/relationships/hdphoto" Target="../media/hdphoto17.wdp"/><Relationship Id="rId12" Type="http://schemas.microsoft.com/office/2007/relationships/hdphoto" Target="../media/hdphoto19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38.png"/><Relationship Id="rId5" Type="http://schemas.microsoft.com/office/2007/relationships/hdphoto" Target="../media/hdphoto16.wdp"/><Relationship Id="rId10" Type="http://schemas.microsoft.com/office/2007/relationships/hdphoto" Target="../media/hdphoto18.wdp"/><Relationship Id="rId4" Type="http://schemas.openxmlformats.org/officeDocument/2006/relationships/image" Target="../media/image35.png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.png"/><Relationship Id="rId7" Type="http://schemas.openxmlformats.org/officeDocument/2006/relationships/image" Target="../media/image4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47.png"/><Relationship Id="rId5" Type="http://schemas.openxmlformats.org/officeDocument/2006/relationships/image" Target="../media/image4.png"/><Relationship Id="rId10" Type="http://schemas.openxmlformats.org/officeDocument/2006/relationships/image" Target="../media/image46.png"/><Relationship Id="rId4" Type="http://schemas.openxmlformats.org/officeDocument/2006/relationships/image" Target="../media/image3.png"/><Relationship Id="rId9" Type="http://schemas.microsoft.com/office/2007/relationships/hdphoto" Target="../media/hdphoto20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.png"/><Relationship Id="rId7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48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2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55.png"/><Relationship Id="rId5" Type="http://schemas.openxmlformats.org/officeDocument/2006/relationships/image" Target="../media/image4.png"/><Relationship Id="rId10" Type="http://schemas.openxmlformats.org/officeDocument/2006/relationships/image" Target="../media/image54.png"/><Relationship Id="rId4" Type="http://schemas.openxmlformats.org/officeDocument/2006/relationships/image" Target="../media/image3.png"/><Relationship Id="rId9" Type="http://schemas.microsoft.com/office/2007/relationships/hdphoto" Target="../media/hdphoto21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0.png"/><Relationship Id="rId18" Type="http://schemas.openxmlformats.org/officeDocument/2006/relationships/image" Target="../media/image64.png"/><Relationship Id="rId3" Type="http://schemas.openxmlformats.org/officeDocument/2006/relationships/image" Target="../media/image3.png"/><Relationship Id="rId7" Type="http://schemas.microsoft.com/office/2007/relationships/hdphoto" Target="../media/hdphoto21.wdp"/><Relationship Id="rId12" Type="http://schemas.openxmlformats.org/officeDocument/2006/relationships/image" Target="../media/image59.png"/><Relationship Id="rId17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.png"/><Relationship Id="rId15" Type="http://schemas.microsoft.com/office/2007/relationships/hdphoto" Target="../media/hdphoto23.wdp"/><Relationship Id="rId10" Type="http://schemas.microsoft.com/office/2007/relationships/hdphoto" Target="../media/hdphoto22.wdp"/><Relationship Id="rId4" Type="http://schemas.openxmlformats.org/officeDocument/2006/relationships/image" Target="../media/image4.png"/><Relationship Id="rId9" Type="http://schemas.openxmlformats.org/officeDocument/2006/relationships/image" Target="../media/image57.png"/><Relationship Id="rId1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image" Target="../media/image3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5.png"/><Relationship Id="rId10" Type="http://schemas.openxmlformats.org/officeDocument/2006/relationships/image" Target="../media/image67.png"/><Relationship Id="rId4" Type="http://schemas.openxmlformats.org/officeDocument/2006/relationships/image" Target="../media/image4.png"/><Relationship Id="rId9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image" Target="../media/image10.jp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image" Target="../media/image10.jpg"/><Relationship Id="rId7" Type="http://schemas.microsoft.com/office/2007/relationships/hdphoto" Target="../media/hdphoto4.wdp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microsoft.com/office/2007/relationships/hdphoto" Target="../media/hdphoto5.wdp"/><Relationship Id="rId14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slide" Target="slide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slide" Target="slide9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11.wdp"/><Relationship Id="rId18" Type="http://schemas.openxmlformats.org/officeDocument/2006/relationships/slide" Target="slide8.xml"/><Relationship Id="rId3" Type="http://schemas.openxmlformats.org/officeDocument/2006/relationships/image" Target="../media/image21.png"/><Relationship Id="rId21" Type="http://schemas.openxmlformats.org/officeDocument/2006/relationships/image" Target="../media/image27.png"/><Relationship Id="rId7" Type="http://schemas.openxmlformats.org/officeDocument/2006/relationships/slide" Target="slide5.xml"/><Relationship Id="rId12" Type="http://schemas.openxmlformats.org/officeDocument/2006/relationships/image" Target="../media/image24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6" Type="http://schemas.openxmlformats.org/officeDocument/2006/relationships/slide" Target="slide7.xml"/><Relationship Id="rId20" Type="http://schemas.microsoft.com/office/2007/relationships/hdphoto" Target="../media/hdphoto3.wdp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microsoft.com/office/2007/relationships/hdphoto" Target="../media/hdphoto10.wdp"/><Relationship Id="rId24" Type="http://schemas.microsoft.com/office/2007/relationships/hdphoto" Target="../media/hdphoto13.wdp"/><Relationship Id="rId5" Type="http://schemas.openxmlformats.org/officeDocument/2006/relationships/image" Target="../media/image11.png"/><Relationship Id="rId15" Type="http://schemas.openxmlformats.org/officeDocument/2006/relationships/image" Target="../media/image25.png"/><Relationship Id="rId23" Type="http://schemas.openxmlformats.org/officeDocument/2006/relationships/image" Target="../media/image28.png"/><Relationship Id="rId10" Type="http://schemas.openxmlformats.org/officeDocument/2006/relationships/image" Target="../media/image23.png"/><Relationship Id="rId19" Type="http://schemas.openxmlformats.org/officeDocument/2006/relationships/image" Target="../media/image15.png"/><Relationship Id="rId4" Type="http://schemas.microsoft.com/office/2007/relationships/hdphoto" Target="../media/hdphoto8.wdp"/><Relationship Id="rId9" Type="http://schemas.microsoft.com/office/2007/relationships/hdphoto" Target="../media/hdphoto9.wdp"/><Relationship Id="rId14" Type="http://schemas.openxmlformats.org/officeDocument/2006/relationships/slide" Target="slide6.xml"/><Relationship Id="rId22" Type="http://schemas.microsoft.com/office/2007/relationships/hdphoto" Target="../media/hdphoto1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4">
            <a:extLst>
              <a:ext uri="{FF2B5EF4-FFF2-40B4-BE49-F238E27FC236}">
                <a16:creationId xmlns:a16="http://schemas.microsoft.com/office/drawing/2014/main" xmlns="" id="{32954C8E-A179-4810-ADF1-62EE40BDCA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07" y="492141"/>
            <a:ext cx="2346240" cy="1277603"/>
          </a:xfrm>
          <a:prstGeom prst="rect">
            <a:avLst/>
          </a:prstGeom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xmlns="" id="{E5B7F36A-83E7-477F-840D-20AA01E0B2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685"/>
            <a:ext cx="1248290" cy="2192502"/>
          </a:xfrm>
          <a:prstGeom prst="rect">
            <a:avLst/>
          </a:prstGeom>
        </p:spPr>
      </p:pic>
      <p:pic>
        <p:nvPicPr>
          <p:cNvPr id="10" name="图片 5">
            <a:extLst>
              <a:ext uri="{FF2B5EF4-FFF2-40B4-BE49-F238E27FC236}">
                <a16:creationId xmlns:a16="http://schemas.microsoft.com/office/drawing/2014/main" xmlns="" id="{A41A66E4-2B54-45AC-A13C-DF2FDCCEC9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0" y="4801266"/>
            <a:ext cx="5288280" cy="1954642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09366707-86C0-47E2-B93C-C290422394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811"/>
            <a:ext cx="12192000" cy="1081267"/>
          </a:xfrm>
          <a:prstGeom prst="rect">
            <a:avLst/>
          </a:prstGeom>
        </p:spPr>
      </p:pic>
      <p:pic>
        <p:nvPicPr>
          <p:cNvPr id="12" name="图片 10">
            <a:extLst>
              <a:ext uri="{FF2B5EF4-FFF2-40B4-BE49-F238E27FC236}">
                <a16:creationId xmlns:a16="http://schemas.microsoft.com/office/drawing/2014/main" xmlns="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0" y="5019176"/>
            <a:ext cx="12192000" cy="1838824"/>
          </a:xfrm>
          <a:prstGeom prst="rect">
            <a:avLst/>
          </a:prstGeom>
        </p:spPr>
      </p:pic>
      <p:pic>
        <p:nvPicPr>
          <p:cNvPr id="14" name="图片 2">
            <a:extLst>
              <a:ext uri="{FF2B5EF4-FFF2-40B4-BE49-F238E27FC236}">
                <a16:creationId xmlns:a16="http://schemas.microsoft.com/office/drawing/2014/main" xmlns="" id="{47967740-C3B4-4640-8202-A89C8FB4E21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-4640" r="52555"/>
          <a:stretch/>
        </p:blipFill>
        <p:spPr>
          <a:xfrm>
            <a:off x="10125590" y="-142925"/>
            <a:ext cx="2168525" cy="30353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">
            <a:extLst>
              <a:ext uri="{FF2B5EF4-FFF2-40B4-BE49-F238E27FC236}">
                <a16:creationId xmlns:a16="http://schemas.microsoft.com/office/drawing/2014/main" xmlns="" id="{ECEE1F28-FFA9-4EB9-A5BB-FBE9B711DD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" t="17960" r="62083" b="33147"/>
          <a:stretch>
            <a:fillRect/>
          </a:stretch>
        </p:blipFill>
        <p:spPr bwMode="auto">
          <a:xfrm>
            <a:off x="857976" y="4456456"/>
            <a:ext cx="3426605" cy="2636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EB76F7E-8348-441F-B05F-819A3CBB3EC9}"/>
              </a:ext>
            </a:extLst>
          </p:cNvPr>
          <p:cNvSpPr txBox="1"/>
          <p:nvPr/>
        </p:nvSpPr>
        <p:spPr>
          <a:xfrm>
            <a:off x="2571278" y="256975"/>
            <a:ext cx="778192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800" b="1" i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sz="28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…</a:t>
            </a:r>
            <a:r>
              <a:rPr lang="en-US" sz="2800" b="1" i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28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….</a:t>
            </a:r>
            <a:r>
              <a:rPr lang="en-US" sz="2800" b="1" i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lang="en-US" sz="28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09 </a:t>
            </a:r>
            <a:r>
              <a:rPr lang="en-US" sz="2800" b="1" i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lang="en-US" sz="28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2022</a:t>
            </a:r>
          </a:p>
          <a:p>
            <a:pPr algn="ctr" eaLnBrk="1" hangingPunct="1">
              <a:defRPr/>
            </a:pPr>
            <a:r>
              <a:rPr lang="en-US" sz="2800" b="1" i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Toán</a:t>
            </a:r>
            <a:endParaRPr lang="en-US" sz="2800" b="1" i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091A132-1BE0-1605-4B0F-E66754264B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48290" y="1586302"/>
            <a:ext cx="8877300" cy="24310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085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32954C8E-A179-4810-ADF1-62EE40BDCA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07" y="492141"/>
            <a:ext cx="2346240" cy="127760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E5B7F36A-83E7-477F-840D-20AA01E0B2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5" y="2161764"/>
            <a:ext cx="2070698" cy="329202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A41A66E4-2B54-45AC-A13C-DF2FDCCEC9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0" y="4801266"/>
            <a:ext cx="5288280" cy="195464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09366707-86C0-47E2-B93C-C290422394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811"/>
            <a:ext cx="12192000" cy="108126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0" y="5019176"/>
            <a:ext cx="12192000" cy="1838824"/>
          </a:xfrm>
          <a:prstGeom prst="rect">
            <a:avLst/>
          </a:prstGeom>
        </p:spPr>
      </p:pic>
      <p:pic>
        <p:nvPicPr>
          <p:cNvPr id="13" name="图片 16">
            <a:extLst>
              <a:ext uri="{FF2B5EF4-FFF2-40B4-BE49-F238E27FC236}">
                <a16:creationId xmlns:a16="http://schemas.microsoft.com/office/drawing/2014/main" xmlns="" id="{D6699877-839E-4AD8-8529-42B430F62F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398" y="4680404"/>
            <a:ext cx="1668462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">
            <a:extLst>
              <a:ext uri="{FF2B5EF4-FFF2-40B4-BE49-F238E27FC236}">
                <a16:creationId xmlns:a16="http://schemas.microsoft.com/office/drawing/2014/main" xmlns="" id="{29A55E42-4783-4CD0-982C-9CFAF34B17C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" t="17960" r="62083" b="33147"/>
          <a:stretch>
            <a:fillRect/>
          </a:stretch>
        </p:blipFill>
        <p:spPr bwMode="auto">
          <a:xfrm>
            <a:off x="5927413" y="-78780"/>
            <a:ext cx="3426605" cy="2636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2741113-94BA-4C1F-9AD7-53C25773D9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32780" y="2705990"/>
            <a:ext cx="7324890" cy="20059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54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>
        <p14:honeycomb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F52A957-6A65-B300-6EBA-8B95F75DC69D}"/>
              </a:ext>
            </a:extLst>
          </p:cNvPr>
          <p:cNvSpPr/>
          <p:nvPr/>
        </p:nvSpPr>
        <p:spPr>
          <a:xfrm>
            <a:off x="3597640" y="2764490"/>
            <a:ext cx="533649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4800">
                <a:solidFill>
                  <a:srgbClr val="FF0000"/>
                </a:solidFill>
                <a:latin typeface="Sigmar One" panose="00000500000000000000" pitchFamily="2" charset="0"/>
              </a:rPr>
              <a:t>Tiết 1</a:t>
            </a:r>
            <a:endParaRPr lang="en-US" sz="4800" dirty="0">
              <a:solidFill>
                <a:srgbClr val="FF000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541930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F52A957-6A65-B300-6EBA-8B95F75DC69D}"/>
              </a:ext>
            </a:extLst>
          </p:cNvPr>
          <p:cNvSpPr/>
          <p:nvPr/>
        </p:nvSpPr>
        <p:spPr>
          <a:xfrm>
            <a:off x="3597640" y="2764490"/>
            <a:ext cx="533649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4800">
                <a:solidFill>
                  <a:srgbClr val="FF0000"/>
                </a:solidFill>
                <a:latin typeface="Sigmar One" panose="00000500000000000000" pitchFamily="2" charset="0"/>
              </a:rPr>
              <a:t>Khám phá</a:t>
            </a:r>
            <a:endParaRPr lang="en-US" sz="4800" dirty="0">
              <a:solidFill>
                <a:srgbClr val="FF000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534680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32954C8E-A179-4810-ADF1-62EE40BDCA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476" y="331458"/>
            <a:ext cx="2346240" cy="127760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0" y="5005328"/>
            <a:ext cx="12192000" cy="18388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5B237B7-EFDB-9F54-00ED-51306273228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5243"/>
          <a:stretch/>
        </p:blipFill>
        <p:spPr>
          <a:xfrm>
            <a:off x="113870" y="3203359"/>
            <a:ext cx="1991079" cy="108949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DD2B2BD2-7CE2-A0B5-E89F-3129CE376D3C}"/>
              </a:ext>
            </a:extLst>
          </p:cNvPr>
          <p:cNvGrpSpPr/>
          <p:nvPr/>
        </p:nvGrpSpPr>
        <p:grpSpPr>
          <a:xfrm>
            <a:off x="128819" y="2347894"/>
            <a:ext cx="3742419" cy="777956"/>
            <a:chOff x="803382" y="2474928"/>
            <a:chExt cx="3742419" cy="777956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xmlns="" id="{F63A26A1-BCCD-A730-96A3-A20B6E048B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085" b="90000" l="9929" r="89894">
                          <a14:foregroundMark x1="55674" y1="11915" x2="55674" y2="11915"/>
                          <a14:foregroundMark x1="61170" y1="8085" x2="61170" y2="8085"/>
                          <a14:foregroundMark x1="63121" y1="8511" x2="63121" y2="8511"/>
                          <a14:foregroundMark x1="61170" y1="14255" x2="61170" y2="14255"/>
                          <a14:foregroundMark x1="48582" y1="21489" x2="48582" y2="214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382" y="2490884"/>
              <a:ext cx="914400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xmlns="" id="{36E18393-A6B0-F596-0AE7-DF596AD202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085" b="90000" l="9929" r="89894">
                          <a14:foregroundMark x1="55674" y1="11915" x2="55674" y2="11915"/>
                          <a14:foregroundMark x1="61170" y1="8085" x2="61170" y2="8085"/>
                          <a14:foregroundMark x1="63121" y1="8511" x2="63121" y2="8511"/>
                          <a14:foregroundMark x1="61170" y1="14255" x2="61170" y2="14255"/>
                          <a14:foregroundMark x1="48582" y1="21489" x2="48582" y2="214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6700" y="2490884"/>
              <a:ext cx="914400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xmlns="" id="{10E49A9E-2309-9B61-CD33-78A093630F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085" b="90000" l="9929" r="89894">
                          <a14:foregroundMark x1="55674" y1="11915" x2="55674" y2="11915"/>
                          <a14:foregroundMark x1="61170" y1="8085" x2="61170" y2="8085"/>
                          <a14:foregroundMark x1="63121" y1="8511" x2="63121" y2="8511"/>
                          <a14:foregroundMark x1="61170" y1="14255" x2="61170" y2="14255"/>
                          <a14:foregroundMark x1="48582" y1="21489" x2="48582" y2="214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5072" y="2490884"/>
              <a:ext cx="914400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xmlns="" id="{4BCD8153-9EAF-EF07-561A-F274B22C86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085" b="90000" l="9929" r="89894">
                          <a14:foregroundMark x1="55674" y1="11915" x2="55674" y2="11915"/>
                          <a14:foregroundMark x1="61170" y1="8085" x2="61170" y2="8085"/>
                          <a14:foregroundMark x1="63121" y1="8511" x2="63121" y2="8511"/>
                          <a14:foregroundMark x1="61170" y1="14255" x2="61170" y2="14255"/>
                          <a14:foregroundMark x1="48582" y1="21489" x2="48582" y2="214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9711" y="2474928"/>
              <a:ext cx="914400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xmlns="" id="{5EC7E98E-E41C-1882-1631-31F595209F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085" b="90000" l="9929" r="89894">
                          <a14:foregroundMark x1="55674" y1="11915" x2="55674" y2="11915"/>
                          <a14:foregroundMark x1="61170" y1="8085" x2="61170" y2="8085"/>
                          <a14:foregroundMark x1="63121" y1="8511" x2="63121" y2="8511"/>
                          <a14:foregroundMark x1="61170" y1="14255" x2="61170" y2="14255"/>
                          <a14:foregroundMark x1="48582" y1="21489" x2="48582" y2="214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3029" y="2474928"/>
              <a:ext cx="914400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xmlns="" id="{B6B4703B-196A-6449-B6CD-B95207DACA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085" b="90000" l="9929" r="89894">
                          <a14:foregroundMark x1="55674" y1="11915" x2="55674" y2="11915"/>
                          <a14:foregroundMark x1="61170" y1="8085" x2="61170" y2="8085"/>
                          <a14:foregroundMark x1="63121" y1="8511" x2="63121" y2="8511"/>
                          <a14:foregroundMark x1="61170" y1="14255" x2="61170" y2="14255"/>
                          <a14:foregroundMark x1="48582" y1="21489" x2="48582" y2="214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1401" y="2474928"/>
              <a:ext cx="914400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6158DE6-B108-4AC1-743E-B67DE38BCE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7308" l="9662" r="92754">
                        <a14:foregroundMark x1="43478" y1="41923" x2="43478" y2="41923"/>
                        <a14:foregroundMark x1="87440" y1="66154" x2="89855" y2="79231"/>
                        <a14:foregroundMark x1="92754" y1="87308" x2="92754" y2="87308"/>
                        <a14:foregroundMark x1="87440" y1="94615" x2="87440" y2="94615"/>
                        <a14:foregroundMark x1="76812" y1="91538" x2="76812" y2="91538"/>
                        <a14:foregroundMark x1="71014" y1="87692" x2="72947" y2="94615"/>
                        <a14:foregroundMark x1="85990" y1="89615" x2="83092" y2="973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30216" y="1271606"/>
            <a:ext cx="1971675" cy="2476500"/>
          </a:xfrm>
          <a:prstGeom prst="rect">
            <a:avLst/>
          </a:prstGeom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xmlns="" id="{BBF69F0D-074F-ACAE-98C7-B516211245B9}"/>
              </a:ext>
            </a:extLst>
          </p:cNvPr>
          <p:cNvSpPr/>
          <p:nvPr/>
        </p:nvSpPr>
        <p:spPr>
          <a:xfrm>
            <a:off x="2074969" y="199807"/>
            <a:ext cx="2765574" cy="1043493"/>
          </a:xfrm>
          <a:prstGeom prst="wedgeRoundRectCallout">
            <a:avLst>
              <a:gd name="adj1" fmla="val 32725"/>
              <a:gd name="adj2" fmla="val 7830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Chia đều 6 quả vào 2 rổ.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0E7CCDB-2480-5D42-5B34-A9E87A3AD6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47502" y="-4890"/>
            <a:ext cx="2000250" cy="990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B625F4EE-8D57-31C7-2783-22088333692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5897" r="3949"/>
          <a:stretch/>
        </p:blipFill>
        <p:spPr>
          <a:xfrm>
            <a:off x="2104949" y="3203359"/>
            <a:ext cx="1460044" cy="108949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C5865B6-92E5-7C3A-B68F-FA70F5776620}"/>
              </a:ext>
            </a:extLst>
          </p:cNvPr>
          <p:cNvSpPr txBox="1"/>
          <p:nvPr/>
        </p:nvSpPr>
        <p:spPr>
          <a:xfrm>
            <a:off x="5485557" y="2037479"/>
            <a:ext cx="443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A16158DE-3DE5-E6C1-22CA-CB431438646B}"/>
              </a:ext>
            </a:extLst>
          </p:cNvPr>
          <p:cNvCxnSpPr/>
          <p:nvPr/>
        </p:nvCxnSpPr>
        <p:spPr>
          <a:xfrm>
            <a:off x="5929264" y="1918553"/>
            <a:ext cx="0" cy="1109272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9E31D1F6-3FFC-EF90-60EA-4DC109AFECEE}"/>
              </a:ext>
            </a:extLst>
          </p:cNvPr>
          <p:cNvSpPr txBox="1"/>
          <p:nvPr/>
        </p:nvSpPr>
        <p:spPr>
          <a:xfrm>
            <a:off x="5929264" y="2042464"/>
            <a:ext cx="443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01833FF3-B100-0E5C-BBA9-16A4EA24B6B0}"/>
              </a:ext>
            </a:extLst>
          </p:cNvPr>
          <p:cNvCxnSpPr>
            <a:cxnSpLocks/>
          </p:cNvCxnSpPr>
          <p:nvPr/>
        </p:nvCxnSpPr>
        <p:spPr>
          <a:xfrm flipH="1">
            <a:off x="5929264" y="2444145"/>
            <a:ext cx="44370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B8175231-DA34-1A92-B1F1-58D8073960A4}"/>
              </a:ext>
            </a:extLst>
          </p:cNvPr>
          <p:cNvSpPr txBox="1"/>
          <p:nvPr/>
        </p:nvSpPr>
        <p:spPr>
          <a:xfrm>
            <a:off x="5485556" y="2467627"/>
            <a:ext cx="443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2D40E7D4-E3E3-E546-94D9-718144E89CE3}"/>
              </a:ext>
            </a:extLst>
          </p:cNvPr>
          <p:cNvSpPr txBox="1"/>
          <p:nvPr/>
        </p:nvSpPr>
        <p:spPr>
          <a:xfrm>
            <a:off x="5929262" y="2450642"/>
            <a:ext cx="443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48511B20-6C15-56C6-ED81-6EB5F5765664}"/>
              </a:ext>
            </a:extLst>
          </p:cNvPr>
          <p:cNvCxnSpPr>
            <a:cxnSpLocks/>
          </p:cNvCxnSpPr>
          <p:nvPr/>
        </p:nvCxnSpPr>
        <p:spPr>
          <a:xfrm flipH="1">
            <a:off x="5340720" y="2929292"/>
            <a:ext cx="56156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7F329F9B-0E2D-0B6F-EEE7-1CA57FBC4AB4}"/>
              </a:ext>
            </a:extLst>
          </p:cNvPr>
          <p:cNvSpPr txBox="1"/>
          <p:nvPr/>
        </p:nvSpPr>
        <p:spPr>
          <a:xfrm>
            <a:off x="5505040" y="2961227"/>
            <a:ext cx="443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0310F3C0-EB0B-24D0-56AB-4EC8A18E9303}"/>
              </a:ext>
            </a:extLst>
          </p:cNvPr>
          <p:cNvSpPr txBox="1"/>
          <p:nvPr/>
        </p:nvSpPr>
        <p:spPr>
          <a:xfrm>
            <a:off x="6347482" y="2015433"/>
            <a:ext cx="4549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4163" indent="-284163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 chia 2 được 3, viết 3.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ACE435AA-0092-9E27-DAD7-22D00354CC7A}"/>
              </a:ext>
            </a:extLst>
          </p:cNvPr>
          <p:cNvSpPr txBox="1"/>
          <p:nvPr/>
        </p:nvSpPr>
        <p:spPr>
          <a:xfrm>
            <a:off x="6332493" y="2359577"/>
            <a:ext cx="6004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4163" indent="-284163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 nhân 2 bằng 6, 6 trừ 6 bằng 0.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4989DA08-B43A-95E5-8053-EDD85636B959}"/>
              </a:ext>
            </a:extLst>
          </p:cNvPr>
          <p:cNvSpPr/>
          <p:nvPr/>
        </p:nvSpPr>
        <p:spPr>
          <a:xfrm>
            <a:off x="6407442" y="1918554"/>
            <a:ext cx="5649647" cy="1109272"/>
          </a:xfrm>
          <a:prstGeom prst="roundRect">
            <a:avLst/>
          </a:prstGeom>
          <a:noFill/>
          <a:ln w="28575">
            <a:solidFill>
              <a:srgbClr val="FF505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421E5608-553F-A6BD-517F-95A74F1E1B2D}"/>
              </a:ext>
            </a:extLst>
          </p:cNvPr>
          <p:cNvSpPr txBox="1"/>
          <p:nvPr/>
        </p:nvSpPr>
        <p:spPr>
          <a:xfrm>
            <a:off x="6757138" y="3216689"/>
            <a:ext cx="53509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 nói: 6 : 2 là phép chia hết</a:t>
            </a:r>
          </a:p>
          <a:p>
            <a:pPr>
              <a:buClr>
                <a:srgbClr val="0070C0"/>
              </a:buClr>
            </a:pPr>
            <a:r>
              <a:rPr lang="en-US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 viết: 6 : 2 = 3.</a:t>
            </a:r>
          </a:p>
          <a:p>
            <a:pPr>
              <a:buClr>
                <a:srgbClr val="0070C0"/>
              </a:buClr>
            </a:pPr>
            <a:r>
              <a:rPr lang="en-US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Đọc là: Sáu chia hai bằng ba.</a:t>
            </a:r>
          </a:p>
        </p:txBody>
      </p:sp>
    </p:spTree>
    <p:extLst>
      <p:ext uri="{BB962C8B-B14F-4D97-AF65-F5344CB8AC3E}">
        <p14:creationId xmlns:p14="http://schemas.microsoft.com/office/powerpoint/2010/main" val="1717369488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  <p:bldP spid="27" grpId="0"/>
      <p:bldP spid="32" grpId="0"/>
      <p:bldP spid="33" grpId="0"/>
      <p:bldP spid="35" grpId="0"/>
      <p:bldP spid="31" grpId="0"/>
      <p:bldP spid="37" grpId="0"/>
      <p:bldP spid="36" grpId="0" animBg="1"/>
      <p:bldP spid="4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FB6A8318-2988-4E1F-8007-6B58F18A0D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446" y="346908"/>
            <a:ext cx="2346240" cy="12776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CF2E627-5BEF-008C-64F3-D0A55A27A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502" y="-4890"/>
            <a:ext cx="2000250" cy="990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4F493C8-3E4B-102B-6D1A-986BBD7AD5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86" b="95210" l="4688" r="89844">
                        <a14:foregroundMark x1="51563" y1="20359" x2="51563" y2="20359"/>
                        <a14:foregroundMark x1="32813" y1="23952" x2="32813" y2="23952"/>
                        <a14:foregroundMark x1="47656" y1="20958" x2="47656" y2="20958"/>
                        <a14:foregroundMark x1="32813" y1="17365" x2="32813" y2="17365"/>
                        <a14:foregroundMark x1="32813" y1="16168" x2="32813" y2="16168"/>
                        <a14:foregroundMark x1="60156" y1="9581" x2="60156" y2="9581"/>
                        <a14:foregroundMark x1="45313" y1="7186" x2="45313" y2="7186"/>
                        <a14:foregroundMark x1="32813" y1="17365" x2="32813" y2="17365"/>
                        <a14:foregroundMark x1="39063" y1="17365" x2="32813" y2="27545"/>
                        <a14:foregroundMark x1="6250" y1="17365" x2="6250" y2="17365"/>
                        <a14:foregroundMark x1="61719" y1="25749" x2="60156" y2="25749"/>
                        <a14:foregroundMark x1="88281" y1="28743" x2="89844" y2="35329"/>
                        <a14:foregroundMark x1="70313" y1="89820" x2="70313" y2="89820"/>
                        <a14:foregroundMark x1="64844" y1="94611" x2="64844" y2="94611"/>
                        <a14:foregroundMark x1="34375" y1="95210" x2="34375" y2="95210"/>
                        <a14:foregroundMark x1="4688" y1="40120" x2="4688" y2="401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97253" y="3429000"/>
            <a:ext cx="1117350" cy="14577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15941E2-E0B4-1A31-0414-30286FC118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091" b="90514" l="3209" r="97861">
                        <a14:foregroundMark x1="58289" y1="12648" x2="58289" y2="12648"/>
                        <a14:foregroundMark x1="57219" y1="9881" x2="57219" y2="9881"/>
                        <a14:foregroundMark x1="32086" y1="47431" x2="32086" y2="47431"/>
                        <a14:foregroundMark x1="36364" y1="42292" x2="49733" y2="47431"/>
                        <a14:foregroundMark x1="54011" y1="43083" x2="48128" y2="44269"/>
                        <a14:foregroundMark x1="23529" y1="39921" x2="26203" y2="46245"/>
                        <a14:foregroundMark x1="32086" y1="35968" x2="33690" y2="44664"/>
                        <a14:foregroundMark x1="25134" y1="41107" x2="9091" y2="48617"/>
                        <a14:foregroundMark x1="3209" y1="70356" x2="3209" y2="70356"/>
                        <a14:foregroundMark x1="13369" y1="90909" x2="13369" y2="90909"/>
                        <a14:foregroundMark x1="57219" y1="47431" x2="57219" y2="47431"/>
                        <a14:foregroundMark x1="58824" y1="50593" x2="64171" y2="53360"/>
                        <a14:foregroundMark x1="60428" y1="45455" x2="60428" y2="45455"/>
                        <a14:foregroundMark x1="88235" y1="65217" x2="88235" y2="65217"/>
                        <a14:foregroundMark x1="91979" y1="64822" x2="91979" y2="64822"/>
                        <a14:foregroundMark x1="97861" y1="66008" x2="97861" y2="66008"/>
                      </a14:backgroundRemoval>
                    </a14:imgEffect>
                  </a14:imgLayer>
                </a14:imgProps>
              </a:ext>
            </a:extLst>
          </a:blip>
          <a:srcRect b="18002"/>
          <a:stretch/>
        </p:blipFill>
        <p:spPr>
          <a:xfrm>
            <a:off x="0" y="2303069"/>
            <a:ext cx="1781175" cy="19760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41F84A5-63C4-C1B1-7D6F-DD3D07FB859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5243"/>
          <a:stretch/>
        </p:blipFill>
        <p:spPr>
          <a:xfrm>
            <a:off x="1498135" y="3931647"/>
            <a:ext cx="1991079" cy="10894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0AD2330-9D72-E765-10FB-26B89FAE72B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5897" r="3949"/>
          <a:stretch/>
        </p:blipFill>
        <p:spPr>
          <a:xfrm>
            <a:off x="3489214" y="3941901"/>
            <a:ext cx="1460044" cy="1089495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2D88F819-EA5A-F7B5-3903-4B568D3A6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667" b="90000" l="10000" r="90000">
                        <a14:foregroundMark x1="52667" y1="12667" x2="60333" y2="19000"/>
                        <a14:foregroundMark x1="68333" y1="9000" x2="68333" y2="5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480" y="4410793"/>
            <a:ext cx="647555" cy="647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xmlns="" id="{0E1AA8EF-4434-D708-BA80-797C4925357B}"/>
              </a:ext>
            </a:extLst>
          </p:cNvPr>
          <p:cNvSpPr/>
          <p:nvPr/>
        </p:nvSpPr>
        <p:spPr>
          <a:xfrm>
            <a:off x="675616" y="985710"/>
            <a:ext cx="3833455" cy="1089495"/>
          </a:xfrm>
          <a:prstGeom prst="wedgeRoundRectCallout">
            <a:avLst>
              <a:gd name="adj1" fmla="val -34611"/>
              <a:gd name="adj2" fmla="val 88485"/>
              <a:gd name="adj3" fmla="val 16667"/>
            </a:avLst>
          </a:pr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Chia 7 quả táo vào 2 rổ, mỗi rổ có 3 quả.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xmlns="" id="{E958583B-9F25-DB51-A899-C0AF458AC386}"/>
              </a:ext>
            </a:extLst>
          </p:cNvPr>
          <p:cNvSpPr/>
          <p:nvPr/>
        </p:nvSpPr>
        <p:spPr>
          <a:xfrm>
            <a:off x="3549918" y="2273179"/>
            <a:ext cx="2212383" cy="719125"/>
          </a:xfrm>
          <a:prstGeom prst="wedgeRoundRectCallout">
            <a:avLst>
              <a:gd name="adj1" fmla="val 34076"/>
              <a:gd name="adj2" fmla="val 102696"/>
              <a:gd name="adj3" fmla="val 16667"/>
            </a:avLst>
          </a:pr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Dư ra 1 quả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1D148726-54FB-DE83-6090-1FC2FA6C97EC}"/>
              </a:ext>
            </a:extLst>
          </p:cNvPr>
          <p:cNvGrpSpPr/>
          <p:nvPr/>
        </p:nvGrpSpPr>
        <p:grpSpPr>
          <a:xfrm>
            <a:off x="1222121" y="3052362"/>
            <a:ext cx="3951787" cy="734357"/>
            <a:chOff x="2499253" y="2718502"/>
            <a:chExt cx="3951787" cy="734357"/>
          </a:xfrm>
        </p:grpSpPr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xmlns="" id="{31CE7D2C-94FC-B65C-1CEF-6F70FBBD52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085" b="90000" l="9929" r="89894">
                          <a14:foregroundMark x1="55674" y1="11915" x2="55674" y2="11915"/>
                          <a14:foregroundMark x1="61170" y1="8085" x2="61170" y2="8085"/>
                          <a14:foregroundMark x1="63121" y1="8511" x2="63121" y2="8511"/>
                          <a14:foregroundMark x1="61170" y1="14255" x2="61170" y2="14255"/>
                          <a14:foregroundMark x1="48582" y1="21489" x2="48582" y2="214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9253" y="2748482"/>
              <a:ext cx="843216" cy="704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>
              <a:extLst>
                <a:ext uri="{FF2B5EF4-FFF2-40B4-BE49-F238E27FC236}">
                  <a16:creationId xmlns:a16="http://schemas.microsoft.com/office/drawing/2014/main" xmlns="" id="{268A2579-F175-0B9E-F173-9FE6581133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085" b="90000" l="9929" r="89894">
                          <a14:foregroundMark x1="55674" y1="11915" x2="55674" y2="11915"/>
                          <a14:foregroundMark x1="61170" y1="8085" x2="61170" y2="8085"/>
                          <a14:foregroundMark x1="63121" y1="8511" x2="63121" y2="8511"/>
                          <a14:foregroundMark x1="61170" y1="14255" x2="61170" y2="14255"/>
                          <a14:foregroundMark x1="48582" y1="21489" x2="48582" y2="214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8718" y="2748482"/>
              <a:ext cx="843216" cy="704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>
              <a:extLst>
                <a:ext uri="{FF2B5EF4-FFF2-40B4-BE49-F238E27FC236}">
                  <a16:creationId xmlns:a16="http://schemas.microsoft.com/office/drawing/2014/main" xmlns="" id="{BF224656-9E5C-2FC8-E0B0-BF134E6E76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085" b="90000" l="9929" r="89894">
                          <a14:foregroundMark x1="55674" y1="11915" x2="55674" y2="11915"/>
                          <a14:foregroundMark x1="61170" y1="8085" x2="61170" y2="8085"/>
                          <a14:foregroundMark x1="63121" y1="8511" x2="63121" y2="8511"/>
                          <a14:foregroundMark x1="61170" y1="14255" x2="61170" y2="14255"/>
                          <a14:foregroundMark x1="48582" y1="21489" x2="48582" y2="214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3621" y="2748482"/>
              <a:ext cx="843216" cy="704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xmlns="" id="{F081CABD-A3A2-FF89-C278-03E5CFEB55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085" b="90000" l="9929" r="89894">
                          <a14:foregroundMark x1="55674" y1="11915" x2="55674" y2="11915"/>
                          <a14:foregroundMark x1="61170" y1="8085" x2="61170" y2="8085"/>
                          <a14:foregroundMark x1="63121" y1="8511" x2="63121" y2="8511"/>
                          <a14:foregroundMark x1="61170" y1="14255" x2="61170" y2="14255"/>
                          <a14:foregroundMark x1="48582" y1="21489" x2="48582" y2="214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2747" y="2733733"/>
              <a:ext cx="843216" cy="704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xmlns="" id="{D9B8291B-0090-CE74-2CA6-94B50C3DBD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085" b="90000" l="9929" r="89894">
                          <a14:foregroundMark x1="55674" y1="11915" x2="55674" y2="11915"/>
                          <a14:foregroundMark x1="61170" y1="8085" x2="61170" y2="8085"/>
                          <a14:foregroundMark x1="63121" y1="8511" x2="63121" y2="8511"/>
                          <a14:foregroundMark x1="61170" y1="14255" x2="61170" y2="14255"/>
                          <a14:foregroundMark x1="48582" y1="21489" x2="48582" y2="214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2212" y="2733733"/>
              <a:ext cx="843216" cy="704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>
              <a:extLst>
                <a:ext uri="{FF2B5EF4-FFF2-40B4-BE49-F238E27FC236}">
                  <a16:creationId xmlns:a16="http://schemas.microsoft.com/office/drawing/2014/main" xmlns="" id="{3EF083E4-7FC6-C02F-5DB1-9C8D9821F4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085" b="90000" l="9929" r="89894">
                          <a14:foregroundMark x1="55674" y1="11915" x2="55674" y2="11915"/>
                          <a14:foregroundMark x1="61170" y1="8085" x2="61170" y2="8085"/>
                          <a14:foregroundMark x1="63121" y1="8511" x2="63121" y2="8511"/>
                          <a14:foregroundMark x1="61170" y1="14255" x2="61170" y2="14255"/>
                          <a14:foregroundMark x1="48582" y1="21489" x2="48582" y2="214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7115" y="2733733"/>
              <a:ext cx="843216" cy="704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>
              <a:extLst>
                <a:ext uri="{FF2B5EF4-FFF2-40B4-BE49-F238E27FC236}">
                  <a16:creationId xmlns:a16="http://schemas.microsoft.com/office/drawing/2014/main" xmlns="" id="{33313B76-BBC4-AAA2-60D4-E113E38E3E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085" b="90000" l="9929" r="89894">
                          <a14:foregroundMark x1="55674" y1="11915" x2="55674" y2="11915"/>
                          <a14:foregroundMark x1="61170" y1="8085" x2="61170" y2="8085"/>
                          <a14:foregroundMark x1="63121" y1="8511" x2="63121" y2="8511"/>
                          <a14:foregroundMark x1="61170" y1="14255" x2="61170" y2="14255"/>
                          <a14:foregroundMark x1="48582" y1="21489" x2="48582" y2="214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7824" y="2718502"/>
              <a:ext cx="843216" cy="704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11FD1B56-0FCB-F05A-0A35-B73B8B51A814}"/>
              </a:ext>
            </a:extLst>
          </p:cNvPr>
          <p:cNvSpPr txBox="1"/>
          <p:nvPr/>
        </p:nvSpPr>
        <p:spPr>
          <a:xfrm>
            <a:off x="6150870" y="1916910"/>
            <a:ext cx="443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xmlns="" id="{5284D30B-FF66-D24C-2D7B-C5901DA4FC3D}"/>
              </a:ext>
            </a:extLst>
          </p:cNvPr>
          <p:cNvCxnSpPr/>
          <p:nvPr/>
        </p:nvCxnSpPr>
        <p:spPr>
          <a:xfrm>
            <a:off x="6594577" y="1797984"/>
            <a:ext cx="0" cy="1109272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3C42C7B3-1DC7-5A08-C41E-5C6F911DE436}"/>
              </a:ext>
            </a:extLst>
          </p:cNvPr>
          <p:cNvSpPr txBox="1"/>
          <p:nvPr/>
        </p:nvSpPr>
        <p:spPr>
          <a:xfrm>
            <a:off x="6594577" y="1921895"/>
            <a:ext cx="443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xmlns="" id="{B87812E5-073A-C073-BA65-3F0CD9EFA764}"/>
              </a:ext>
            </a:extLst>
          </p:cNvPr>
          <p:cNvCxnSpPr>
            <a:cxnSpLocks/>
          </p:cNvCxnSpPr>
          <p:nvPr/>
        </p:nvCxnSpPr>
        <p:spPr>
          <a:xfrm flipH="1">
            <a:off x="6594577" y="2323576"/>
            <a:ext cx="44370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A2BDD6A2-A8E4-0270-3058-E1836825A025}"/>
              </a:ext>
            </a:extLst>
          </p:cNvPr>
          <p:cNvSpPr txBox="1"/>
          <p:nvPr/>
        </p:nvSpPr>
        <p:spPr>
          <a:xfrm>
            <a:off x="6150869" y="2347058"/>
            <a:ext cx="443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568137E8-31EA-1BD6-9DB0-9B5C8D83F491}"/>
              </a:ext>
            </a:extLst>
          </p:cNvPr>
          <p:cNvSpPr txBox="1"/>
          <p:nvPr/>
        </p:nvSpPr>
        <p:spPr>
          <a:xfrm>
            <a:off x="6594575" y="2330073"/>
            <a:ext cx="443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xmlns="" id="{EAC4CA5E-99F7-43AF-F152-EA87B54959EF}"/>
              </a:ext>
            </a:extLst>
          </p:cNvPr>
          <p:cNvCxnSpPr>
            <a:cxnSpLocks/>
          </p:cNvCxnSpPr>
          <p:nvPr/>
        </p:nvCxnSpPr>
        <p:spPr>
          <a:xfrm flipH="1">
            <a:off x="6006033" y="2808723"/>
            <a:ext cx="56156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6A098B43-34E9-12C3-1618-DB55AC1161BE}"/>
              </a:ext>
            </a:extLst>
          </p:cNvPr>
          <p:cNvSpPr txBox="1"/>
          <p:nvPr/>
        </p:nvSpPr>
        <p:spPr>
          <a:xfrm>
            <a:off x="6170353" y="2840658"/>
            <a:ext cx="443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F78FAE45-BF66-DF7D-2DF9-916A98B5AF70}"/>
              </a:ext>
            </a:extLst>
          </p:cNvPr>
          <p:cNvSpPr txBox="1"/>
          <p:nvPr/>
        </p:nvSpPr>
        <p:spPr>
          <a:xfrm>
            <a:off x="7319413" y="1968442"/>
            <a:ext cx="3621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4163" indent="-284163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 chia 2 được 3, viết 3.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xmlns="" id="{083136D5-F81C-3E2E-3EC6-A6E923D784B4}"/>
              </a:ext>
            </a:extLst>
          </p:cNvPr>
          <p:cNvSpPr/>
          <p:nvPr/>
        </p:nvSpPr>
        <p:spPr>
          <a:xfrm>
            <a:off x="7260214" y="1901429"/>
            <a:ext cx="4880310" cy="1400894"/>
          </a:xfrm>
          <a:prstGeom prst="roundRect">
            <a:avLst/>
          </a:prstGeom>
          <a:noFill/>
          <a:ln w="28575">
            <a:solidFill>
              <a:srgbClr val="FF505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BF45527D-1E7E-18E7-0552-7EB9DC69A44E}"/>
              </a:ext>
            </a:extLst>
          </p:cNvPr>
          <p:cNvSpPr txBox="1"/>
          <p:nvPr/>
        </p:nvSpPr>
        <p:spPr>
          <a:xfrm>
            <a:off x="7186934" y="2492849"/>
            <a:ext cx="50120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4163" indent="-284163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 nhân 2 bằng 6, 7 trừ 6 bằng 1, viết 1.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xmlns="" id="{D5C26C26-120A-EB40-085D-A53E9D5C994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05115" y="3404550"/>
            <a:ext cx="4034891" cy="279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88685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62" grpId="0"/>
      <p:bldP spid="64" grpId="0"/>
      <p:bldP spid="66" grpId="0"/>
      <p:bldP spid="67" grpId="0"/>
      <p:bldP spid="69" grpId="0"/>
      <p:bldP spid="70" grpId="0"/>
      <p:bldP spid="71" grpId="0" animBg="1"/>
      <p:bldP spid="7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F52A957-6A65-B300-6EBA-8B95F75DC69D}"/>
              </a:ext>
            </a:extLst>
          </p:cNvPr>
          <p:cNvSpPr/>
          <p:nvPr/>
        </p:nvSpPr>
        <p:spPr>
          <a:xfrm>
            <a:off x="3597640" y="2764490"/>
            <a:ext cx="533649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4800">
                <a:solidFill>
                  <a:srgbClr val="FF0000"/>
                </a:solidFill>
                <a:latin typeface="Sigmar One" panose="00000500000000000000" pitchFamily="2" charset="0"/>
              </a:rPr>
              <a:t>Hoạt động</a:t>
            </a:r>
            <a:endParaRPr lang="en-US" sz="4800" dirty="0">
              <a:solidFill>
                <a:srgbClr val="FF000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3301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584FBCF-5A91-31CF-87AF-754977AD77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6068" b="67590"/>
          <a:stretch/>
        </p:blipFill>
        <p:spPr>
          <a:xfrm>
            <a:off x="288022" y="970259"/>
            <a:ext cx="1750328" cy="14185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69C06F3-EB39-E11B-17E7-3C5D2C4695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357"/>
            <a:ext cx="2038350" cy="10001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ECA14A8-B36D-1A95-6C1C-2A103BA753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8788"/>
          <a:stretch/>
        </p:blipFill>
        <p:spPr>
          <a:xfrm>
            <a:off x="903457" y="2629716"/>
            <a:ext cx="2574029" cy="26363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B238E6C-3487-3ECF-E920-7D8D05DE50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484" r="34304"/>
          <a:stretch/>
        </p:blipFill>
        <p:spPr>
          <a:xfrm>
            <a:off x="3672654" y="2388772"/>
            <a:ext cx="2574029" cy="31276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70ACDC0-0D66-1371-3A6C-5516216154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788"/>
          <a:stretch/>
        </p:blipFill>
        <p:spPr>
          <a:xfrm>
            <a:off x="6862775" y="2002141"/>
            <a:ext cx="2574029" cy="371615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2EE5613-BED6-87DD-3A28-50D07D18D5F8}"/>
              </a:ext>
            </a:extLst>
          </p:cNvPr>
          <p:cNvSpPr txBox="1"/>
          <p:nvPr/>
        </p:nvSpPr>
        <p:spPr>
          <a:xfrm flipH="1">
            <a:off x="5052433" y="3947900"/>
            <a:ext cx="498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BBB728C-1C2F-1318-82CB-777EC0D3C021}"/>
              </a:ext>
            </a:extLst>
          </p:cNvPr>
          <p:cNvSpPr txBox="1"/>
          <p:nvPr/>
        </p:nvSpPr>
        <p:spPr>
          <a:xfrm flipH="1">
            <a:off x="4479118" y="3871028"/>
            <a:ext cx="651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24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DCFBE7A6-7DBB-5DC7-23C0-65D45AF323DB}"/>
              </a:ext>
            </a:extLst>
          </p:cNvPr>
          <p:cNvCxnSpPr/>
          <p:nvPr/>
        </p:nvCxnSpPr>
        <p:spPr>
          <a:xfrm>
            <a:off x="4527030" y="4287723"/>
            <a:ext cx="43546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D96AFE87-B74F-FC3C-8BB7-BA6750768D64}"/>
              </a:ext>
            </a:extLst>
          </p:cNvPr>
          <p:cNvSpPr txBox="1"/>
          <p:nvPr/>
        </p:nvSpPr>
        <p:spPr>
          <a:xfrm flipH="1">
            <a:off x="4662097" y="4261476"/>
            <a:ext cx="498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E2B46F10-D7AF-F888-9D45-34B4159B219A}"/>
              </a:ext>
            </a:extLst>
          </p:cNvPr>
          <p:cNvSpPr txBox="1"/>
          <p:nvPr/>
        </p:nvSpPr>
        <p:spPr>
          <a:xfrm flipH="1">
            <a:off x="8165003" y="3821556"/>
            <a:ext cx="498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A9EB2A8-273D-6756-1DD0-FE2685C1E203}"/>
              </a:ext>
            </a:extLst>
          </p:cNvPr>
          <p:cNvSpPr txBox="1"/>
          <p:nvPr/>
        </p:nvSpPr>
        <p:spPr>
          <a:xfrm flipH="1">
            <a:off x="7600011" y="3816519"/>
            <a:ext cx="624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000B528E-DA1C-4C01-8FAC-DB5C1435AE91}"/>
              </a:ext>
            </a:extLst>
          </p:cNvPr>
          <p:cNvCxnSpPr/>
          <p:nvPr/>
        </p:nvCxnSpPr>
        <p:spPr>
          <a:xfrm>
            <a:off x="7694754" y="4199255"/>
            <a:ext cx="43546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9821D9A0-ADA9-327A-D32C-4DFABC528A18}"/>
              </a:ext>
            </a:extLst>
          </p:cNvPr>
          <p:cNvSpPr txBox="1"/>
          <p:nvPr/>
        </p:nvSpPr>
        <p:spPr>
          <a:xfrm flipH="1">
            <a:off x="7786390" y="4188752"/>
            <a:ext cx="498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5945C464-5E01-5842-78C8-3251CC1C4B7B}"/>
              </a:ext>
            </a:extLst>
          </p:cNvPr>
          <p:cNvSpPr txBox="1"/>
          <p:nvPr/>
        </p:nvSpPr>
        <p:spPr>
          <a:xfrm>
            <a:off x="4244452" y="5017254"/>
            <a:ext cx="1769660" cy="461665"/>
          </a:xfrm>
          <a:custGeom>
            <a:avLst/>
            <a:gdLst>
              <a:gd name="connsiteX0" fmla="*/ 0 w 1769660"/>
              <a:gd name="connsiteY0" fmla="*/ 0 h 461665"/>
              <a:gd name="connsiteX1" fmla="*/ 554493 w 1769660"/>
              <a:gd name="connsiteY1" fmla="*/ 0 h 461665"/>
              <a:gd name="connsiteX2" fmla="*/ 1179773 w 1769660"/>
              <a:gd name="connsiteY2" fmla="*/ 0 h 461665"/>
              <a:gd name="connsiteX3" fmla="*/ 1769660 w 1769660"/>
              <a:gd name="connsiteY3" fmla="*/ 0 h 461665"/>
              <a:gd name="connsiteX4" fmla="*/ 1769660 w 1769660"/>
              <a:gd name="connsiteY4" fmla="*/ 461665 h 461665"/>
              <a:gd name="connsiteX5" fmla="*/ 1162077 w 1769660"/>
              <a:gd name="connsiteY5" fmla="*/ 461665 h 461665"/>
              <a:gd name="connsiteX6" fmla="*/ 554493 w 1769660"/>
              <a:gd name="connsiteY6" fmla="*/ 461665 h 461665"/>
              <a:gd name="connsiteX7" fmla="*/ 0 w 1769660"/>
              <a:gd name="connsiteY7" fmla="*/ 461665 h 461665"/>
              <a:gd name="connsiteX8" fmla="*/ 0 w 1769660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69660" h="461665" fill="none" extrusionOk="0">
                <a:moveTo>
                  <a:pt x="0" y="0"/>
                </a:moveTo>
                <a:cubicBezTo>
                  <a:pt x="164610" y="1675"/>
                  <a:pt x="430560" y="-14336"/>
                  <a:pt x="554493" y="0"/>
                </a:cubicBezTo>
                <a:cubicBezTo>
                  <a:pt x="678426" y="14336"/>
                  <a:pt x="932172" y="24447"/>
                  <a:pt x="1179773" y="0"/>
                </a:cubicBezTo>
                <a:cubicBezTo>
                  <a:pt x="1427374" y="-24447"/>
                  <a:pt x="1489120" y="19517"/>
                  <a:pt x="1769660" y="0"/>
                </a:cubicBezTo>
                <a:cubicBezTo>
                  <a:pt x="1790253" y="184892"/>
                  <a:pt x="1772297" y="242451"/>
                  <a:pt x="1769660" y="461665"/>
                </a:cubicBezTo>
                <a:cubicBezTo>
                  <a:pt x="1489703" y="455910"/>
                  <a:pt x="1297918" y="455365"/>
                  <a:pt x="1162077" y="461665"/>
                </a:cubicBezTo>
                <a:cubicBezTo>
                  <a:pt x="1026236" y="467965"/>
                  <a:pt x="818336" y="431682"/>
                  <a:pt x="554493" y="461665"/>
                </a:cubicBezTo>
                <a:cubicBezTo>
                  <a:pt x="290650" y="491648"/>
                  <a:pt x="222978" y="444119"/>
                  <a:pt x="0" y="461665"/>
                </a:cubicBezTo>
                <a:cubicBezTo>
                  <a:pt x="-19009" y="288716"/>
                  <a:pt x="19329" y="102589"/>
                  <a:pt x="0" y="0"/>
                </a:cubicBezTo>
                <a:close/>
              </a:path>
              <a:path w="1769660" h="461665" stroke="0" extrusionOk="0">
                <a:moveTo>
                  <a:pt x="0" y="0"/>
                </a:moveTo>
                <a:cubicBezTo>
                  <a:pt x="203990" y="1037"/>
                  <a:pt x="395764" y="12695"/>
                  <a:pt x="607583" y="0"/>
                </a:cubicBezTo>
                <a:cubicBezTo>
                  <a:pt x="819402" y="-12695"/>
                  <a:pt x="1032187" y="-19518"/>
                  <a:pt x="1232863" y="0"/>
                </a:cubicBezTo>
                <a:cubicBezTo>
                  <a:pt x="1433539" y="19518"/>
                  <a:pt x="1532037" y="12459"/>
                  <a:pt x="1769660" y="0"/>
                </a:cubicBezTo>
                <a:cubicBezTo>
                  <a:pt x="1765735" y="173025"/>
                  <a:pt x="1769382" y="278951"/>
                  <a:pt x="1769660" y="461665"/>
                </a:cubicBezTo>
                <a:cubicBezTo>
                  <a:pt x="1642715" y="440102"/>
                  <a:pt x="1408556" y="434978"/>
                  <a:pt x="1232863" y="461665"/>
                </a:cubicBezTo>
                <a:cubicBezTo>
                  <a:pt x="1057170" y="488352"/>
                  <a:pt x="771741" y="437309"/>
                  <a:pt x="625280" y="461665"/>
                </a:cubicBezTo>
                <a:cubicBezTo>
                  <a:pt x="478819" y="486021"/>
                  <a:pt x="227498" y="476889"/>
                  <a:pt x="0" y="461665"/>
                </a:cubicBezTo>
                <a:cubicBezTo>
                  <a:pt x="-13159" y="231605"/>
                  <a:pt x="-18010" y="141741"/>
                  <a:pt x="0" y="0"/>
                </a:cubicBezTo>
                <a:close/>
              </a:path>
            </a:pathLst>
          </a:custGeom>
          <a:solidFill>
            <a:srgbClr val="FFFFCC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22320180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24 : 6 = 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43BAAF68-FB67-4688-25EB-B5F7D18935C0}"/>
              </a:ext>
            </a:extLst>
          </p:cNvPr>
          <p:cNvSpPr txBox="1"/>
          <p:nvPr/>
        </p:nvSpPr>
        <p:spPr>
          <a:xfrm>
            <a:off x="7150649" y="5007742"/>
            <a:ext cx="1769660" cy="461665"/>
          </a:xfrm>
          <a:custGeom>
            <a:avLst/>
            <a:gdLst>
              <a:gd name="connsiteX0" fmla="*/ 0 w 1769660"/>
              <a:gd name="connsiteY0" fmla="*/ 0 h 461665"/>
              <a:gd name="connsiteX1" fmla="*/ 554493 w 1769660"/>
              <a:gd name="connsiteY1" fmla="*/ 0 h 461665"/>
              <a:gd name="connsiteX2" fmla="*/ 1179773 w 1769660"/>
              <a:gd name="connsiteY2" fmla="*/ 0 h 461665"/>
              <a:gd name="connsiteX3" fmla="*/ 1769660 w 1769660"/>
              <a:gd name="connsiteY3" fmla="*/ 0 h 461665"/>
              <a:gd name="connsiteX4" fmla="*/ 1769660 w 1769660"/>
              <a:gd name="connsiteY4" fmla="*/ 461665 h 461665"/>
              <a:gd name="connsiteX5" fmla="*/ 1162077 w 1769660"/>
              <a:gd name="connsiteY5" fmla="*/ 461665 h 461665"/>
              <a:gd name="connsiteX6" fmla="*/ 554493 w 1769660"/>
              <a:gd name="connsiteY6" fmla="*/ 461665 h 461665"/>
              <a:gd name="connsiteX7" fmla="*/ 0 w 1769660"/>
              <a:gd name="connsiteY7" fmla="*/ 461665 h 461665"/>
              <a:gd name="connsiteX8" fmla="*/ 0 w 1769660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69660" h="461665" fill="none" extrusionOk="0">
                <a:moveTo>
                  <a:pt x="0" y="0"/>
                </a:moveTo>
                <a:cubicBezTo>
                  <a:pt x="164610" y="1675"/>
                  <a:pt x="430560" y="-14336"/>
                  <a:pt x="554493" y="0"/>
                </a:cubicBezTo>
                <a:cubicBezTo>
                  <a:pt x="678426" y="14336"/>
                  <a:pt x="932172" y="24447"/>
                  <a:pt x="1179773" y="0"/>
                </a:cubicBezTo>
                <a:cubicBezTo>
                  <a:pt x="1427374" y="-24447"/>
                  <a:pt x="1489120" y="19517"/>
                  <a:pt x="1769660" y="0"/>
                </a:cubicBezTo>
                <a:cubicBezTo>
                  <a:pt x="1790253" y="184892"/>
                  <a:pt x="1772297" y="242451"/>
                  <a:pt x="1769660" y="461665"/>
                </a:cubicBezTo>
                <a:cubicBezTo>
                  <a:pt x="1489703" y="455910"/>
                  <a:pt x="1297918" y="455365"/>
                  <a:pt x="1162077" y="461665"/>
                </a:cubicBezTo>
                <a:cubicBezTo>
                  <a:pt x="1026236" y="467965"/>
                  <a:pt x="818336" y="431682"/>
                  <a:pt x="554493" y="461665"/>
                </a:cubicBezTo>
                <a:cubicBezTo>
                  <a:pt x="290650" y="491648"/>
                  <a:pt x="222978" y="444119"/>
                  <a:pt x="0" y="461665"/>
                </a:cubicBezTo>
                <a:cubicBezTo>
                  <a:pt x="-19009" y="288716"/>
                  <a:pt x="19329" y="102589"/>
                  <a:pt x="0" y="0"/>
                </a:cubicBezTo>
                <a:close/>
              </a:path>
              <a:path w="1769660" h="461665" stroke="0" extrusionOk="0">
                <a:moveTo>
                  <a:pt x="0" y="0"/>
                </a:moveTo>
                <a:cubicBezTo>
                  <a:pt x="203990" y="1037"/>
                  <a:pt x="395764" y="12695"/>
                  <a:pt x="607583" y="0"/>
                </a:cubicBezTo>
                <a:cubicBezTo>
                  <a:pt x="819402" y="-12695"/>
                  <a:pt x="1032187" y="-19518"/>
                  <a:pt x="1232863" y="0"/>
                </a:cubicBezTo>
                <a:cubicBezTo>
                  <a:pt x="1433539" y="19518"/>
                  <a:pt x="1532037" y="12459"/>
                  <a:pt x="1769660" y="0"/>
                </a:cubicBezTo>
                <a:cubicBezTo>
                  <a:pt x="1765735" y="173025"/>
                  <a:pt x="1769382" y="278951"/>
                  <a:pt x="1769660" y="461665"/>
                </a:cubicBezTo>
                <a:cubicBezTo>
                  <a:pt x="1642715" y="440102"/>
                  <a:pt x="1408556" y="434978"/>
                  <a:pt x="1232863" y="461665"/>
                </a:cubicBezTo>
                <a:cubicBezTo>
                  <a:pt x="1057170" y="488352"/>
                  <a:pt x="771741" y="437309"/>
                  <a:pt x="625280" y="461665"/>
                </a:cubicBezTo>
                <a:cubicBezTo>
                  <a:pt x="478819" y="486021"/>
                  <a:pt x="227498" y="476889"/>
                  <a:pt x="0" y="461665"/>
                </a:cubicBezTo>
                <a:cubicBezTo>
                  <a:pt x="-13159" y="231605"/>
                  <a:pt x="-18010" y="141741"/>
                  <a:pt x="0" y="0"/>
                </a:cubicBezTo>
                <a:close/>
              </a:path>
            </a:pathLst>
          </a:custGeom>
          <a:solidFill>
            <a:srgbClr val="FFFFCC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22320180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 : 5 = 4</a:t>
            </a:r>
          </a:p>
        </p:txBody>
      </p:sp>
    </p:spTree>
    <p:extLst>
      <p:ext uri="{BB962C8B-B14F-4D97-AF65-F5344CB8AC3E}">
        <p14:creationId xmlns:p14="http://schemas.microsoft.com/office/powerpoint/2010/main" val="743101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5" grpId="0"/>
      <p:bldP spid="26" grpId="0"/>
      <p:bldP spid="27" grpId="0"/>
      <p:bldP spid="29" grpId="0"/>
      <p:bldP spid="30" grpId="0" animBg="1"/>
      <p:bldP spid="3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F52A957-6A65-B300-6EBA-8B95F75DC69D}"/>
              </a:ext>
            </a:extLst>
          </p:cNvPr>
          <p:cNvSpPr/>
          <p:nvPr/>
        </p:nvSpPr>
        <p:spPr>
          <a:xfrm>
            <a:off x="3597640" y="2764490"/>
            <a:ext cx="533649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4800">
                <a:solidFill>
                  <a:srgbClr val="FF0000"/>
                </a:solidFill>
                <a:latin typeface="Sigmar One" panose="00000500000000000000" pitchFamily="2" charset="0"/>
              </a:rPr>
              <a:t>Luyện tập</a:t>
            </a:r>
            <a:endParaRPr lang="en-US" sz="4800" dirty="0">
              <a:solidFill>
                <a:srgbClr val="FF000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256671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952BCBE9-A212-4AFE-9BC4-98F30682E8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40"/>
          <a:stretch/>
        </p:blipFill>
        <p:spPr>
          <a:xfrm>
            <a:off x="141515" y="164317"/>
            <a:ext cx="2191606" cy="954402"/>
          </a:xfr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FB6A8318-2988-4E1F-8007-6B58F18A0D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476" y="331458"/>
            <a:ext cx="2346240" cy="127760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22B35A7E-BBCB-4884-9F97-36A7CD3F9A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0" y="4801266"/>
            <a:ext cx="5288280" cy="1954642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xmlns="" id="{DFE0251B-4FA1-4DE4-8F04-35C0FCB2F6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811"/>
            <a:ext cx="12192000" cy="1081267"/>
          </a:xfrm>
          <a:prstGeom prst="rect">
            <a:avLst/>
          </a:prstGeom>
        </p:spPr>
      </p:pic>
      <p:pic>
        <p:nvPicPr>
          <p:cNvPr id="8" name="图片 10">
            <a:extLst>
              <a:ext uri="{FF2B5EF4-FFF2-40B4-BE49-F238E27FC236}">
                <a16:creationId xmlns:a16="http://schemas.microsoft.com/office/drawing/2014/main" xmlns="" id="{C0B14B51-EC27-437C-A740-A7E83EBFF95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0" y="5019176"/>
            <a:ext cx="12192000" cy="18388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19DED0D-5AA0-8B42-88BB-A6A951ACEE1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86068" b="81943"/>
          <a:stretch/>
        </p:blipFill>
        <p:spPr>
          <a:xfrm>
            <a:off x="305288" y="1076402"/>
            <a:ext cx="1359740" cy="6139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0C104E2-35DC-260E-A255-D08E1F26694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44" b="98974" l="3231" r="32159">
                        <a14:foregroundMark x1="31131" y1="45128" x2="31131" y2="45128"/>
                        <a14:foregroundMark x1="32159" y1="46154" x2="32159" y2="46154"/>
                        <a14:foregroundMark x1="18649" y1="53333" x2="18649" y2="53333"/>
                        <a14:foregroundMark x1="16153" y1="88718" x2="16153" y2="88718"/>
                        <a14:foregroundMark x1="16300" y1="85641" x2="16300" y2="85641"/>
                        <a14:foregroundMark x1="15712" y1="86667" x2="23935" y2="86667"/>
                        <a14:foregroundMark x1="28341" y1="87692" x2="30250" y2="87692"/>
                        <a14:foregroundMark x1="23642" y1="80513" x2="29222" y2="88718"/>
                        <a14:foregroundMark x1="31424" y1="87179" x2="28047" y2="97436"/>
                        <a14:foregroundMark x1="13363" y1="85641" x2="27900" y2="93846"/>
                        <a14:foregroundMark x1="9985" y1="98462" x2="30103" y2="98974"/>
                        <a14:foregroundMark x1="30103" y1="98974" x2="31131" y2="93846"/>
                      </a14:backgroundRemoval>
                    </a14:imgEffect>
                  </a14:imgLayer>
                </a14:imgProps>
              </a:ext>
            </a:extLst>
          </a:blip>
          <a:srcRect r="66131"/>
          <a:stretch/>
        </p:blipFill>
        <p:spPr>
          <a:xfrm>
            <a:off x="-173476" y="1796289"/>
            <a:ext cx="2821587" cy="35009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330BEE5-7109-68F2-FC47-454E30F5A3A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590" b="89744" l="43906" r="63877">
                        <a14:foregroundMark x1="50220" y1="10256" x2="50220" y2="10256"/>
                        <a14:foregroundMark x1="51248" y1="3590" x2="51248" y2="3590"/>
                        <a14:foregroundMark x1="64023" y1="22051" x2="64023" y2="22051"/>
                        <a14:foregroundMark x1="43906" y1="59487" x2="43906" y2="59487"/>
                      </a14:backgroundRemoval>
                    </a14:imgEffect>
                  </a14:imgLayer>
                </a14:imgProps>
              </a:ext>
            </a:extLst>
          </a:blip>
          <a:srcRect l="42466" r="35357" b="19416"/>
          <a:stretch/>
        </p:blipFill>
        <p:spPr>
          <a:xfrm>
            <a:off x="3274413" y="1979572"/>
            <a:ext cx="2164447" cy="30928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DB29C86-4CB6-CFE3-27A4-AE81C7000B5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75108" b="21331"/>
          <a:stretch/>
        </p:blipFill>
        <p:spPr>
          <a:xfrm>
            <a:off x="7397062" y="1826971"/>
            <a:ext cx="2400404" cy="28587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7CF9675-C5E5-9A68-D5CA-2F20218A6577}"/>
              </a:ext>
            </a:extLst>
          </p:cNvPr>
          <p:cNvSpPr txBox="1"/>
          <p:nvPr/>
        </p:nvSpPr>
        <p:spPr>
          <a:xfrm flipH="1">
            <a:off x="4526826" y="3696903"/>
            <a:ext cx="498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71289CB-2E5F-04D7-5C8F-DC36BA55B743}"/>
              </a:ext>
            </a:extLst>
          </p:cNvPr>
          <p:cNvSpPr txBox="1"/>
          <p:nvPr/>
        </p:nvSpPr>
        <p:spPr>
          <a:xfrm flipH="1">
            <a:off x="3859580" y="3694981"/>
            <a:ext cx="647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40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8AAFD115-902D-FF6C-62FE-7184E7AF133A}"/>
              </a:ext>
            </a:extLst>
          </p:cNvPr>
          <p:cNvCxnSpPr/>
          <p:nvPr/>
        </p:nvCxnSpPr>
        <p:spPr>
          <a:xfrm>
            <a:off x="3998794" y="4156646"/>
            <a:ext cx="42308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1DC4EF6-E641-A2EE-A24D-F0384D96D9B3}"/>
              </a:ext>
            </a:extLst>
          </p:cNvPr>
          <p:cNvSpPr txBox="1"/>
          <p:nvPr/>
        </p:nvSpPr>
        <p:spPr>
          <a:xfrm flipH="1">
            <a:off x="4033583" y="4087907"/>
            <a:ext cx="498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A5034E1-2878-F0DB-8511-2EE1B60CB90F}"/>
              </a:ext>
            </a:extLst>
          </p:cNvPr>
          <p:cNvSpPr txBox="1"/>
          <p:nvPr/>
        </p:nvSpPr>
        <p:spPr>
          <a:xfrm>
            <a:off x="3386601" y="5079909"/>
            <a:ext cx="2426800" cy="461665"/>
          </a:xfrm>
          <a:custGeom>
            <a:avLst/>
            <a:gdLst>
              <a:gd name="connsiteX0" fmla="*/ 0 w 2426800"/>
              <a:gd name="connsiteY0" fmla="*/ 0 h 461665"/>
              <a:gd name="connsiteX1" fmla="*/ 630968 w 2426800"/>
              <a:gd name="connsiteY1" fmla="*/ 0 h 461665"/>
              <a:gd name="connsiteX2" fmla="*/ 1237668 w 2426800"/>
              <a:gd name="connsiteY2" fmla="*/ 0 h 461665"/>
              <a:gd name="connsiteX3" fmla="*/ 1820100 w 2426800"/>
              <a:gd name="connsiteY3" fmla="*/ 0 h 461665"/>
              <a:gd name="connsiteX4" fmla="*/ 2426800 w 2426800"/>
              <a:gd name="connsiteY4" fmla="*/ 0 h 461665"/>
              <a:gd name="connsiteX5" fmla="*/ 2426800 w 2426800"/>
              <a:gd name="connsiteY5" fmla="*/ 461665 h 461665"/>
              <a:gd name="connsiteX6" fmla="*/ 1868636 w 2426800"/>
              <a:gd name="connsiteY6" fmla="*/ 461665 h 461665"/>
              <a:gd name="connsiteX7" fmla="*/ 1286204 w 2426800"/>
              <a:gd name="connsiteY7" fmla="*/ 461665 h 461665"/>
              <a:gd name="connsiteX8" fmla="*/ 630968 w 2426800"/>
              <a:gd name="connsiteY8" fmla="*/ 461665 h 461665"/>
              <a:gd name="connsiteX9" fmla="*/ 0 w 2426800"/>
              <a:gd name="connsiteY9" fmla="*/ 461665 h 461665"/>
              <a:gd name="connsiteX10" fmla="*/ 0 w 2426800"/>
              <a:gd name="connsiteY10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26800" h="461665" fill="none" extrusionOk="0">
                <a:moveTo>
                  <a:pt x="0" y="0"/>
                </a:moveTo>
                <a:cubicBezTo>
                  <a:pt x="268706" y="-9720"/>
                  <a:pt x="402711" y="-19917"/>
                  <a:pt x="630968" y="0"/>
                </a:cubicBezTo>
                <a:cubicBezTo>
                  <a:pt x="859225" y="19917"/>
                  <a:pt x="1111486" y="3517"/>
                  <a:pt x="1237668" y="0"/>
                </a:cubicBezTo>
                <a:cubicBezTo>
                  <a:pt x="1363850" y="-3517"/>
                  <a:pt x="1691189" y="26090"/>
                  <a:pt x="1820100" y="0"/>
                </a:cubicBezTo>
                <a:cubicBezTo>
                  <a:pt x="1949011" y="-26090"/>
                  <a:pt x="2211899" y="-29259"/>
                  <a:pt x="2426800" y="0"/>
                </a:cubicBezTo>
                <a:cubicBezTo>
                  <a:pt x="2428050" y="173217"/>
                  <a:pt x="2442176" y="272604"/>
                  <a:pt x="2426800" y="461665"/>
                </a:cubicBezTo>
                <a:cubicBezTo>
                  <a:pt x="2314330" y="485554"/>
                  <a:pt x="2003284" y="468994"/>
                  <a:pt x="1868636" y="461665"/>
                </a:cubicBezTo>
                <a:cubicBezTo>
                  <a:pt x="1733988" y="454336"/>
                  <a:pt x="1478059" y="464578"/>
                  <a:pt x="1286204" y="461665"/>
                </a:cubicBezTo>
                <a:cubicBezTo>
                  <a:pt x="1094349" y="458752"/>
                  <a:pt x="907663" y="493652"/>
                  <a:pt x="630968" y="461665"/>
                </a:cubicBezTo>
                <a:cubicBezTo>
                  <a:pt x="354273" y="429678"/>
                  <a:pt x="181978" y="464484"/>
                  <a:pt x="0" y="461665"/>
                </a:cubicBezTo>
                <a:cubicBezTo>
                  <a:pt x="69" y="325382"/>
                  <a:pt x="20525" y="130139"/>
                  <a:pt x="0" y="0"/>
                </a:cubicBezTo>
                <a:close/>
              </a:path>
              <a:path w="2426800" h="461665" stroke="0" extrusionOk="0">
                <a:moveTo>
                  <a:pt x="0" y="0"/>
                </a:moveTo>
                <a:cubicBezTo>
                  <a:pt x="196561" y="-3018"/>
                  <a:pt x="484090" y="16608"/>
                  <a:pt x="630968" y="0"/>
                </a:cubicBezTo>
                <a:cubicBezTo>
                  <a:pt x="777846" y="-16608"/>
                  <a:pt x="1035114" y="21498"/>
                  <a:pt x="1286204" y="0"/>
                </a:cubicBezTo>
                <a:cubicBezTo>
                  <a:pt x="1537294" y="-21498"/>
                  <a:pt x="2177346" y="7847"/>
                  <a:pt x="2426800" y="0"/>
                </a:cubicBezTo>
                <a:cubicBezTo>
                  <a:pt x="2422875" y="173025"/>
                  <a:pt x="2426522" y="278951"/>
                  <a:pt x="2426800" y="461665"/>
                </a:cubicBezTo>
                <a:cubicBezTo>
                  <a:pt x="2221316" y="471956"/>
                  <a:pt x="2099515" y="452530"/>
                  <a:pt x="1892904" y="461665"/>
                </a:cubicBezTo>
                <a:cubicBezTo>
                  <a:pt x="1686293" y="470800"/>
                  <a:pt x="1481812" y="440361"/>
                  <a:pt x="1261936" y="461665"/>
                </a:cubicBezTo>
                <a:cubicBezTo>
                  <a:pt x="1042060" y="482969"/>
                  <a:pt x="802690" y="488114"/>
                  <a:pt x="655236" y="461665"/>
                </a:cubicBezTo>
                <a:cubicBezTo>
                  <a:pt x="507782" y="435216"/>
                  <a:pt x="316084" y="475780"/>
                  <a:pt x="0" y="461665"/>
                </a:cubicBezTo>
                <a:cubicBezTo>
                  <a:pt x="-15805" y="299330"/>
                  <a:pt x="-4663" y="162328"/>
                  <a:pt x="0" y="0"/>
                </a:cubicBezTo>
                <a:close/>
              </a:path>
            </a:pathLst>
          </a:custGeom>
          <a:solidFill>
            <a:srgbClr val="FFFFCC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22320180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41 : 8 = 5 (dư 1)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9E10F5A-CF05-0734-FEA1-6E8D837ADCA0}"/>
              </a:ext>
            </a:extLst>
          </p:cNvPr>
          <p:cNvSpPr txBox="1"/>
          <p:nvPr/>
        </p:nvSpPr>
        <p:spPr>
          <a:xfrm flipH="1">
            <a:off x="8488080" y="3429000"/>
            <a:ext cx="498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84B0E21-688E-6EE3-95A6-B69B0184BA13}"/>
              </a:ext>
            </a:extLst>
          </p:cNvPr>
          <p:cNvSpPr txBox="1"/>
          <p:nvPr/>
        </p:nvSpPr>
        <p:spPr>
          <a:xfrm flipH="1">
            <a:off x="7854295" y="3428999"/>
            <a:ext cx="607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21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E9554984-F14E-8A37-B52F-CFF5F3D44633}"/>
              </a:ext>
            </a:extLst>
          </p:cNvPr>
          <p:cNvCxnSpPr/>
          <p:nvPr/>
        </p:nvCxnSpPr>
        <p:spPr>
          <a:xfrm>
            <a:off x="7946414" y="3859722"/>
            <a:ext cx="42308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55A5C0DB-600C-7328-FE94-45F40B9D3935}"/>
              </a:ext>
            </a:extLst>
          </p:cNvPr>
          <p:cNvSpPr txBox="1"/>
          <p:nvPr/>
        </p:nvSpPr>
        <p:spPr>
          <a:xfrm flipH="1">
            <a:off x="8014890" y="3857074"/>
            <a:ext cx="498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A136AD9F-438F-3D32-B590-C1E7AAF3CF0B}"/>
              </a:ext>
            </a:extLst>
          </p:cNvPr>
          <p:cNvSpPr txBox="1"/>
          <p:nvPr/>
        </p:nvSpPr>
        <p:spPr>
          <a:xfrm>
            <a:off x="7278261" y="4712807"/>
            <a:ext cx="2426800" cy="461665"/>
          </a:xfrm>
          <a:custGeom>
            <a:avLst/>
            <a:gdLst>
              <a:gd name="connsiteX0" fmla="*/ 0 w 2426800"/>
              <a:gd name="connsiteY0" fmla="*/ 0 h 461665"/>
              <a:gd name="connsiteX1" fmla="*/ 630968 w 2426800"/>
              <a:gd name="connsiteY1" fmla="*/ 0 h 461665"/>
              <a:gd name="connsiteX2" fmla="*/ 1237668 w 2426800"/>
              <a:gd name="connsiteY2" fmla="*/ 0 h 461665"/>
              <a:gd name="connsiteX3" fmla="*/ 1820100 w 2426800"/>
              <a:gd name="connsiteY3" fmla="*/ 0 h 461665"/>
              <a:gd name="connsiteX4" fmla="*/ 2426800 w 2426800"/>
              <a:gd name="connsiteY4" fmla="*/ 0 h 461665"/>
              <a:gd name="connsiteX5" fmla="*/ 2426800 w 2426800"/>
              <a:gd name="connsiteY5" fmla="*/ 461665 h 461665"/>
              <a:gd name="connsiteX6" fmla="*/ 1868636 w 2426800"/>
              <a:gd name="connsiteY6" fmla="*/ 461665 h 461665"/>
              <a:gd name="connsiteX7" fmla="*/ 1286204 w 2426800"/>
              <a:gd name="connsiteY7" fmla="*/ 461665 h 461665"/>
              <a:gd name="connsiteX8" fmla="*/ 630968 w 2426800"/>
              <a:gd name="connsiteY8" fmla="*/ 461665 h 461665"/>
              <a:gd name="connsiteX9" fmla="*/ 0 w 2426800"/>
              <a:gd name="connsiteY9" fmla="*/ 461665 h 461665"/>
              <a:gd name="connsiteX10" fmla="*/ 0 w 2426800"/>
              <a:gd name="connsiteY10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26800" h="461665" fill="none" extrusionOk="0">
                <a:moveTo>
                  <a:pt x="0" y="0"/>
                </a:moveTo>
                <a:cubicBezTo>
                  <a:pt x="268706" y="-9720"/>
                  <a:pt x="402711" y="-19917"/>
                  <a:pt x="630968" y="0"/>
                </a:cubicBezTo>
                <a:cubicBezTo>
                  <a:pt x="859225" y="19917"/>
                  <a:pt x="1111486" y="3517"/>
                  <a:pt x="1237668" y="0"/>
                </a:cubicBezTo>
                <a:cubicBezTo>
                  <a:pt x="1363850" y="-3517"/>
                  <a:pt x="1691189" y="26090"/>
                  <a:pt x="1820100" y="0"/>
                </a:cubicBezTo>
                <a:cubicBezTo>
                  <a:pt x="1949011" y="-26090"/>
                  <a:pt x="2211899" y="-29259"/>
                  <a:pt x="2426800" y="0"/>
                </a:cubicBezTo>
                <a:cubicBezTo>
                  <a:pt x="2428050" y="173217"/>
                  <a:pt x="2442176" y="272604"/>
                  <a:pt x="2426800" y="461665"/>
                </a:cubicBezTo>
                <a:cubicBezTo>
                  <a:pt x="2314330" y="485554"/>
                  <a:pt x="2003284" y="468994"/>
                  <a:pt x="1868636" y="461665"/>
                </a:cubicBezTo>
                <a:cubicBezTo>
                  <a:pt x="1733988" y="454336"/>
                  <a:pt x="1478059" y="464578"/>
                  <a:pt x="1286204" y="461665"/>
                </a:cubicBezTo>
                <a:cubicBezTo>
                  <a:pt x="1094349" y="458752"/>
                  <a:pt x="907663" y="493652"/>
                  <a:pt x="630968" y="461665"/>
                </a:cubicBezTo>
                <a:cubicBezTo>
                  <a:pt x="354273" y="429678"/>
                  <a:pt x="181978" y="464484"/>
                  <a:pt x="0" y="461665"/>
                </a:cubicBezTo>
                <a:cubicBezTo>
                  <a:pt x="69" y="325382"/>
                  <a:pt x="20525" y="130139"/>
                  <a:pt x="0" y="0"/>
                </a:cubicBezTo>
                <a:close/>
              </a:path>
              <a:path w="2426800" h="461665" stroke="0" extrusionOk="0">
                <a:moveTo>
                  <a:pt x="0" y="0"/>
                </a:moveTo>
                <a:cubicBezTo>
                  <a:pt x="196561" y="-3018"/>
                  <a:pt x="484090" y="16608"/>
                  <a:pt x="630968" y="0"/>
                </a:cubicBezTo>
                <a:cubicBezTo>
                  <a:pt x="777846" y="-16608"/>
                  <a:pt x="1035114" y="21498"/>
                  <a:pt x="1286204" y="0"/>
                </a:cubicBezTo>
                <a:cubicBezTo>
                  <a:pt x="1537294" y="-21498"/>
                  <a:pt x="2177346" y="7847"/>
                  <a:pt x="2426800" y="0"/>
                </a:cubicBezTo>
                <a:cubicBezTo>
                  <a:pt x="2422875" y="173025"/>
                  <a:pt x="2426522" y="278951"/>
                  <a:pt x="2426800" y="461665"/>
                </a:cubicBezTo>
                <a:cubicBezTo>
                  <a:pt x="2221316" y="471956"/>
                  <a:pt x="2099515" y="452530"/>
                  <a:pt x="1892904" y="461665"/>
                </a:cubicBezTo>
                <a:cubicBezTo>
                  <a:pt x="1686293" y="470800"/>
                  <a:pt x="1481812" y="440361"/>
                  <a:pt x="1261936" y="461665"/>
                </a:cubicBezTo>
                <a:cubicBezTo>
                  <a:pt x="1042060" y="482969"/>
                  <a:pt x="802690" y="488114"/>
                  <a:pt x="655236" y="461665"/>
                </a:cubicBezTo>
                <a:cubicBezTo>
                  <a:pt x="507782" y="435216"/>
                  <a:pt x="316084" y="475780"/>
                  <a:pt x="0" y="461665"/>
                </a:cubicBezTo>
                <a:cubicBezTo>
                  <a:pt x="-15805" y="299330"/>
                  <a:pt x="-4663" y="162328"/>
                  <a:pt x="0" y="0"/>
                </a:cubicBezTo>
                <a:close/>
              </a:path>
            </a:pathLst>
          </a:custGeom>
          <a:solidFill>
            <a:srgbClr val="FFFFCC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22320180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23 : 3 = 7 (dư 2)</a:t>
            </a:r>
          </a:p>
        </p:txBody>
      </p:sp>
    </p:spTree>
    <p:extLst>
      <p:ext uri="{BB962C8B-B14F-4D97-AF65-F5344CB8AC3E}">
        <p14:creationId xmlns:p14="http://schemas.microsoft.com/office/powerpoint/2010/main" val="173898011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0" grpId="0"/>
      <p:bldP spid="21" grpId="0" animBg="1"/>
      <p:bldP spid="22" grpId="0"/>
      <p:bldP spid="23" grpId="0"/>
      <p:bldP spid="26" grpId="0"/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xmlns="" id="{F0AC591D-09CD-47E8-8E00-1E94A45CF2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23"/>
          <a:stretch/>
        </p:blipFill>
        <p:spPr>
          <a:xfrm>
            <a:off x="243630" y="277183"/>
            <a:ext cx="2277709" cy="964764"/>
          </a:xfr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FB6A8318-2988-4E1F-8007-6B58F18A0D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476" y="331458"/>
            <a:ext cx="2346240" cy="127760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22B35A7E-BBCB-4884-9F97-36A7CD3F9A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0" y="4801266"/>
            <a:ext cx="5288280" cy="1954642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xmlns="" id="{DFE0251B-4FA1-4DE4-8F04-35C0FCB2F6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811"/>
            <a:ext cx="12192000" cy="1081267"/>
          </a:xfrm>
          <a:prstGeom prst="rect">
            <a:avLst/>
          </a:prstGeom>
        </p:spPr>
      </p:pic>
      <p:pic>
        <p:nvPicPr>
          <p:cNvPr id="8" name="图片 10">
            <a:extLst>
              <a:ext uri="{FF2B5EF4-FFF2-40B4-BE49-F238E27FC236}">
                <a16:creationId xmlns:a16="http://schemas.microsoft.com/office/drawing/2014/main" xmlns="" id="{C0B14B51-EC27-437C-A740-A7E83EBFF95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0" y="5019176"/>
            <a:ext cx="12192000" cy="18388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30F30A8-758A-D09E-7A8C-4D760E1FA4A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93850" b="89374"/>
          <a:stretch/>
        </p:blipFill>
        <p:spPr>
          <a:xfrm>
            <a:off x="900883" y="1157491"/>
            <a:ext cx="481601" cy="4839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22B700F-8C85-EFB9-AA92-7A17325560E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235" t="577" b="1"/>
          <a:stretch/>
        </p:blipFill>
        <p:spPr>
          <a:xfrm>
            <a:off x="2392774" y="482791"/>
            <a:ext cx="7275685" cy="47056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7B891D0-8720-81DE-D360-874753069F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37641" y="5154830"/>
            <a:ext cx="8516718" cy="957006"/>
          </a:xfrm>
          <a:prstGeom prst="rect">
            <a:avLst/>
          </a:prstGeom>
        </p:spPr>
      </p:pic>
      <p:sp>
        <p:nvSpPr>
          <p:cNvPr id="15" name="Cloud 14">
            <a:extLst>
              <a:ext uri="{FF2B5EF4-FFF2-40B4-BE49-F238E27FC236}">
                <a16:creationId xmlns:a16="http://schemas.microsoft.com/office/drawing/2014/main" xmlns="" id="{5DB1B166-6226-7CAA-FC86-BFA3C1AADB70}"/>
              </a:ext>
            </a:extLst>
          </p:cNvPr>
          <p:cNvSpPr/>
          <p:nvPr/>
        </p:nvSpPr>
        <p:spPr>
          <a:xfrm>
            <a:off x="136478" y="1997582"/>
            <a:ext cx="2092544" cy="1108276"/>
          </a:xfrm>
          <a:prstGeom prst="cloud">
            <a:avLst/>
          </a:prstGeom>
          <a:solidFill>
            <a:schemeClr val="bg1"/>
          </a:solidFill>
          <a:ln w="28575">
            <a:solidFill>
              <a:srgbClr val="C00000"/>
            </a:solidFill>
            <a:prstDash val="sysDash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18 : 4 = 4 (dư 2)</a:t>
            </a: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xmlns="" id="{3414F879-A71B-A9D9-BBAE-F4912928421F}"/>
              </a:ext>
            </a:extLst>
          </p:cNvPr>
          <p:cNvSpPr/>
          <p:nvPr/>
        </p:nvSpPr>
        <p:spPr>
          <a:xfrm>
            <a:off x="4533616" y="331458"/>
            <a:ext cx="1839889" cy="969396"/>
          </a:xfrm>
          <a:prstGeom prst="cloud">
            <a:avLst/>
          </a:prstGeom>
          <a:solidFill>
            <a:schemeClr val="bg1"/>
          </a:solidFill>
          <a:ln w="28575">
            <a:solidFill>
              <a:srgbClr val="C00000"/>
            </a:solidFill>
            <a:prstDash val="sysDash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18 : 6 = 3</a:t>
            </a: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xmlns="" id="{674761B9-65FD-BFFE-44D4-BA7FF9B7C497}"/>
              </a:ext>
            </a:extLst>
          </p:cNvPr>
          <p:cNvSpPr/>
          <p:nvPr/>
        </p:nvSpPr>
        <p:spPr>
          <a:xfrm>
            <a:off x="9177320" y="2246970"/>
            <a:ext cx="2092544" cy="1108276"/>
          </a:xfrm>
          <a:prstGeom prst="cloud">
            <a:avLst/>
          </a:prstGeom>
          <a:solidFill>
            <a:schemeClr val="bg1"/>
          </a:solidFill>
          <a:ln w="28575">
            <a:solidFill>
              <a:srgbClr val="C00000"/>
            </a:solidFill>
            <a:prstDash val="sysDash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18 : 5 = 3 (dư 3)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79B15AE7-8953-2A93-106C-02CB0F114B4F}"/>
              </a:ext>
            </a:extLst>
          </p:cNvPr>
          <p:cNvSpPr/>
          <p:nvPr/>
        </p:nvSpPr>
        <p:spPr>
          <a:xfrm>
            <a:off x="1514901" y="5078083"/>
            <a:ext cx="9580729" cy="11307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28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Cách chia táo của bạn Nam cho ta phép chia hết. Cách chia táo của bạn Rô-bốt và Mai cho ta phép chia có dư. </a:t>
            </a:r>
          </a:p>
        </p:txBody>
      </p:sp>
    </p:spTree>
    <p:extLst>
      <p:ext uri="{BB962C8B-B14F-4D97-AF65-F5344CB8AC3E}">
        <p14:creationId xmlns:p14="http://schemas.microsoft.com/office/powerpoint/2010/main" val="183871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0">
        <p14:pan dir="u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4748229-5D59-5748-19BF-78CEC0AE5B8D}"/>
              </a:ext>
            </a:extLst>
          </p:cNvPr>
          <p:cNvSpPr/>
          <p:nvPr/>
        </p:nvSpPr>
        <p:spPr>
          <a:xfrm>
            <a:off x="3597640" y="2764490"/>
            <a:ext cx="533649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4800" dirty="0">
                <a:solidFill>
                  <a:srgbClr val="FF0000"/>
                </a:solidFill>
                <a:latin typeface="Sigmar One" panose="00000500000000000000" pitchFamily="2" charset="0"/>
              </a:rPr>
              <a:t>KHỞI ĐỘNG</a:t>
            </a:r>
            <a:endParaRPr lang="en-US" sz="4800" dirty="0">
              <a:solidFill>
                <a:srgbClr val="FF000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063913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F52A957-6A65-B300-6EBA-8B95F75DC69D}"/>
              </a:ext>
            </a:extLst>
          </p:cNvPr>
          <p:cNvSpPr/>
          <p:nvPr/>
        </p:nvSpPr>
        <p:spPr>
          <a:xfrm>
            <a:off x="3597640" y="2764490"/>
            <a:ext cx="533649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4800">
                <a:solidFill>
                  <a:srgbClr val="FF0000"/>
                </a:solidFill>
                <a:latin typeface="Sigmar One" panose="00000500000000000000" pitchFamily="2" charset="0"/>
              </a:rPr>
              <a:t>Tiết 2</a:t>
            </a:r>
            <a:endParaRPr lang="en-US" sz="4800" dirty="0">
              <a:solidFill>
                <a:srgbClr val="FF000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96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F52A957-6A65-B300-6EBA-8B95F75DC69D}"/>
              </a:ext>
            </a:extLst>
          </p:cNvPr>
          <p:cNvSpPr/>
          <p:nvPr/>
        </p:nvSpPr>
        <p:spPr>
          <a:xfrm>
            <a:off x="3597640" y="2764490"/>
            <a:ext cx="533649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4800">
                <a:solidFill>
                  <a:srgbClr val="FF0000"/>
                </a:solidFill>
                <a:latin typeface="Sigmar One" panose="00000500000000000000" pitchFamily="2" charset="0"/>
              </a:rPr>
              <a:t>Luyện tập</a:t>
            </a:r>
            <a:endParaRPr lang="en-US" sz="4800" dirty="0">
              <a:solidFill>
                <a:srgbClr val="FF000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798800"/>
      </p:ext>
    </p:extLst>
  </p:cSld>
  <p:clrMapOvr>
    <a:masterClrMapping/>
  </p:clrMapOvr>
  <p:transition spd="slow"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A41A66E4-2B54-45AC-A13C-DF2FDCCEC9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0" y="4801266"/>
            <a:ext cx="5288280" cy="195464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09366707-86C0-47E2-B93C-C290422394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811"/>
            <a:ext cx="12192000" cy="1081267"/>
          </a:xfrm>
          <a:prstGeom prst="rect">
            <a:avLst/>
          </a:prstGeom>
        </p:spPr>
      </p:pic>
      <p:pic>
        <p:nvPicPr>
          <p:cNvPr id="12" name="Content Placeholder 10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xmlns="" id="{5F67590C-1B83-8B4D-58D2-DDA76E2DC7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23"/>
          <a:stretch/>
        </p:blipFill>
        <p:spPr>
          <a:xfrm>
            <a:off x="0" y="0"/>
            <a:ext cx="2277709" cy="964764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CB771AC-30CD-7AE8-F1E0-6A0DE948E9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782" y="981823"/>
            <a:ext cx="10381539" cy="496860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2277EAD-ED7C-B1EF-63B4-91C632D9CE8A}"/>
              </a:ext>
            </a:extLst>
          </p:cNvPr>
          <p:cNvSpPr txBox="1"/>
          <p:nvPr/>
        </p:nvSpPr>
        <p:spPr>
          <a:xfrm flipH="1">
            <a:off x="2028620" y="4801266"/>
            <a:ext cx="498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2C8B07B-9645-C235-345D-D4AF2B88E0B8}"/>
              </a:ext>
            </a:extLst>
          </p:cNvPr>
          <p:cNvSpPr txBox="1"/>
          <p:nvPr/>
        </p:nvSpPr>
        <p:spPr>
          <a:xfrm flipH="1">
            <a:off x="1355679" y="4638324"/>
            <a:ext cx="694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B8A6F710-FA2D-091B-33C4-FB12D409D4C0}"/>
              </a:ext>
            </a:extLst>
          </p:cNvPr>
          <p:cNvCxnSpPr/>
          <p:nvPr/>
        </p:nvCxnSpPr>
        <p:spPr>
          <a:xfrm>
            <a:off x="1355679" y="5045397"/>
            <a:ext cx="52771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011D7C4-048B-100D-5FDE-9F99B9A7A34E}"/>
              </a:ext>
            </a:extLst>
          </p:cNvPr>
          <p:cNvSpPr txBox="1"/>
          <p:nvPr/>
        </p:nvSpPr>
        <p:spPr>
          <a:xfrm flipH="1">
            <a:off x="1519510" y="4996268"/>
            <a:ext cx="498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E8158AA-043E-2AFF-3DD9-BEC4037FC682}"/>
              </a:ext>
            </a:extLst>
          </p:cNvPr>
          <p:cNvSpPr txBox="1"/>
          <p:nvPr/>
        </p:nvSpPr>
        <p:spPr>
          <a:xfrm flipH="1">
            <a:off x="4233354" y="4826374"/>
            <a:ext cx="498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37083CC1-8CD4-7794-7E6C-57E18DB7EF7D}"/>
              </a:ext>
            </a:extLst>
          </p:cNvPr>
          <p:cNvSpPr txBox="1"/>
          <p:nvPr/>
        </p:nvSpPr>
        <p:spPr>
          <a:xfrm flipH="1">
            <a:off x="3535354" y="4663015"/>
            <a:ext cx="694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031812F3-C87B-A66A-28E3-B09874C87D43}"/>
              </a:ext>
            </a:extLst>
          </p:cNvPr>
          <p:cNvCxnSpPr/>
          <p:nvPr/>
        </p:nvCxnSpPr>
        <p:spPr>
          <a:xfrm>
            <a:off x="3591521" y="5084341"/>
            <a:ext cx="52771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5003B21-2B1C-ABAD-5AE2-E1CBAED4CB78}"/>
              </a:ext>
            </a:extLst>
          </p:cNvPr>
          <p:cNvSpPr txBox="1"/>
          <p:nvPr/>
        </p:nvSpPr>
        <p:spPr>
          <a:xfrm flipH="1">
            <a:off x="3713437" y="5018470"/>
            <a:ext cx="498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176B90B-3273-F846-EDEA-4FCB414B64AE}"/>
              </a:ext>
            </a:extLst>
          </p:cNvPr>
          <p:cNvSpPr txBox="1"/>
          <p:nvPr/>
        </p:nvSpPr>
        <p:spPr>
          <a:xfrm flipH="1">
            <a:off x="6363637" y="4780267"/>
            <a:ext cx="498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2360F316-984B-0E8D-008D-CE5CEFD9A6D2}"/>
              </a:ext>
            </a:extLst>
          </p:cNvPr>
          <p:cNvSpPr txBox="1"/>
          <p:nvPr/>
        </p:nvSpPr>
        <p:spPr>
          <a:xfrm flipH="1">
            <a:off x="5775367" y="4600803"/>
            <a:ext cx="694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42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6042AEE0-848A-7F59-0E90-475B389CC084}"/>
              </a:ext>
            </a:extLst>
          </p:cNvPr>
          <p:cNvCxnSpPr/>
          <p:nvPr/>
        </p:nvCxnSpPr>
        <p:spPr>
          <a:xfrm>
            <a:off x="5813945" y="4983804"/>
            <a:ext cx="467804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5B61EA54-8D82-3EAF-5C58-BF2DE2F375C3}"/>
              </a:ext>
            </a:extLst>
          </p:cNvPr>
          <p:cNvSpPr txBox="1"/>
          <p:nvPr/>
        </p:nvSpPr>
        <p:spPr>
          <a:xfrm flipH="1">
            <a:off x="5956554" y="4907495"/>
            <a:ext cx="498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229E5812-04A3-E381-A0B9-344EA3A49A01}"/>
              </a:ext>
            </a:extLst>
          </p:cNvPr>
          <p:cNvSpPr txBox="1"/>
          <p:nvPr/>
        </p:nvSpPr>
        <p:spPr>
          <a:xfrm flipH="1">
            <a:off x="9803028" y="4802457"/>
            <a:ext cx="498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B685CF60-2223-DA8F-BC1A-99B38DB1571A}"/>
              </a:ext>
            </a:extLst>
          </p:cNvPr>
          <p:cNvSpPr txBox="1"/>
          <p:nvPr/>
        </p:nvSpPr>
        <p:spPr>
          <a:xfrm flipH="1">
            <a:off x="9181057" y="4643786"/>
            <a:ext cx="621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16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33550AE9-C766-5F64-BFC4-ED137FC16C3B}"/>
              </a:ext>
            </a:extLst>
          </p:cNvPr>
          <p:cNvCxnSpPr/>
          <p:nvPr/>
        </p:nvCxnSpPr>
        <p:spPr>
          <a:xfrm>
            <a:off x="9307772" y="5035172"/>
            <a:ext cx="35484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8FF58B00-4C48-2B1E-EFE1-152FFC271568}"/>
              </a:ext>
            </a:extLst>
          </p:cNvPr>
          <p:cNvSpPr txBox="1"/>
          <p:nvPr/>
        </p:nvSpPr>
        <p:spPr>
          <a:xfrm flipH="1">
            <a:off x="9374081" y="4996089"/>
            <a:ext cx="498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9120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0" grpId="0"/>
      <p:bldP spid="21" grpId="0"/>
      <p:bldP spid="22" grpId="0"/>
      <p:bldP spid="24" grpId="0"/>
      <p:bldP spid="25" grpId="0"/>
      <p:bldP spid="26" grpId="0"/>
      <p:bldP spid="28" grpId="0"/>
      <p:bldP spid="29" grpId="0"/>
      <p:bldP spid="30" grpId="0"/>
      <p:bldP spid="3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2">
            <a:extLst>
              <a:ext uri="{FF2B5EF4-FFF2-40B4-BE49-F238E27FC236}">
                <a16:creationId xmlns:a16="http://schemas.microsoft.com/office/drawing/2014/main" xmlns="" id="{8DF90D66-215F-AEF4-1DE1-A748FFD2F0F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256" y="0"/>
            <a:ext cx="10257612" cy="684556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A41A66E4-2B54-45AC-A13C-DF2FDCCEC9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0" y="4801266"/>
            <a:ext cx="5288280" cy="195464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09366707-86C0-47E2-B93C-C290422394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811"/>
            <a:ext cx="12192000" cy="108126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0" y="5019176"/>
            <a:ext cx="12192000" cy="18388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B5BA238-1141-E85A-B872-1FDE6CF25AC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94706" b="88384"/>
          <a:stretch/>
        </p:blipFill>
        <p:spPr>
          <a:xfrm>
            <a:off x="334861" y="964764"/>
            <a:ext cx="549559" cy="577154"/>
          </a:xfrm>
          <a:prstGeom prst="rect">
            <a:avLst/>
          </a:prstGeom>
        </p:spPr>
      </p:pic>
      <p:pic>
        <p:nvPicPr>
          <p:cNvPr id="7" name="Content Placeholder 10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xmlns="" id="{B16297C5-8D4F-603E-96C1-672DFAE061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520" b="48164" l="7908" r="89903">
                        <a14:foregroundMark x1="15085" y1="14548" x2="15085" y2="14548"/>
                        <a14:foregroundMark x1="19708" y1="12994" x2="19708" y2="12994"/>
                        <a14:foregroundMark x1="14477" y1="9887" x2="14477" y2="9887"/>
                        <a14:foregroundMark x1="13869" y1="9181" x2="9246" y2="9181"/>
                        <a14:foregroundMark x1="18370" y1="12994" x2="18370" y2="12994"/>
                        <a14:foregroundMark x1="9246" y1="16808" x2="9246" y2="16808"/>
                        <a14:foregroundMark x1="8516" y1="12994" x2="8516" y2="12994"/>
                        <a14:foregroundMark x1="17153" y1="14548" x2="17153" y2="14548"/>
                        <a14:foregroundMark x1="19708" y1="16102" x2="19708" y2="16102"/>
                        <a14:foregroundMark x1="21776" y1="13701" x2="21776" y2="13701"/>
                        <a14:foregroundMark x1="20438" y1="12994" x2="20438" y2="12994"/>
                        <a14:foregroundMark x1="15815" y1="12994" x2="15815" y2="12994"/>
                        <a14:foregroundMark x1="23723" y1="39689" x2="23723" y2="39689"/>
                        <a14:foregroundMark x1="23723" y1="39689" x2="15085" y2="48164"/>
                        <a14:foregroundMark x1="7908" y1="26695" x2="13139" y2="29096"/>
                        <a14:foregroundMark x1="24331" y1="18362" x2="16423" y2="20621"/>
                        <a14:foregroundMark x1="34185" y1="35169" x2="66423" y2="37429"/>
                        <a14:foregroundMark x1="72993" y1="35876" x2="69708" y2="358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823"/>
          <a:stretch/>
        </p:blipFill>
        <p:spPr>
          <a:xfrm>
            <a:off x="0" y="0"/>
            <a:ext cx="2277709" cy="964764"/>
          </a:xfrm>
        </p:spPr>
      </p:pic>
      <p:sp>
        <p:nvSpPr>
          <p:cNvPr id="10" name="卷形: 垂直 3">
            <a:extLst>
              <a:ext uri="{FF2B5EF4-FFF2-40B4-BE49-F238E27FC236}">
                <a16:creationId xmlns:a16="http://schemas.microsoft.com/office/drawing/2014/main" xmlns="" id="{725D4509-6AEA-36D4-9EEA-A6B835A8B3AE}"/>
              </a:ext>
            </a:extLst>
          </p:cNvPr>
          <p:cNvSpPr/>
          <p:nvPr/>
        </p:nvSpPr>
        <p:spPr>
          <a:xfrm rot="16200000">
            <a:off x="3748199" y="981382"/>
            <a:ext cx="5080618" cy="5703427"/>
          </a:xfrm>
          <a:prstGeom prst="verticalScroll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2" name="图片 6">
            <a:extLst>
              <a:ext uri="{FF2B5EF4-FFF2-40B4-BE49-F238E27FC236}">
                <a16:creationId xmlns:a16="http://schemas.microsoft.com/office/drawing/2014/main" xmlns="" id="{D48AA19E-9A61-7398-14C0-DBC3190473C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9437" y="3514579"/>
            <a:ext cx="2711669" cy="3009194"/>
          </a:xfrm>
          <a:prstGeom prst="rect">
            <a:avLst/>
          </a:prstGeom>
        </p:spPr>
      </p:pic>
      <p:pic>
        <p:nvPicPr>
          <p:cNvPr id="14" name="图片 11">
            <a:extLst>
              <a:ext uri="{FF2B5EF4-FFF2-40B4-BE49-F238E27FC236}">
                <a16:creationId xmlns:a16="http://schemas.microsoft.com/office/drawing/2014/main" xmlns="" id="{DF6280CC-31BA-4074-0620-FA2237E8960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09640" y="4473678"/>
            <a:ext cx="1451419" cy="161066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D2E953C5-2344-26EC-79C6-111D4E7CB1C7}"/>
              </a:ext>
            </a:extLst>
          </p:cNvPr>
          <p:cNvSpPr/>
          <p:nvPr/>
        </p:nvSpPr>
        <p:spPr>
          <a:xfrm>
            <a:off x="4246754" y="2468376"/>
            <a:ext cx="4455847" cy="283427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C0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en-US" altLang="en-US" sz="36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b) Chậu cây nào ở câu a ghi phép chia có số dư là 3?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1CA2C0AB-0483-7FD9-C389-8A4DFC94795C}"/>
              </a:ext>
            </a:extLst>
          </p:cNvPr>
          <p:cNvSpPr/>
          <p:nvPr/>
        </p:nvSpPr>
        <p:spPr>
          <a:xfrm>
            <a:off x="4246754" y="2369912"/>
            <a:ext cx="4455847" cy="292222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C0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en-US" altLang="en-US" sz="36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b) Chậu cây B ở câu a ghi phép chia có số dư là 3.</a:t>
            </a:r>
          </a:p>
        </p:txBody>
      </p:sp>
    </p:spTree>
    <p:extLst>
      <p:ext uri="{BB962C8B-B14F-4D97-AF65-F5344CB8AC3E}">
        <p14:creationId xmlns:p14="http://schemas.microsoft.com/office/powerpoint/2010/main" val="319323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>
        <p14:vortex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A41A66E4-2B54-45AC-A13C-DF2FDCCEC9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0" y="4801266"/>
            <a:ext cx="5288280" cy="195464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09366707-86C0-47E2-B93C-C290422394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811"/>
            <a:ext cx="12192000" cy="108126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0" y="5019176"/>
            <a:ext cx="12192000" cy="1838824"/>
          </a:xfrm>
          <a:prstGeom prst="rect">
            <a:avLst/>
          </a:prstGeom>
        </p:spPr>
      </p:pic>
      <p:pic>
        <p:nvPicPr>
          <p:cNvPr id="7" name="Content Placeholder 10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xmlns="" id="{B16297C5-8D4F-603E-96C1-672DFAE061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20" b="48164" l="7908" r="89903">
                        <a14:foregroundMark x1="15085" y1="14548" x2="15085" y2="14548"/>
                        <a14:foregroundMark x1="19708" y1="12994" x2="19708" y2="12994"/>
                        <a14:foregroundMark x1="14477" y1="9887" x2="14477" y2="9887"/>
                        <a14:foregroundMark x1="13869" y1="9181" x2="9246" y2="9181"/>
                        <a14:foregroundMark x1="18370" y1="12994" x2="18370" y2="12994"/>
                        <a14:foregroundMark x1="9246" y1="16808" x2="9246" y2="16808"/>
                        <a14:foregroundMark x1="8516" y1="12994" x2="8516" y2="12994"/>
                        <a14:foregroundMark x1="17153" y1="14548" x2="17153" y2="14548"/>
                        <a14:foregroundMark x1="19708" y1="16102" x2="19708" y2="16102"/>
                        <a14:foregroundMark x1="21776" y1="13701" x2="21776" y2="13701"/>
                        <a14:foregroundMark x1="20438" y1="12994" x2="20438" y2="12994"/>
                        <a14:foregroundMark x1="15815" y1="12994" x2="15815" y2="12994"/>
                        <a14:foregroundMark x1="23723" y1="39689" x2="23723" y2="39689"/>
                        <a14:foregroundMark x1="23723" y1="39689" x2="15085" y2="48164"/>
                        <a14:foregroundMark x1="7908" y1="26695" x2="13139" y2="29096"/>
                        <a14:foregroundMark x1="24331" y1="18362" x2="16423" y2="20621"/>
                        <a14:foregroundMark x1="34185" y1="35169" x2="66423" y2="37429"/>
                        <a14:foregroundMark x1="72993" y1="35876" x2="69708" y2="358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823"/>
          <a:stretch/>
        </p:blipFill>
        <p:spPr>
          <a:xfrm>
            <a:off x="0" y="0"/>
            <a:ext cx="2277709" cy="964764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C4352FF-CE5C-0EFE-DEB0-07FECD7D48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663" y="964764"/>
            <a:ext cx="628806" cy="642476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A753950A-E4D1-1B70-8D92-5ECBE345BDBC}"/>
              </a:ext>
            </a:extLst>
          </p:cNvPr>
          <p:cNvSpPr/>
          <p:nvPr/>
        </p:nvSpPr>
        <p:spPr>
          <a:xfrm>
            <a:off x="809469" y="964764"/>
            <a:ext cx="9953469" cy="64247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C0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en-US" altLang="en-US" sz="36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Chọn số dư của mỗi phép tính chia dưới đây: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C45B236-FA91-358B-7E63-5A50DA11B39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73" b="56691" l="38788" r="55758">
                        <a14:foregroundMark x1="42424" y1="10706" x2="42424" y2="10706"/>
                        <a14:foregroundMark x1="48030" y1="9976" x2="48030" y2="9976"/>
                        <a14:foregroundMark x1="47727" y1="8273" x2="47727" y2="8273"/>
                        <a14:foregroundMark x1="49545" y1="56691" x2="49545" y2="56691"/>
                        <a14:foregroundMark x1="49091" y1="45012" x2="49091" y2="45012"/>
                        <a14:foregroundMark x1="55758" y1="15572" x2="55758" y2="15572"/>
                      </a14:backgroundRemoval>
                    </a14:imgEffect>
                  </a14:imgLayer>
                </a14:imgProps>
              </a:ext>
            </a:extLst>
          </a:blip>
          <a:srcRect l="36826" t="5384" r="42170" b="38132"/>
          <a:stretch/>
        </p:blipFill>
        <p:spPr>
          <a:xfrm>
            <a:off x="5311650" y="1766987"/>
            <a:ext cx="1568700" cy="262692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A78A56B3-69AA-EB4B-4998-2B28B4DBC69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7826" t="42048" r="58363" b="33158"/>
          <a:stretch/>
        </p:blipFill>
        <p:spPr>
          <a:xfrm>
            <a:off x="4280232" y="3714452"/>
            <a:ext cx="1031418" cy="108681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CB299656-5870-DB5C-5278-70B70812186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63742" t="35114" r="24015" b="30188"/>
          <a:stretch/>
        </p:blipFill>
        <p:spPr>
          <a:xfrm>
            <a:off x="7109689" y="3465656"/>
            <a:ext cx="914401" cy="16137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530A008-6463-5D67-4650-09D6FB7E802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32" b="43309" l="80758" r="97879">
                        <a14:foregroundMark x1="80758" y1="19951" x2="80758" y2="19951"/>
                      </a14:backgroundRemoval>
                    </a14:imgEffect>
                  </a14:imgLayer>
                </a14:imgProps>
              </a:ext>
            </a:extLst>
          </a:blip>
          <a:srcRect l="78996" t="5678" b="52294"/>
          <a:stretch/>
        </p:blipFill>
        <p:spPr>
          <a:xfrm rot="19658948">
            <a:off x="8484433" y="1838824"/>
            <a:ext cx="1568700" cy="195464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86F34BC0-A49D-8072-87A3-B7D59E90C52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2239" b="45758" l="11020" r="27347">
                        <a14:foregroundMark x1="12082" y1="22114" x2="12082" y2="22114"/>
                        <a14:foregroundMark x1="11102" y1="23783" x2="11102" y2="23783"/>
                        <a14:foregroundMark x1="27347" y1="23783" x2="27347" y2="23783"/>
                      </a14:backgroundRemoval>
                    </a14:imgEffect>
                  </a14:imgLayer>
                </a14:imgProps>
              </a:ext>
            </a:extLst>
          </a:blip>
          <a:srcRect l="10525" t="8440" r="70808" b="50000"/>
          <a:stretch/>
        </p:blipFill>
        <p:spPr>
          <a:xfrm>
            <a:off x="2200398" y="2194926"/>
            <a:ext cx="1394087" cy="182176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BFAC32B-C11A-E363-7EFF-06EE8AB5441C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9589" b="95510" l="2239" r="20155">
                        <a14:foregroundMark x1="20000" y1="69586" x2="20000" y2="69586"/>
                        <a14:foregroundMark x1="19394" y1="77372" x2="19394" y2="77372"/>
                        <a14:backgroundMark x1="15152" y1="77616" x2="15152" y2="77616"/>
                      </a14:backgroundRemoval>
                    </a14:imgEffect>
                  </a14:imgLayer>
                </a14:imgProps>
              </a:ext>
            </a:extLst>
          </a:blip>
          <a:srcRect t="55099" r="77606"/>
          <a:stretch/>
        </p:blipFill>
        <p:spPr>
          <a:xfrm>
            <a:off x="1013679" y="4059017"/>
            <a:ext cx="1672499" cy="208826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4909A765-1384-A1F5-E207-E44AEB026F00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1800" b="95864" l="81061" r="97879">
                        <a14:foregroundMark x1="81212" y1="71533" x2="81212" y2="71533"/>
                        <a14:foregroundMark x1="88636" y1="64477" x2="88636" y2="64477"/>
                        <a14:foregroundMark x1="89697" y1="61800" x2="89697" y2="61800"/>
                        <a14:foregroundMark x1="92879" y1="72263" x2="92879" y2="72263"/>
                        <a14:foregroundMark x1="91970" y1="72506" x2="91970" y2="72506"/>
                      </a14:backgroundRemoval>
                    </a14:imgEffect>
                  </a14:imgLayer>
                </a14:imgProps>
              </a:ext>
            </a:extLst>
          </a:blip>
          <a:srcRect l="78996" t="60313"/>
          <a:stretch/>
        </p:blipFill>
        <p:spPr>
          <a:xfrm>
            <a:off x="8048432" y="3993080"/>
            <a:ext cx="1568700" cy="184579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0D7A7926-1084-6F62-FD0E-F164DD9290D6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8370" b="99270" l="42576" r="59091">
                        <a14:foregroundMark x1="49545" y1="78345" x2="49545" y2="78345"/>
                        <a14:foregroundMark x1="49091" y1="79319" x2="49091" y2="79319"/>
                        <a14:foregroundMark x1="49242" y1="78345" x2="49242" y2="78345"/>
                        <a14:foregroundMark x1="51970" y1="68370" x2="51970" y2="68370"/>
                        <a14:foregroundMark x1="59091" y1="76642" x2="59091" y2="76642"/>
                        <a14:foregroundMark x1="52879" y1="96350" x2="52879" y2="96350"/>
                        <a14:foregroundMark x1="53485" y1="99270" x2="53485" y2="99270"/>
                      </a14:backgroundRemoval>
                    </a14:imgEffect>
                  </a14:imgLayer>
                </a14:imgProps>
              </a:ext>
            </a:extLst>
          </a:blip>
          <a:srcRect l="40516" t="65302" r="38868"/>
          <a:stretch/>
        </p:blipFill>
        <p:spPr>
          <a:xfrm>
            <a:off x="5610641" y="4611826"/>
            <a:ext cx="1539667" cy="1613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58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0324 L 0.14596 0.0194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14" y="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48148E-6 L 0.44831 -0.2849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09" y="-1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61 0.05208 L -0.27591 0.0185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65" y="-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-0.10899 -0.2680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56" y="-1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0.075 -0.3608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-1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A41A66E4-2B54-45AC-A13C-DF2FDCCEC9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0" y="4801266"/>
            <a:ext cx="5288280" cy="195464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09366707-86C0-47E2-B93C-C290422394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811"/>
            <a:ext cx="12192000" cy="108126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0" y="5019176"/>
            <a:ext cx="12192000" cy="18388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3456CE4-9D03-7EEE-5C50-D333A18BB5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20" y="932020"/>
            <a:ext cx="11597640" cy="1203310"/>
          </a:xfrm>
          <a:prstGeom prst="rect">
            <a:avLst/>
          </a:prstGeom>
        </p:spPr>
      </p:pic>
      <p:pic>
        <p:nvPicPr>
          <p:cNvPr id="12" name="Content Placeholder 10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xmlns="" id="{E9C34BA9-F6B8-DA2D-B260-9B8876363A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520" b="48164" l="7908" r="89903">
                        <a14:foregroundMark x1="15085" y1="14548" x2="15085" y2="14548"/>
                        <a14:foregroundMark x1="19708" y1="12994" x2="19708" y2="12994"/>
                        <a14:foregroundMark x1="14477" y1="9887" x2="14477" y2="9887"/>
                        <a14:foregroundMark x1="13869" y1="9181" x2="9246" y2="9181"/>
                        <a14:foregroundMark x1="18370" y1="12994" x2="18370" y2="12994"/>
                        <a14:foregroundMark x1="9246" y1="16808" x2="9246" y2="16808"/>
                        <a14:foregroundMark x1="8516" y1="12994" x2="8516" y2="12994"/>
                        <a14:foregroundMark x1="17153" y1="14548" x2="17153" y2="14548"/>
                        <a14:foregroundMark x1="19708" y1="16102" x2="19708" y2="16102"/>
                        <a14:foregroundMark x1="21776" y1="13701" x2="21776" y2="13701"/>
                        <a14:foregroundMark x1="20438" y1="12994" x2="20438" y2="12994"/>
                        <a14:foregroundMark x1="15815" y1="12994" x2="15815" y2="12994"/>
                        <a14:foregroundMark x1="23723" y1="39689" x2="23723" y2="39689"/>
                        <a14:foregroundMark x1="23723" y1="39689" x2="15085" y2="48164"/>
                        <a14:foregroundMark x1="7908" y1="26695" x2="13139" y2="29096"/>
                        <a14:foregroundMark x1="24331" y1="18362" x2="16423" y2="20621"/>
                        <a14:foregroundMark x1="34185" y1="35169" x2="66423" y2="37429"/>
                        <a14:foregroundMark x1="72993" y1="35876" x2="69708" y2="358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823"/>
          <a:stretch/>
        </p:blipFill>
        <p:spPr>
          <a:xfrm>
            <a:off x="0" y="0"/>
            <a:ext cx="2277709" cy="964764"/>
          </a:xfrm>
        </p:spPr>
      </p:pic>
      <p:pic>
        <p:nvPicPr>
          <p:cNvPr id="20" name="图片 2">
            <a:extLst>
              <a:ext uri="{FF2B5EF4-FFF2-40B4-BE49-F238E27FC236}">
                <a16:creationId xmlns:a16="http://schemas.microsoft.com/office/drawing/2014/main" xmlns="" id="{7C0D0432-709A-ECEA-9D6E-1E206A514E1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-335280" y="3441724"/>
            <a:ext cx="4023877" cy="3558953"/>
          </a:xfrm>
          <a:prstGeom prst="rect">
            <a:avLst/>
          </a:prstGeom>
        </p:spPr>
      </p:pic>
      <p:pic>
        <p:nvPicPr>
          <p:cNvPr id="22" name="图片 3">
            <a:extLst>
              <a:ext uri="{FF2B5EF4-FFF2-40B4-BE49-F238E27FC236}">
                <a16:creationId xmlns:a16="http://schemas.microsoft.com/office/drawing/2014/main" xmlns="" id="{5B68CACD-93A4-481F-7FBD-A44D27F46D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1292">
            <a:off x="3169543" y="1721694"/>
            <a:ext cx="6819684" cy="48842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E14EC8C-717A-1A11-BAAA-66C0E91750BF}"/>
              </a:ext>
            </a:extLst>
          </p:cNvPr>
          <p:cNvSpPr txBox="1"/>
          <p:nvPr/>
        </p:nvSpPr>
        <p:spPr>
          <a:xfrm>
            <a:off x="3386567" y="3029138"/>
            <a:ext cx="56779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Great Vibes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Bài giải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Rô – bốt được chia số rổ cá là: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56 : 8 = 7 (rổ cá)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Đáp số: 7 rổ cá</a:t>
            </a:r>
          </a:p>
        </p:txBody>
      </p:sp>
    </p:spTree>
    <p:extLst>
      <p:ext uri="{BB962C8B-B14F-4D97-AF65-F5344CB8AC3E}">
        <p14:creationId xmlns:p14="http://schemas.microsoft.com/office/powerpoint/2010/main" val="212529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F52A957-6A65-B300-6EBA-8B95F75DC69D}"/>
              </a:ext>
            </a:extLst>
          </p:cNvPr>
          <p:cNvSpPr/>
          <p:nvPr/>
        </p:nvSpPr>
        <p:spPr>
          <a:xfrm>
            <a:off x="2640767" y="1310444"/>
            <a:ext cx="691046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4800">
                <a:solidFill>
                  <a:srgbClr val="FF0000"/>
                </a:solidFill>
                <a:latin typeface="Sigmar One" panose="00000500000000000000" pitchFamily="2" charset="0"/>
              </a:rPr>
              <a:t>Củng cố - dặn dò</a:t>
            </a:r>
            <a:endParaRPr lang="en-US" sz="4800" dirty="0">
              <a:solidFill>
                <a:srgbClr val="FF000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12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F52A957-6A65-B300-6EBA-8B95F75DC69D}"/>
              </a:ext>
            </a:extLst>
          </p:cNvPr>
          <p:cNvSpPr/>
          <p:nvPr/>
        </p:nvSpPr>
        <p:spPr>
          <a:xfrm>
            <a:off x="2173573" y="1145553"/>
            <a:ext cx="731769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4800">
                <a:solidFill>
                  <a:srgbClr val="FF0000"/>
                </a:solidFill>
                <a:latin typeface="Sigmar One" panose="00000500000000000000" pitchFamily="2" charset="0"/>
              </a:rPr>
              <a:t>Hẹn gặp lại các em !</a:t>
            </a:r>
            <a:endParaRPr lang="en-US" sz="4800" dirty="0">
              <a:solidFill>
                <a:srgbClr val="FF000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686684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5358442" y="3315436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381410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60197" y="171121"/>
            <a:ext cx="10290875" cy="2119691"/>
          </a:xfrm>
          <a:prstGeom prst="doubleWave">
            <a:avLst/>
          </a:prstGeom>
          <a:solidFill>
            <a:srgbClr val="00B0F0"/>
          </a:solidFill>
          <a:ln w="76200">
            <a:solidFill>
              <a:schemeClr val="bg1"/>
            </a:solidFill>
            <a:prstDash val="sysDot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dirty="0">
                <a:solidFill>
                  <a:schemeClr val="bg1"/>
                </a:solidFill>
                <a:latin typeface="Sigmar One" panose="00000500000000000000" pitchFamily="2" charset="0"/>
              </a:rPr>
              <a:t>MANG CON </a:t>
            </a:r>
            <a:r>
              <a:rPr lang="en-US">
                <a:solidFill>
                  <a:schemeClr val="bg1"/>
                </a:solidFill>
                <a:latin typeface="Sigmar One" panose="00000500000000000000" pitchFamily="2" charset="0"/>
              </a:rPr>
              <a:t>CHỮ LÊN VÙNG CAO</a:t>
            </a:r>
            <a:endParaRPr lang="en-US" dirty="0">
              <a:solidFill>
                <a:schemeClr val="bg1"/>
              </a:solidFill>
              <a:latin typeface="Sigmar One" panose="00000500000000000000" pitchFamily="2" charset="0"/>
            </a:endParaRPr>
          </a:p>
        </p:txBody>
      </p:sp>
      <p:pic>
        <p:nvPicPr>
          <p:cNvPr id="10" name="TiengKhenTayBac-V.A-32046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057400" y="1371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14:window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606" numSld="7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6684452" y="2135677"/>
            <a:ext cx="1045018" cy="219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390468" y="3924852"/>
            <a:ext cx="1591732" cy="2887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6442580" y="4060748"/>
            <a:ext cx="1761068" cy="2802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185" b="84167" l="14200" r="52000">
                        <a14:foregroundMark x1="24400" y1="14444" x2="39500" y2="15093"/>
                        <a14:foregroundMark x1="25100" y1="13333" x2="38400" y2="13333"/>
                        <a14:foregroundMark x1="30800" y1="19630" x2="41000" y2="20000"/>
                        <a14:foregroundMark x1="27000" y1="12685" x2="35400" y2="11944"/>
                        <a14:foregroundMark x1="24000" y1="12685" x2="22900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1" t="10074" r="47610" b="16560"/>
          <a:stretch/>
        </p:blipFill>
        <p:spPr bwMode="auto">
          <a:xfrm>
            <a:off x="7607309" y="2550244"/>
            <a:ext cx="1308091" cy="2641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4953000"/>
            <a:ext cx="1633537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864" y="4953000"/>
            <a:ext cx="1633537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48209" y1="20359" x2="63912" y2="27345"/>
                        <a14:foregroundMark x1="75482" y1="19361" x2="77135" y2="30739"/>
                        <a14:foregroundMark x1="52617" y1="25349" x2="57025" y2="28743"/>
                        <a14:foregroundMark x1="73003" y1="25150" x2="78788" y2="28343"/>
                        <a14:backgroundMark x1="20110" y1="78044" x2="29752" y2="90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648" y="3366831"/>
            <a:ext cx="2298520" cy="3172338"/>
          </a:xfrm>
          <a:prstGeom prst="rect">
            <a:avLst/>
          </a:prstGeom>
        </p:spPr>
      </p:pic>
      <p:sp>
        <p:nvSpPr>
          <p:cNvPr id="15" name="Cloud Callout 14"/>
          <p:cNvSpPr/>
          <p:nvPr/>
        </p:nvSpPr>
        <p:spPr>
          <a:xfrm>
            <a:off x="0" y="-152400"/>
            <a:ext cx="7729470" cy="3352800"/>
          </a:xfrm>
          <a:prstGeom prst="cloudCallout">
            <a:avLst>
              <a:gd name="adj1" fmla="val -15967"/>
              <a:gd name="adj2" fmla="val 7887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Bây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xuôi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7648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conveyor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67 -0.07523 L -0.0052 0.4838 " pathEditMode="relative" rAng="0" ptsTypes="AA">
                                      <p:cBhvr>
                                        <p:cTn id="44" dur="1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2794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7037E-7 L 0.00382 0.55046 " pathEditMode="relative" rAng="0" ptsTypes="AA">
                                      <p:cBhvr>
                                        <p:cTn id="46" dur="9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2752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00486 0.69121 " pathEditMode="relative" rAng="0" ptsTypes="AA">
                                      <p:cBhvr>
                                        <p:cTn id="48" dur="1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3456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6 L -0.00486 0.69537 " pathEditMode="relative" rAng="0" ptsTypes="AA">
                                      <p:cBhvr>
                                        <p:cTn id="50" dur="10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3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711242" y="3372602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49243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1918520" y="838200"/>
            <a:ext cx="6792722" cy="3124200"/>
          </a:xfrm>
          <a:prstGeom prst="cloudCallout">
            <a:avLst>
              <a:gd name="adj1" fmla="val -32767"/>
              <a:gd name="adj2" fmla="val 62029"/>
            </a:avLst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 gấp lên 6 lần là …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4648200" y="4191000"/>
            <a:ext cx="3657601" cy="1981200"/>
          </a:xfrm>
          <a:prstGeom prst="cloudCallout">
            <a:avLst>
              <a:gd name="adj1" fmla="val 69128"/>
              <a:gd name="adj2" fmla="val -42447"/>
            </a:avLst>
          </a:prstGeom>
          <a:solidFill>
            <a:srgbClr val="FF99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</a:t>
            </a:r>
            <a:endParaRPr lang="en-US" sz="3600" b="1" dirty="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8077201" y="606241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16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077200" y="3475876"/>
            <a:ext cx="1820332" cy="330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371601" y="2971801"/>
            <a:ext cx="2126443" cy="3384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loud Callout 8"/>
          <p:cNvSpPr/>
          <p:nvPr/>
        </p:nvSpPr>
        <p:spPr>
          <a:xfrm>
            <a:off x="944380" y="501692"/>
            <a:ext cx="9338872" cy="2927308"/>
          </a:xfrm>
          <a:prstGeom prst="cloudCallout">
            <a:avLst>
              <a:gd name="adj1" fmla="val -32767"/>
              <a:gd name="adj2" fmla="val 62029"/>
            </a:avLst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Muốn gấp một số lên một số lần, ta lấy số đó … với số lần.</a:t>
            </a:r>
            <a:endParaRPr lang="en-US" sz="3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4191001" y="4250765"/>
            <a:ext cx="3657601" cy="1981200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FF99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endParaRPr lang="en-US" sz="3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ight Arrow 10">
            <a:hlinkClick r:id="rId7" action="ppaction://hlinksldjump"/>
          </p:cNvPr>
          <p:cNvSpPr/>
          <p:nvPr/>
        </p:nvSpPr>
        <p:spPr>
          <a:xfrm>
            <a:off x="9375857" y="6011379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20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rippl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9144000" y="3261238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49243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1091242" y="412131"/>
            <a:ext cx="9851578" cy="3016869"/>
          </a:xfrm>
          <a:prstGeom prst="cloudCallout">
            <a:avLst>
              <a:gd name="adj1" fmla="val -32767"/>
              <a:gd name="adj2" fmla="val 62029"/>
            </a:avLst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Lan có 3 cái kẹo. Hùng có số kẹo gấp 3 lần số kẹo của Lan. Hỏi Hùng có bao nhiêu cái kẹo?</a:t>
            </a:r>
            <a:endParaRPr lang="en-US" sz="3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4648199" y="4191000"/>
            <a:ext cx="3657601" cy="1981200"/>
          </a:xfrm>
          <a:prstGeom prst="cloudCallout">
            <a:avLst>
              <a:gd name="adj1" fmla="val 69128"/>
              <a:gd name="adj2" fmla="val -42447"/>
            </a:avLst>
          </a:prstGeom>
          <a:solidFill>
            <a:srgbClr val="FF99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en-US" sz="3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ight Arrow 7">
            <a:hlinkClick r:id="rId8" action="ppaction://hlinksldjump"/>
          </p:cNvPr>
          <p:cNvSpPr/>
          <p:nvPr/>
        </p:nvSpPr>
        <p:spPr>
          <a:xfrm>
            <a:off x="8100650" y="595339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905763"/>
      </p:ext>
    </p:extLst>
  </p:cSld>
  <p:clrMapOvr>
    <a:masterClrMapping/>
  </p:clrMapOvr>
  <p:transition spd="slow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077200" y="3510087"/>
            <a:ext cx="1820332" cy="330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371601" y="2971801"/>
            <a:ext cx="2126443" cy="3384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loud Callout 8"/>
          <p:cNvSpPr/>
          <p:nvPr/>
        </p:nvSpPr>
        <p:spPr>
          <a:xfrm>
            <a:off x="1693890" y="304800"/>
            <a:ext cx="9623684" cy="3124200"/>
          </a:xfrm>
          <a:prstGeom prst="cloudCallout">
            <a:avLst>
              <a:gd name="adj1" fmla="val -32767"/>
              <a:gd name="adj2" fmla="val 62029"/>
            </a:avLst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11 gấp lên 5 lần là …</a:t>
            </a:r>
            <a:endParaRPr lang="en-US" sz="3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4191001" y="4250765"/>
            <a:ext cx="3657601" cy="1981200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FF99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55</a:t>
            </a:r>
            <a:endParaRPr lang="en-US" sz="3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ight Arrow 6">
            <a:hlinkClick r:id="rId7" action="ppaction://hlinksldjump"/>
          </p:cNvPr>
          <p:cNvSpPr/>
          <p:nvPr/>
        </p:nvSpPr>
        <p:spPr>
          <a:xfrm>
            <a:off x="9375857" y="5999888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981919"/>
      </p:ext>
    </p:extLst>
  </p:cSld>
  <p:clrMapOvr>
    <a:masterClrMapping/>
  </p:clrMapOvr>
  <p:transition spd="slow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7" b="9907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811" y="-69889"/>
            <a:ext cx="12461823" cy="7227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938336" y="1144695"/>
            <a:ext cx="1821045" cy="16966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038601" y="1575885"/>
            <a:ext cx="1453085" cy="1353858"/>
          </a:xfrm>
          <a:prstGeom prst="rect">
            <a:avLst/>
          </a:prstGeom>
        </p:spPr>
      </p:pic>
      <p:pic>
        <p:nvPicPr>
          <p:cNvPr id="16" name="Picture 7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2312512" y="2887258"/>
            <a:ext cx="1533037" cy="278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977" r="98633">
                        <a14:foregroundMark x1="72266" y1="53793" x2="8144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311" y="4877237"/>
            <a:ext cx="2245371" cy="190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889" b="96000" l="40000" r="99892">
                        <a14:foregroundMark x1="65189" y1="75556" x2="67784" y2="72889"/>
                        <a14:foregroundMark x1="64432" y1="84889" x2="65189" y2="83111"/>
                        <a14:foregroundMark x1="62378" y1="94444" x2="62703" y2="98000"/>
                        <a14:foregroundMark x1="95351" y1="46444" x2="99892" y2="4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07" b="2336"/>
          <a:stretch/>
        </p:blipFill>
        <p:spPr bwMode="auto">
          <a:xfrm>
            <a:off x="5848857" y="571777"/>
            <a:ext cx="3208330" cy="2536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8">
            <a:hlinkClick r:id="rId1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0431" r="17109" b="15502"/>
          <a:stretch/>
        </p:blipFill>
        <p:spPr bwMode="auto">
          <a:xfrm>
            <a:off x="4485633" y="2585819"/>
            <a:ext cx="1363225" cy="3045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>
            <a:hlinkClick r:id="rId1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6530879" y="2540359"/>
            <a:ext cx="1941941" cy="3090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529278" y="877995"/>
            <a:ext cx="3945140" cy="5334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TIỂU HỌC MÙ CANG CHẢI</a:t>
            </a:r>
          </a:p>
        </p:txBody>
      </p:sp>
      <p:sp>
        <p:nvSpPr>
          <p:cNvPr id="25" name="Cloud Callout 24"/>
          <p:cNvSpPr/>
          <p:nvPr/>
        </p:nvSpPr>
        <p:spPr>
          <a:xfrm>
            <a:off x="1417040" y="737957"/>
            <a:ext cx="5342341" cy="1847863"/>
          </a:xfrm>
          <a:prstGeom prst="cloudCallout">
            <a:avLst>
              <a:gd name="adj1" fmla="val 49865"/>
              <a:gd name="adj2" fmla="val 7355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CẢM ƠN CÁC BẠN NHÉ!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CHÚNG MÌNH SẼ  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CỐ GẮNG HỌC TỐT, MAI SAU GIÚP NƯỚC NON NHÀ !</a:t>
            </a:r>
          </a:p>
        </p:txBody>
      </p:sp>
      <p:pic>
        <p:nvPicPr>
          <p:cNvPr id="20" name="Picture 6">
            <a:hlinkClick r:id="rId1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8278154" y="2557501"/>
            <a:ext cx="1558067" cy="3273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977" r="98633">
                        <a14:foregroundMark x1="72266" y1="53793" x2="8144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430" y="4855488"/>
            <a:ext cx="2296570" cy="195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779" b="9906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961" y="4724863"/>
            <a:ext cx="2303193" cy="23552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18171" y1="26852" x2="20122" y2="32037"/>
                        <a14:foregroundMark x1="15366" y1="26481" x2="28293" y2="20741"/>
                        <a14:foregroundMark x1="18902" y1="25370" x2="30366" y2="31296"/>
                        <a14:foregroundMark x1="11951" y1="22963" x2="21585" y2="28333"/>
                        <a14:foregroundMark x1="12927" y1="25741" x2="23049" y2="33704"/>
                        <a14:foregroundMark x1="12683" y1="22222" x2="25122" y2="18889"/>
                        <a14:foregroundMark x1="17073" y1="35926" x2="28049" y2="34815"/>
                        <a14:backgroundMark x1="31098" y1="44630" x2="37805" y2="59444"/>
                        <a14:backgroundMark x1="61463" y1="48333" x2="55244" y2="67593"/>
                        <a14:backgroundMark x1="49024" y1="65741" x2="51951" y2="67222"/>
                        <a14:backgroundMark x1="23293" y1="50370" x2="21341" y2="60556"/>
                        <a14:backgroundMark x1="32561" y1="22222" x2="30122" y2="30185"/>
                        <a14:backgroundMark x1="22805" y1="41667" x2="29024" y2="40741"/>
                        <a14:backgroundMark x1="62439" y1="76296" x2="73171" y2="76296"/>
                        <a14:backgroundMark x1="71463" y1="42778" x2="77439" y2="40000"/>
                        <a14:backgroundMark x1="64390" y1="46111" x2="68415" y2="41296"/>
                        <a14:backgroundMark x1="17561" y1="22222" x2="17317" y2="26111"/>
                        <a14:backgroundMark x1="21341" y1="20370" x2="22317" y2="29444"/>
                        <a14:backgroundMark x1="20122" y1="21852" x2="19634" y2="28704"/>
                        <a14:backgroundMark x1="14146" y1="22222" x2="15854" y2="28333"/>
                        <a14:backgroundMark x1="15854" y1="22963" x2="28537" y2="24630"/>
                        <a14:backgroundMark x1="16098" y1="35185" x2="27805" y2="33333"/>
                        <a14:backgroundMark x1="11951" y1="23333" x2="11951" y2="2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196" y="5083370"/>
            <a:ext cx="2416905" cy="159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67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prism isInverted="1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09900"/>
      </a:accent1>
      <a:accent2>
        <a:srgbClr val="99CC00"/>
      </a:accent2>
      <a:accent3>
        <a:srgbClr val="F4EE00"/>
      </a:accent3>
      <a:accent4>
        <a:srgbClr val="007300"/>
      </a:accent4>
      <a:accent5>
        <a:srgbClr val="EDD003"/>
      </a:accent5>
      <a:accent6>
        <a:srgbClr val="82AE00"/>
      </a:accent6>
      <a:hlink>
        <a:srgbClr val="009900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9900"/>
    </a:accent1>
    <a:accent2>
      <a:srgbClr val="99CC00"/>
    </a:accent2>
    <a:accent3>
      <a:srgbClr val="F4EE00"/>
    </a:accent3>
    <a:accent4>
      <a:srgbClr val="007300"/>
    </a:accent4>
    <a:accent5>
      <a:srgbClr val="EDD003"/>
    </a:accent5>
    <a:accent6>
      <a:srgbClr val="82AE00"/>
    </a:accent6>
    <a:hlink>
      <a:srgbClr val="009900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1219</TotalTime>
  <Words>505</Words>
  <Application>Microsoft Office PowerPoint</Application>
  <PresentationFormat>Custom</PresentationFormat>
  <Paragraphs>99</Paragraphs>
  <Slides>27</Slides>
  <Notes>10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Office 主题​​</vt:lpstr>
      <vt:lpstr>Office Theme</vt:lpstr>
      <vt:lpstr>PowerPoint Presentation</vt:lpstr>
      <vt:lpstr>PowerPoint Presentation</vt:lpstr>
      <vt:lpstr>MANG CON CHỮ LÊN VÙNG CAO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zhoulingyun</dc:creator>
  <cp:lastModifiedBy>DELL</cp:lastModifiedBy>
  <cp:revision>77</cp:revision>
  <dcterms:created xsi:type="dcterms:W3CDTF">2018-02-07T08:35:34Z</dcterms:created>
  <dcterms:modified xsi:type="dcterms:W3CDTF">2022-11-01T15:18:11Z</dcterms:modified>
</cp:coreProperties>
</file>