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53" d="100"/>
          <a:sy n="53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19033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2904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D9499-FD87-518E-8B8A-161CDE938100}"/>
              </a:ext>
            </a:extLst>
          </p:cNvPr>
          <p:cNvSpPr txBox="1"/>
          <p:nvPr/>
        </p:nvSpPr>
        <p:spPr>
          <a:xfrm>
            <a:off x="1573644" y="4393671"/>
            <a:ext cx="9682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Bài</a:t>
            </a:r>
            <a:r>
              <a:rPr lang="en-US" sz="2800" u="sng" dirty="0"/>
              <a:t> </a:t>
            </a:r>
            <a:r>
              <a:rPr lang="en-US" sz="2800" u="sng" dirty="0" err="1"/>
              <a:t>giải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ca- bin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7 + 8 = 15 ( </a:t>
            </a:r>
            <a:r>
              <a:rPr lang="en-US" sz="2800" dirty="0" err="1"/>
              <a:t>người</a:t>
            </a:r>
            <a:r>
              <a:rPr lang="en-US" sz="2800" dirty="0"/>
              <a:t>)</a:t>
            </a:r>
          </a:p>
          <a:p>
            <a:pPr algn="ctr"/>
            <a:r>
              <a:rPr lang="en-US" sz="2800" u="sng" dirty="0" err="1"/>
              <a:t>Đáp</a:t>
            </a:r>
            <a:r>
              <a:rPr lang="en-US" sz="2800" u="sng" dirty="0"/>
              <a:t> </a:t>
            </a:r>
            <a:r>
              <a:rPr lang="en-US" sz="2800" u="sng" dirty="0" err="1"/>
              <a:t>số</a:t>
            </a:r>
            <a:r>
              <a:rPr lang="en-US" sz="2800" dirty="0"/>
              <a:t>: 15 </a:t>
            </a:r>
            <a:r>
              <a:rPr lang="en-US" sz="2800" dirty="0" err="1"/>
              <a:t>người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E3390-6CAC-958D-3D70-3ABE1C27CEEA}"/>
              </a:ext>
            </a:extLst>
          </p:cNvPr>
          <p:cNvSpPr txBox="1"/>
          <p:nvPr/>
        </p:nvSpPr>
        <p:spPr>
          <a:xfrm>
            <a:off x="3556773" y="3162072"/>
            <a:ext cx="750977" cy="400110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A0157-ADDE-22C1-DEAF-B75755EA6003}"/>
              </a:ext>
            </a:extLst>
          </p:cNvPr>
          <p:cNvSpPr txBox="1"/>
          <p:nvPr/>
        </p:nvSpPr>
        <p:spPr>
          <a:xfrm>
            <a:off x="4346493" y="3314472"/>
            <a:ext cx="750977" cy="400110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B9C20-1C3F-AE1E-F085-EC75B69B3A74}"/>
              </a:ext>
            </a:extLst>
          </p:cNvPr>
          <p:cNvSpPr txBox="1"/>
          <p:nvPr/>
        </p:nvSpPr>
        <p:spPr>
          <a:xfrm>
            <a:off x="5039224" y="2857276"/>
            <a:ext cx="750977" cy="400110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655467-3C88-C6A9-C533-B4C59F02946E}"/>
              </a:ext>
            </a:extLst>
          </p:cNvPr>
          <p:cNvSpPr txBox="1"/>
          <p:nvPr/>
        </p:nvSpPr>
        <p:spPr>
          <a:xfrm>
            <a:off x="5842788" y="3106661"/>
            <a:ext cx="750977" cy="400110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95BEF-ECD3-B358-BE64-0D2AD58BABF2}"/>
              </a:ext>
            </a:extLst>
          </p:cNvPr>
          <p:cNvSpPr txBox="1"/>
          <p:nvPr/>
        </p:nvSpPr>
        <p:spPr>
          <a:xfrm>
            <a:off x="6618639" y="3106656"/>
            <a:ext cx="750977" cy="400110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941E2-48AE-764D-7D31-4EFAD94AD195}"/>
              </a:ext>
            </a:extLst>
          </p:cNvPr>
          <p:cNvSpPr txBox="1"/>
          <p:nvPr/>
        </p:nvSpPr>
        <p:spPr>
          <a:xfrm>
            <a:off x="7422200" y="3148216"/>
            <a:ext cx="750977" cy="400110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548</Words>
  <Application>Microsoft Office PowerPoint</Application>
  <PresentationFormat>Widescreen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2023-10-03T01:50:44Z</dcterms:modified>
</cp:coreProperties>
</file>