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76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cây hoa hồng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vi-VN" sz="2800" dirty="0">
                <a:solidFill>
                  <a:srgbClr val="FF0000"/>
                </a:solidFill>
              </a:rPr>
              <a:t>rong vườn có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/>
              <a:t>Bài giải</a:t>
            </a:r>
            <a:r>
              <a:rPr lang="en-US" sz="2800" u="sng" dirty="0"/>
              <a:t>:</a:t>
            </a:r>
            <a:endParaRPr lang="vi-VN" sz="28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ki-lô-gam Mi cân nặng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</a:t>
            </a:r>
            <a:r>
              <a:rPr lang="vi-VN" sz="2800" dirty="0">
                <a:solidFill>
                  <a:srgbClr val="FF0000"/>
                </a:solidFill>
              </a:rPr>
              <a:t>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</a:t>
            </a:r>
            <a:r>
              <a:rPr lang="vi-VN" sz="2800" dirty="0">
                <a:solidFill>
                  <a:srgbClr val="FF0000"/>
                </a:solidFill>
              </a:rPr>
              <a:t>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>
                <a:solidFill>
                  <a:srgbClr val="FF0000"/>
                </a:solidFill>
              </a:rPr>
              <a:t>ố </a:t>
            </a:r>
            <a:r>
              <a:rPr lang="vi-VN" sz="2800" dirty="0">
                <a:solidFill>
                  <a:srgbClr val="FF0000"/>
                </a:solidFill>
              </a:rPr>
              <a:t>quả dưa hấu 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vi-VN" sz="2800" dirty="0">
                <a:solidFill>
                  <a:srgbClr val="FF0000"/>
                </a:solidFill>
              </a:rPr>
              <a:t>gày thứ hai Mai An Tiêm thả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831</Words>
  <Application>Microsoft Office PowerPoint</Application>
  <PresentationFormat>Widescreen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62</cp:revision>
  <dcterms:created xsi:type="dcterms:W3CDTF">2021-06-02T01:34:28Z</dcterms:created>
  <dcterms:modified xsi:type="dcterms:W3CDTF">2023-11-21T09:07:39Z</dcterms:modified>
</cp:coreProperties>
</file>