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4" r:id="rId2"/>
    <p:sldId id="258" r:id="rId3"/>
    <p:sldId id="269" r:id="rId4"/>
    <p:sldId id="289" r:id="rId5"/>
    <p:sldId id="295" r:id="rId6"/>
    <p:sldId id="296" r:id="rId7"/>
    <p:sldId id="297" r:id="rId8"/>
    <p:sldId id="298" r:id="rId9"/>
    <p:sldId id="299" r:id="rId10"/>
    <p:sldId id="300" r:id="rId11"/>
    <p:sldId id="28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08/01/2024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82: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199"/>
            <a:ext cx="9144000" cy="1973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452" y="2530258"/>
            <a:ext cx="195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dirty="0" smtClean="0"/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9452" y="3690518"/>
            <a:ext cx="1741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91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289" y="2505205"/>
            <a:ext cx="3962072" cy="1538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606" y="2848576"/>
            <a:ext cx="2492680" cy="95933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397"/>
            <a:ext cx="8968636" cy="63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67"/>
            <a:ext cx="9144000" cy="29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0" y="0"/>
            <a:ext cx="4765183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6301" y="2307857"/>
            <a:ext cx="8091814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loài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301" y="3676262"/>
            <a:ext cx="8204548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Theo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đoạn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mùa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sao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biết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</a:t>
            </a:r>
            <a:endParaRPr lang="en-US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769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318"/>
            <a:ext cx="9144000" cy="164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1770" y="2079321"/>
            <a:ext cx="31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770" y="3370938"/>
            <a:ext cx="377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gáy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1770" y="4559474"/>
            <a:ext cx="197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rầm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ngâm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6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72</Words>
  <Application>Microsoft Office PowerPoint</Application>
  <PresentationFormat>On-screen Show (4:3)</PresentationFormat>
  <Paragraphs>16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34</cp:revision>
  <dcterms:created xsi:type="dcterms:W3CDTF">2020-08-06T11:51:30Z</dcterms:created>
  <dcterms:modified xsi:type="dcterms:W3CDTF">2024-01-08T02:24:48Z</dcterms:modified>
</cp:coreProperties>
</file>