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0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5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FD2E1-C880-4316-A8DD-34AB5F3F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592330-1C48-4A5C-B399-45CB23877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10F5CE-69D4-4979-80D5-554357558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0DD-71D6-4ED6-B7F3-5BA315D54BDF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BBC430-9CA4-4022-A9A4-98E20FA0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4F4248-91B8-4473-A72F-C58D8E53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8EE-31A5-4DA4-87F2-CEB81F4B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6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35252-7F42-461B-8D6D-279B73D2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4AEAF4-813F-4BBF-8423-EACD21C1A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D5FE43-8BA0-42E4-994F-F4B2DAA3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0DD-71D6-4ED6-B7F3-5BA315D54BDF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23F546-FA11-4EE2-B300-883D8A122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CA67AF-E3AD-4BD9-8AFF-6ED04149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8EE-31A5-4DA4-87F2-CEB81F4B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8397B90-3101-4475-850D-67DC867EE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6EB837-EE6B-406E-BBEC-7093504B3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B4CF54-F62F-4ABC-8D94-B275D07B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0DD-71D6-4ED6-B7F3-5BA315D54BDF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900BDB-7BCB-4858-9CDB-E3CA1936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63D3A5-DB89-4157-B01B-CACC9810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8EE-31A5-4DA4-87F2-CEB81F4B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3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38CF7-F799-4ECE-B6C9-BFE8834C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D26C4C-ADB2-4251-B9BA-1CAAFDAC8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8FBD3C-C5D5-49F0-BEF2-0F444981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0DD-71D6-4ED6-B7F3-5BA315D54BDF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ED04CB-C0C2-4A24-B668-07E3D082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14B446-DAF4-4699-9839-601F5A6B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8EE-31A5-4DA4-87F2-CEB81F4B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1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2008E2-D192-4144-B591-73DA35B0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79E99F-7325-415E-8E06-A0A94D90C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EBF7BD-A220-40F3-81EC-634F8266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0DD-71D6-4ED6-B7F3-5BA315D54BDF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19C8F1-2FA2-47EA-A41D-F98FE96E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B34AAE-D035-4D13-8217-778F13E2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8EE-31A5-4DA4-87F2-CEB81F4B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9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08030-470A-4713-ABC3-0805218F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0B832C-14FC-4B60-A951-59D076E42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3AA721-E1FF-4983-82E6-9D657E4E9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9C7FBF-952A-4B68-8FEF-331EE18A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0DD-71D6-4ED6-B7F3-5BA315D54BDF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854104-D1F1-43E7-A1FD-696620DC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6E3D6E-70C9-47F9-B08C-A9387753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8EE-31A5-4DA4-87F2-CEB81F4B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5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3CA9F-F839-426C-B495-621BBDDE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889F57-8907-456E-BA6F-081958F67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512E92-AA8D-4E7F-8922-2AABF2950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96BD7A-836B-4FD3-965A-7C36CBE6D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BC73EDD-1654-4264-BD06-19BE9B739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3DC744-426E-4B9E-8121-0104FB107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0DD-71D6-4ED6-B7F3-5BA315D54BDF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D609A42-FEB1-44A3-A033-2E2AEF94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670C191-7FD2-4B4F-B72D-7C2B5248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8EE-31A5-4DA4-87F2-CEB81F4B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B0C00-A78D-42BB-8872-AE45B868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CAC4FD-2693-4501-A016-5C31065F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0DD-71D6-4ED6-B7F3-5BA315D54BDF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6B2C1B-9BD5-4BEE-9A66-692ABA65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150A9C-AAA9-4555-B6E3-29797476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8EE-31A5-4DA4-87F2-CEB81F4B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5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1E66A7B-D38B-4FB1-8ED4-BB69EDEA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0DD-71D6-4ED6-B7F3-5BA315D54BDF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0446A9-6D5C-4794-B271-0F93A897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6DEE42-747F-4506-86A7-F82E4F8B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8EE-31A5-4DA4-87F2-CEB81F4B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4DE2F0-B8B4-4F3E-A8DB-2160A8B1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142C15-CC7A-4883-839D-5AD1D714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38FFD6-3E87-464F-AE56-B2A08B5C9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F3D771-B56F-4B31-9989-DFF81A4C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0DD-71D6-4ED6-B7F3-5BA315D54BDF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9098EC-B642-4640-9CD2-ACB67AEA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0D16C7-11F1-4067-BADB-55CAF88D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8EE-31A5-4DA4-87F2-CEB81F4B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9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E7808-215D-426D-A2C3-70CA0249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02A083B-4E70-4C7A-BFBA-DC8C3671B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B4FF0C-BA18-42DE-8271-7AE59E3A6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88A207-97FF-4373-BE33-300AD2D0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0DD-71D6-4ED6-B7F3-5BA315D54BDF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F1CDA6-C38D-4250-9A8D-56DA23F1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333F5A-D737-408C-8310-914DCC0A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8EE-31A5-4DA4-87F2-CEB81F4B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2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66DA71-A52F-42AC-ACD7-A74F3786B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910900-E8B0-4BC7-A8AF-7F750EE76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54B2EA-FEB0-428C-AAAB-5C2ABE05D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220DD-71D6-4ED6-B7F3-5BA315D54BDF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E39D8F-4E41-4F19-AC55-5538B41B1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7B777C-B1E6-4192-9751-8255817DE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138EE-31A5-4DA4-87F2-CEB81F4B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4F9B29-0EE0-4A5F-9BFE-6E5014FFD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2"/>
          <a:stretch/>
        </p:blipFill>
        <p:spPr>
          <a:xfrm>
            <a:off x="0" y="0"/>
            <a:ext cx="12211984" cy="358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CD57F9-650E-4DFC-9904-3457737EFAAF}"/>
              </a:ext>
            </a:extLst>
          </p:cNvPr>
          <p:cNvSpPr txBox="1"/>
          <p:nvPr/>
        </p:nvSpPr>
        <p:spPr>
          <a:xfrm>
            <a:off x="0" y="53010"/>
            <a:ext cx="17853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Nguyen Thi An</a:t>
            </a:r>
          </a:p>
        </p:txBody>
      </p:sp>
    </p:spTree>
    <p:extLst>
      <p:ext uri="{BB962C8B-B14F-4D97-AF65-F5344CB8AC3E}">
        <p14:creationId xmlns:p14="http://schemas.microsoft.com/office/powerpoint/2010/main" val="50993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146EB5-D08F-4B21-BDF5-54A3FC3B9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601" y="910153"/>
            <a:ext cx="652558" cy="8191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DB4239-B078-4D10-A0A0-38CC62556527}"/>
              </a:ext>
            </a:extLst>
          </p:cNvPr>
          <p:cNvSpPr txBox="1"/>
          <p:nvPr/>
        </p:nvSpPr>
        <p:spPr>
          <a:xfrm>
            <a:off x="2786159" y="1074003"/>
            <a:ext cx="8519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400" b="1" i="0" u="none" strike="noStrike" kern="1200" baseline="0">
                <a:solidFill>
                  <a:srgbClr val="000000"/>
                </a:solidFill>
                <a:latin typeface="VNI-Avo" pitchFamily="2" charset="0"/>
              </a:rPr>
              <a:t>Gheùp caùc chöõ ñöùng lieàn nhau (theâm daáu thanh) ñeå taïo teân goïi caùc loaøi vaät ñöôïc minh hoaï ôû döôùi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E5DC8ED-A20C-40BF-A9CF-54F88B201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080" y="2194705"/>
            <a:ext cx="5318760" cy="44518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BD06479-B697-4226-9848-4E1413A91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46" b="89634" l="9709" r="89806">
                        <a14:foregroundMark x1="90291" y1="24390" x2="90291" y2="24390"/>
                        <a14:foregroundMark x1="25728" y1="89634" x2="25728" y2="89634"/>
                        <a14:foregroundMark x1="37864" y1="89024" x2="37864" y2="89024"/>
                        <a14:foregroundMark x1="55340" y1="89024" x2="55340" y2="89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107" y="2142517"/>
            <a:ext cx="1905001" cy="15166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4812E67-9D13-4F82-B47D-06F0F0A3BA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7108" y="2590146"/>
            <a:ext cx="1350146" cy="10634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3337188-3396-4FFF-849E-9CEB586261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4897" y="2590146"/>
            <a:ext cx="1505756" cy="11403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31F0D33-2881-41DC-86A5-FF96316F63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41730" y="2552903"/>
            <a:ext cx="1155948" cy="8322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E165BC5-8E1F-4954-843B-4506C8F5E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48" b="89394" l="9051" r="89927">
                        <a14:foregroundMark x1="36204" y1="31818" x2="37664" y2="31061"/>
                        <a14:foregroundMark x1="57664" y1="34848" x2="60000" y2="40152"/>
                        <a14:foregroundMark x1="81606" y1="43939" x2="80146" y2="45455"/>
                        <a14:foregroundMark x1="9051" y1="72727" x2="9051" y2="72727"/>
                        <a14:foregroundMark x1="45547" y1="34091" x2="45547" y2="340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0442" y="3659119"/>
            <a:ext cx="6939612" cy="13372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641CAAC-7FD9-4E13-9CE0-840F7C5F83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784" b="89865" l="4054" r="97297">
                        <a14:foregroundMark x1="91120" y1="53378" x2="91120" y2="53378"/>
                        <a14:foregroundMark x1="95753" y1="63514" x2="95753" y2="63514"/>
                        <a14:foregroundMark x1="97490" y1="60811" x2="97490" y2="60811"/>
                        <a14:foregroundMark x1="96911" y1="60811" x2="95560" y2="62838"/>
                        <a14:foregroundMark x1="64479" y1="37838" x2="64479" y2="37838"/>
                        <a14:foregroundMark x1="65830" y1="40541" x2="66602" y2="38514"/>
                        <a14:foregroundMark x1="46332" y1="39189" x2="47104" y2="37838"/>
                        <a14:foregroundMark x1="42471" y1="35811" x2="50386" y2="33784"/>
                        <a14:foregroundMark x1="15444" y1="44595" x2="22394" y2="44595"/>
                        <a14:foregroundMark x1="6178" y1="54730" x2="4054" y2="62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676" y="4827084"/>
            <a:ext cx="4790245" cy="1368642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9C08BBC-642C-4FEE-81CC-F32B51A7549B}"/>
              </a:ext>
            </a:extLst>
          </p:cNvPr>
          <p:cNvSpPr/>
          <p:nvPr/>
        </p:nvSpPr>
        <p:spPr>
          <a:xfrm>
            <a:off x="9014460" y="2194705"/>
            <a:ext cx="2659380" cy="7135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56D1EE5-5EF4-4A4E-9A2C-782D441FC384}"/>
              </a:ext>
            </a:extLst>
          </p:cNvPr>
          <p:cNvSpPr/>
          <p:nvPr/>
        </p:nvSpPr>
        <p:spPr>
          <a:xfrm>
            <a:off x="8104919" y="2214391"/>
            <a:ext cx="909541" cy="2141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E63DCCB-EB2B-4C51-82CA-F6A65345693E}"/>
              </a:ext>
            </a:extLst>
          </p:cNvPr>
          <p:cNvSpPr/>
          <p:nvPr/>
        </p:nvSpPr>
        <p:spPr>
          <a:xfrm>
            <a:off x="6355080" y="3653618"/>
            <a:ext cx="847513" cy="2992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7A617F8-7141-4DEC-86CC-412A2062D791}"/>
              </a:ext>
            </a:extLst>
          </p:cNvPr>
          <p:cNvSpPr/>
          <p:nvPr/>
        </p:nvSpPr>
        <p:spPr>
          <a:xfrm>
            <a:off x="8216900" y="4430955"/>
            <a:ext cx="2527300" cy="7135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0EEAB37-94DD-4C7B-B60E-36F6C073E863}"/>
              </a:ext>
            </a:extLst>
          </p:cNvPr>
          <p:cNvSpPr/>
          <p:nvPr/>
        </p:nvSpPr>
        <p:spPr>
          <a:xfrm>
            <a:off x="7277659" y="3633061"/>
            <a:ext cx="827259" cy="2327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378F875A-C9DE-4EBB-AB13-1B67C089D54A}"/>
              </a:ext>
            </a:extLst>
          </p:cNvPr>
          <p:cNvSpPr/>
          <p:nvPr/>
        </p:nvSpPr>
        <p:spPr>
          <a:xfrm>
            <a:off x="9048511" y="3653618"/>
            <a:ext cx="806246" cy="2229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57C2E3C1-1348-4610-BC48-2DCCDB986BA9}"/>
              </a:ext>
            </a:extLst>
          </p:cNvPr>
          <p:cNvSpPr/>
          <p:nvPr/>
        </p:nvSpPr>
        <p:spPr>
          <a:xfrm>
            <a:off x="6355080" y="5921887"/>
            <a:ext cx="2659380" cy="686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222C0A4-383F-41ED-832A-F17F19C2277F}"/>
              </a:ext>
            </a:extLst>
          </p:cNvPr>
          <p:cNvSpPr/>
          <p:nvPr/>
        </p:nvSpPr>
        <p:spPr>
          <a:xfrm>
            <a:off x="9048511" y="5921887"/>
            <a:ext cx="2625329" cy="686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9F674804-BE00-4021-BB69-4EDEE0429C89}"/>
              </a:ext>
            </a:extLst>
          </p:cNvPr>
          <p:cNvSpPr/>
          <p:nvPr/>
        </p:nvSpPr>
        <p:spPr>
          <a:xfrm>
            <a:off x="10798350" y="2908300"/>
            <a:ext cx="855391" cy="1522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E6025544-97C4-43DE-8BF0-1295FFDB0174}"/>
              </a:ext>
            </a:extLst>
          </p:cNvPr>
          <p:cNvSpPr/>
          <p:nvPr/>
        </p:nvSpPr>
        <p:spPr>
          <a:xfrm>
            <a:off x="9888808" y="5144550"/>
            <a:ext cx="1764933" cy="686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74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F27870-62F0-4698-A1B2-0E7133C50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0"/>
            <a:ext cx="43688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EE5805-61FC-470F-B635-07A632E603AB}"/>
              </a:ext>
            </a:extLst>
          </p:cNvPr>
          <p:cNvSpPr/>
          <p:nvPr/>
        </p:nvSpPr>
        <p:spPr>
          <a:xfrm>
            <a:off x="7010400" y="1143000"/>
            <a:ext cx="208788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7BF5DC-C901-4F82-9EA0-0D0E5845ACF5}"/>
              </a:ext>
            </a:extLst>
          </p:cNvPr>
          <p:cNvSpPr/>
          <p:nvPr/>
        </p:nvSpPr>
        <p:spPr>
          <a:xfrm>
            <a:off x="6779260" y="1905000"/>
            <a:ext cx="208788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5AE97E-2AB9-4EA4-B969-5D4FA7419551}"/>
              </a:ext>
            </a:extLst>
          </p:cNvPr>
          <p:cNvSpPr/>
          <p:nvPr/>
        </p:nvSpPr>
        <p:spPr>
          <a:xfrm>
            <a:off x="7919720" y="4381500"/>
            <a:ext cx="2087880" cy="240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F055B4-966F-4516-8E7C-FDA8987692C8}"/>
              </a:ext>
            </a:extLst>
          </p:cNvPr>
          <p:cNvSpPr/>
          <p:nvPr/>
        </p:nvSpPr>
        <p:spPr>
          <a:xfrm>
            <a:off x="8915400" y="5928360"/>
            <a:ext cx="2087880" cy="92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DEC50E-F3C9-40BF-90E7-FBC3483E920F}"/>
              </a:ext>
            </a:extLst>
          </p:cNvPr>
          <p:cNvSpPr/>
          <p:nvPr/>
        </p:nvSpPr>
        <p:spPr>
          <a:xfrm>
            <a:off x="7162800" y="3375660"/>
            <a:ext cx="2087880" cy="92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2A4894B-40F4-412F-B1DD-7716F0FEB6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3" b="99630" l="3158" r="96842">
                        <a14:foregroundMark x1="43158" y1="80591" x2="43158" y2="80591"/>
                        <a14:foregroundMark x1="67895" y1="79113" x2="32895" y2="83364"/>
                        <a14:foregroundMark x1="84737" y1="77264" x2="71053" y2="82994"/>
                        <a14:foregroundMark x1="74474" y1="84473" x2="58158" y2="91312"/>
                        <a14:foregroundMark x1="77632" y1="88170" x2="77632" y2="88170"/>
                        <a14:foregroundMark x1="88421" y1="75786" x2="89474" y2="77634"/>
                        <a14:foregroundMark x1="32895" y1="18115" x2="63684" y2="96303"/>
                        <a14:foregroundMark x1="63684" y1="96303" x2="63684" y2="96303"/>
                        <a14:foregroundMark x1="46316" y1="10166" x2="29737" y2="30869"/>
                        <a14:foregroundMark x1="29737" y1="30869" x2="20000" y2="74307"/>
                        <a14:foregroundMark x1="15028" y1="8876" x2="25789" y2="81885"/>
                        <a14:foregroundMark x1="54474" y1="15527" x2="80263" y2="70425"/>
                        <a14:foregroundMark x1="62632" y1="12569" x2="22425" y2="6070"/>
                        <a14:foregroundMark x1="12895" y1="18115" x2="18421" y2="80222"/>
                        <a14:foregroundMark x1="9737" y1="23475" x2="6053" y2="79113"/>
                        <a14:foregroundMark x1="53421" y1="32163" x2="58684" y2="67837"/>
                        <a14:foregroundMark x1="87368" y1="86691" x2="88947" y2="96673"/>
                        <a14:foregroundMark x1="96579" y1="79113" x2="97105" y2="93161"/>
                        <a14:foregroundMark x1="86316" y1="96303" x2="45263" y2="99630"/>
                        <a14:foregroundMark x1="26842" y1="99261" x2="31316" y2="99261"/>
                        <a14:foregroundMark x1="27632" y1="97782" x2="3158" y2="99261"/>
                        <a14:backgroundMark x1="10789" y1="924" x2="2895" y2="15527"/>
                        <a14:backgroundMark x1="1842" y1="18484" x2="1316" y2="22366"/>
                        <a14:backgroundMark x1="3158" y1="3697" x2="3158" y2="3327"/>
                        <a14:backgroundMark x1="3158" y1="2218" x2="4211" y2="3327"/>
                        <a14:backgroundMark x1="17368" y1="4251" x2="16316" y2="6654"/>
                        <a14:backgroundMark x1="17895" y1="6654" x2="16316" y2="9242"/>
                      </a14:backgroundRemoval>
                    </a14:imgEffect>
                  </a14:imgLayer>
                </a14:imgProps>
              </a:ext>
            </a:extLst>
          </a:blip>
          <a:srcRect b="1815"/>
          <a:stretch/>
        </p:blipFill>
        <p:spPr>
          <a:xfrm>
            <a:off x="0" y="2316480"/>
            <a:ext cx="3243501" cy="4533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6A1450-F69E-41E1-9B33-83F2BA0BDC77}"/>
              </a:ext>
            </a:extLst>
          </p:cNvPr>
          <p:cNvSpPr txBox="1"/>
          <p:nvPr/>
        </p:nvSpPr>
        <p:spPr>
          <a:xfrm>
            <a:off x="3577202" y="1033998"/>
            <a:ext cx="682752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8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	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Teát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ñang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vaøo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nhaø</a:t>
            </a:r>
            <a:endParaRPr lang="en-US" sz="2800" b="0" i="0" u="none" strike="noStrike" kern="1200" baseline="0" dirty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endParaRPr lang="en-US" sz="2200" b="0" i="0" u="none" strike="noStrike" kern="1200" baseline="0" dirty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Hoa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ñaøo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tröôùc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ngoõ</a:t>
            </a:r>
            <a:endParaRPr lang="en-US" sz="2200" b="0" i="0" u="none" strike="noStrike" kern="1200" baseline="0" dirty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Cöôøi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töôi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saùng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hoàng</a:t>
            </a:r>
            <a:endParaRPr lang="en-US" sz="2200" b="0" i="0" u="none" strike="noStrike" kern="1200" baseline="0" dirty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Hoa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mai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trong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vöoøn</a:t>
            </a:r>
            <a:endParaRPr lang="en-US" sz="2200" b="0" i="0" u="none" strike="noStrike" kern="1200" baseline="0" dirty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Lung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linh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caùnh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traéng</a:t>
            </a:r>
            <a:endParaRPr lang="en-US" sz="2200" b="0" i="0" u="none" strike="noStrike" kern="1200" baseline="0" dirty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endParaRPr lang="en-US" sz="2200" b="0" i="0" u="none" strike="noStrike" kern="1200" baseline="0" dirty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	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Saân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nhaø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ñaày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naéng</a:t>
            </a:r>
            <a:endParaRPr lang="en-US" sz="2200" b="0" i="0" u="none" strike="noStrike" kern="1200" baseline="0" dirty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	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Meï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phôi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aùo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hoa</a:t>
            </a:r>
            <a:endParaRPr lang="en-US" sz="2200" b="0" i="0" u="none" strike="noStrike" kern="1200" baseline="0" dirty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	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Em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daùn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tranh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gaø</a:t>
            </a:r>
            <a:endParaRPr lang="en-US" sz="2200" b="0" i="0" u="none" strike="noStrike" kern="1200" baseline="0" dirty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	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OÂng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treo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caâu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ñoái</a:t>
            </a:r>
            <a:endParaRPr lang="en-US" sz="2200" b="0" i="0" u="none" strike="noStrike" kern="1200" baseline="0" dirty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endParaRPr lang="en-US" sz="2200" b="0" i="0" u="none" strike="noStrike" kern="1200" baseline="0" dirty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    		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Teát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ñang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vaøo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nhaø</a:t>
            </a:r>
            <a:endParaRPr lang="en-US" sz="2200" b="0" i="0" u="none" strike="noStrike" kern="1200" baseline="0" dirty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   		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Saép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theâm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moät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tuoåi</a:t>
            </a:r>
            <a:endParaRPr lang="en-US" sz="2200" b="0" i="0" u="none" strike="noStrike" kern="1200" baseline="0" dirty="0">
              <a:solidFill>
                <a:srgbClr val="000000"/>
              </a:solidFill>
              <a:latin typeface="VNI-Avo" pitchFamily="2" charset="0"/>
            </a:endParaRPr>
          </a:p>
          <a:p>
            <a:pPr rtl="0">
              <a:spcAft>
                <a:spcPts val="1200"/>
              </a:spcAft>
            </a:pP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  		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Ñaát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smtClean="0">
                <a:solidFill>
                  <a:srgbClr val="000000"/>
                </a:solidFill>
                <a:latin typeface="VNI-Avo" pitchFamily="2" charset="0"/>
              </a:rPr>
              <a:t>trỜI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nôû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hoa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.</a:t>
            </a:r>
          </a:p>
          <a:p>
            <a:pPr rtl="0"/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                    		 (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Nguyeãn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Hoàng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2200" b="0" i="0" u="none" strike="noStrike" kern="1200" baseline="0" dirty="0" err="1">
                <a:solidFill>
                  <a:srgbClr val="000000"/>
                </a:solidFill>
                <a:latin typeface="VNI-Avo" pitchFamily="2" charset="0"/>
              </a:rPr>
              <a:t>Kieân</a:t>
            </a: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VNI-Avo" pitchFamily="2" charset="0"/>
              </a:rPr>
              <a:t>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43445AF-8EB1-412A-817A-C58650CE6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4779" y="823799"/>
            <a:ext cx="649623" cy="5774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1C231E-97D7-4C9E-822B-932A8B3A76C0}"/>
              </a:ext>
            </a:extLst>
          </p:cNvPr>
          <p:cNvSpPr txBox="1"/>
          <p:nvPr/>
        </p:nvSpPr>
        <p:spPr>
          <a:xfrm>
            <a:off x="2752011" y="912167"/>
            <a:ext cx="982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400" b="1" i="0" u="none" strike="noStrike" kern="1200" baseline="0">
                <a:solidFill>
                  <a:srgbClr val="000000"/>
                </a:solidFill>
                <a:latin typeface="VNI-Avo" pitchFamily="2" charset="0"/>
              </a:rPr>
              <a:t>Ñoïc </a:t>
            </a:r>
          </a:p>
        </p:txBody>
      </p:sp>
    </p:spTree>
    <p:extLst>
      <p:ext uri="{BB962C8B-B14F-4D97-AF65-F5344CB8AC3E}">
        <p14:creationId xmlns:p14="http://schemas.microsoft.com/office/powerpoint/2010/main" val="3828260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0CB025-5CFB-4A11-9AEA-C9B4F63961DD}"/>
              </a:ext>
            </a:extLst>
          </p:cNvPr>
          <p:cNvSpPr txBox="1"/>
          <p:nvPr/>
        </p:nvSpPr>
        <p:spPr>
          <a:xfrm>
            <a:off x="2453640" y="1857494"/>
            <a:ext cx="8503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latin typeface="VNI-Avo" pitchFamily="2" charset="0"/>
                <a:cs typeface="Times New Roman" panose="02020603050405020304" pitchFamily="18" charset="0"/>
              </a:rPr>
              <a:t>Tìm trong baøi ñoïc treân nhöõng tieáng coù vaàn </a:t>
            </a:r>
            <a:r>
              <a:rPr lang="en-US" sz="2400" b="1" i="1">
                <a:latin typeface="VNI-Avo" pitchFamily="2" charset="0"/>
                <a:cs typeface="Times New Roman" panose="02020603050405020304" pitchFamily="18" charset="0"/>
              </a:rPr>
              <a:t>ôi, ao, aêng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43EE67-6E17-4057-9F9D-605772A24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1714946"/>
            <a:ext cx="746760" cy="746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9759DC-12F5-4721-91D6-915630E08D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23"/>
          <a:stretch/>
        </p:blipFill>
        <p:spPr>
          <a:xfrm>
            <a:off x="4114016" y="2535644"/>
            <a:ext cx="3963968" cy="12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06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F27870-62F0-4698-A1B2-0E7133C50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0"/>
            <a:ext cx="43688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EE5805-61FC-470F-B635-07A632E603AB}"/>
              </a:ext>
            </a:extLst>
          </p:cNvPr>
          <p:cNvSpPr/>
          <p:nvPr/>
        </p:nvSpPr>
        <p:spPr>
          <a:xfrm>
            <a:off x="7010400" y="1143000"/>
            <a:ext cx="208788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7BF5DC-C901-4F82-9EA0-0D0E5845ACF5}"/>
              </a:ext>
            </a:extLst>
          </p:cNvPr>
          <p:cNvSpPr/>
          <p:nvPr/>
        </p:nvSpPr>
        <p:spPr>
          <a:xfrm>
            <a:off x="6779260" y="1905000"/>
            <a:ext cx="208788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5AE97E-2AB9-4EA4-B969-5D4FA7419551}"/>
              </a:ext>
            </a:extLst>
          </p:cNvPr>
          <p:cNvSpPr/>
          <p:nvPr/>
        </p:nvSpPr>
        <p:spPr>
          <a:xfrm>
            <a:off x="7919720" y="4381500"/>
            <a:ext cx="2087880" cy="240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F055B4-966F-4516-8E7C-FDA8987692C8}"/>
              </a:ext>
            </a:extLst>
          </p:cNvPr>
          <p:cNvSpPr/>
          <p:nvPr/>
        </p:nvSpPr>
        <p:spPr>
          <a:xfrm>
            <a:off x="8915400" y="5928360"/>
            <a:ext cx="2087880" cy="92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DEC50E-F3C9-40BF-90E7-FBC3483E920F}"/>
              </a:ext>
            </a:extLst>
          </p:cNvPr>
          <p:cNvSpPr/>
          <p:nvPr/>
        </p:nvSpPr>
        <p:spPr>
          <a:xfrm>
            <a:off x="7162800" y="3375660"/>
            <a:ext cx="2087880" cy="92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6A1450-F69E-41E1-9B33-83F2BA0BDC77}"/>
              </a:ext>
            </a:extLst>
          </p:cNvPr>
          <p:cNvSpPr txBox="1"/>
          <p:nvPr/>
        </p:nvSpPr>
        <p:spPr>
          <a:xfrm>
            <a:off x="3577202" y="1033998"/>
            <a:ext cx="682752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800" b="0" i="0" u="none" strike="noStrike" kern="1200" baseline="0">
                <a:solidFill>
                  <a:srgbClr val="000000"/>
                </a:solidFill>
                <a:latin typeface="VNI-Avo" pitchFamily="2" charset="0"/>
              </a:rPr>
              <a:t>	Teát ñang vaøo nhaø</a:t>
            </a:r>
          </a:p>
          <a:p>
            <a:pPr rtl="0"/>
            <a:endParaRPr lang="en-US" sz="2200" b="0" i="0" u="none" strike="noStrike" kern="1200" baseline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r>
              <a:rPr lang="en-US" sz="2200" b="0" i="0" u="none" strike="noStrike" kern="1200" baseline="0">
                <a:solidFill>
                  <a:srgbClr val="000000"/>
                </a:solidFill>
                <a:latin typeface="VNI-Avo" pitchFamily="2" charset="0"/>
              </a:rPr>
              <a:t>Hoa ñaøo tröôùc ngoõ</a:t>
            </a:r>
          </a:p>
          <a:p>
            <a:pPr rtl="0"/>
            <a:r>
              <a:rPr lang="en-US" sz="2200" b="0" i="0" u="none" strike="noStrike" kern="1200" baseline="0">
                <a:solidFill>
                  <a:srgbClr val="000000"/>
                </a:solidFill>
                <a:latin typeface="VNI-Avo" pitchFamily="2" charset="0"/>
              </a:rPr>
              <a:t>Cöôøi töôi saùng hoàng</a:t>
            </a:r>
          </a:p>
          <a:p>
            <a:pPr rtl="0"/>
            <a:r>
              <a:rPr lang="en-US" sz="2200" b="0" i="0" u="none" strike="noStrike" kern="1200" baseline="0">
                <a:solidFill>
                  <a:srgbClr val="000000"/>
                </a:solidFill>
                <a:latin typeface="VNI-Avo" pitchFamily="2" charset="0"/>
              </a:rPr>
              <a:t>Hoa mai trong vöoøn</a:t>
            </a:r>
          </a:p>
          <a:p>
            <a:pPr rtl="0"/>
            <a:r>
              <a:rPr lang="en-US" sz="2200" b="0" i="0" u="none" strike="noStrike" kern="1200" baseline="0">
                <a:solidFill>
                  <a:srgbClr val="000000"/>
                </a:solidFill>
                <a:latin typeface="VNI-Avo" pitchFamily="2" charset="0"/>
              </a:rPr>
              <a:t>Lung linh caùnh traéng</a:t>
            </a:r>
          </a:p>
          <a:p>
            <a:pPr rtl="0"/>
            <a:endParaRPr lang="en-US" sz="2200" b="0" i="0" u="none" strike="noStrike" kern="1200" baseline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r>
              <a:rPr lang="en-US" sz="2200" b="0" i="0" u="none" strike="noStrike" kern="1200" baseline="0">
                <a:solidFill>
                  <a:srgbClr val="000000"/>
                </a:solidFill>
                <a:latin typeface="VNI-Avo" pitchFamily="2" charset="0"/>
              </a:rPr>
              <a:t> 	Saân nhaø ñaày naéng</a:t>
            </a:r>
          </a:p>
          <a:p>
            <a:pPr rtl="0"/>
            <a:r>
              <a:rPr lang="en-US" sz="2200" b="0" i="0" u="none" strike="noStrike" kern="1200" baseline="0">
                <a:solidFill>
                  <a:srgbClr val="000000"/>
                </a:solidFill>
                <a:latin typeface="VNI-Avo" pitchFamily="2" charset="0"/>
              </a:rPr>
              <a:t> 	Meï phôi aùo hoa</a:t>
            </a:r>
            <a:r>
              <a:rPr lang="en-US" sz="2000" b="1" i="1"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2200" b="0" i="0" u="none" strike="noStrike" kern="1200" baseline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r>
              <a:rPr lang="en-US" sz="2200" b="0" i="0" u="none" strike="noStrike" kern="1200" baseline="0">
                <a:solidFill>
                  <a:srgbClr val="000000"/>
                </a:solidFill>
                <a:latin typeface="VNI-Avo" pitchFamily="2" charset="0"/>
              </a:rPr>
              <a:t> 	Em daùn tranh gaø</a:t>
            </a:r>
          </a:p>
          <a:p>
            <a:pPr rtl="0"/>
            <a:r>
              <a:rPr lang="en-US" sz="2200" b="0" i="0" u="none" strike="noStrike" kern="1200" baseline="0">
                <a:solidFill>
                  <a:srgbClr val="000000"/>
                </a:solidFill>
                <a:latin typeface="VNI-Avo" pitchFamily="2" charset="0"/>
              </a:rPr>
              <a:t> 	OÂng treo caâu ñoái</a:t>
            </a:r>
          </a:p>
          <a:p>
            <a:pPr rtl="0"/>
            <a:endParaRPr lang="en-US" sz="2200" b="0" i="0" u="none" strike="noStrike" kern="1200" baseline="0">
              <a:solidFill>
                <a:srgbClr val="000000"/>
              </a:solidFill>
              <a:latin typeface="VNI-Avo" pitchFamily="2" charset="0"/>
            </a:endParaRPr>
          </a:p>
          <a:p>
            <a:pPr rtl="0"/>
            <a:r>
              <a:rPr lang="en-US" sz="2200" b="0" i="0" u="none" strike="noStrike" kern="1200" baseline="0">
                <a:solidFill>
                  <a:srgbClr val="000000"/>
                </a:solidFill>
                <a:latin typeface="VNI-Avo" pitchFamily="2" charset="0"/>
              </a:rPr>
              <a:t>     		 Teát ñang vaøo nhaø</a:t>
            </a:r>
          </a:p>
          <a:p>
            <a:pPr rtl="0"/>
            <a:r>
              <a:rPr lang="en-US" sz="2200" b="0" i="0" u="none" strike="noStrike" kern="1200" baseline="0">
                <a:solidFill>
                  <a:srgbClr val="000000"/>
                </a:solidFill>
                <a:latin typeface="VNI-Avo" pitchFamily="2" charset="0"/>
              </a:rPr>
              <a:t>    		 Saép theâm moät tuoåi</a:t>
            </a:r>
          </a:p>
          <a:p>
            <a:pPr rtl="0">
              <a:spcAft>
                <a:spcPts val="1200"/>
              </a:spcAft>
            </a:pPr>
            <a:r>
              <a:rPr lang="en-US" sz="2200" b="0" i="0" u="none" strike="noStrike" kern="1200" baseline="0">
                <a:solidFill>
                  <a:srgbClr val="000000"/>
                </a:solidFill>
                <a:latin typeface="VNI-Avo" pitchFamily="2" charset="0"/>
              </a:rPr>
              <a:t>   		 Ñaát trôøi nôû hoa.</a:t>
            </a:r>
          </a:p>
          <a:p>
            <a:pPr rtl="0"/>
            <a:r>
              <a:rPr lang="en-US" sz="2200" b="0" i="0" u="none" strike="noStrike" kern="1200" baseline="0">
                <a:solidFill>
                  <a:srgbClr val="000000"/>
                </a:solidFill>
                <a:latin typeface="VNI-Avo" pitchFamily="2" charset="0"/>
              </a:rPr>
              <a:t>                     		 (Nguyeãn Hoàng Kieân)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43445AF-8EB1-412A-817A-C58650CE6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4779" y="823799"/>
            <a:ext cx="649623" cy="5774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1C231E-97D7-4C9E-822B-932A8B3A76C0}"/>
              </a:ext>
            </a:extLst>
          </p:cNvPr>
          <p:cNvSpPr txBox="1"/>
          <p:nvPr/>
        </p:nvSpPr>
        <p:spPr>
          <a:xfrm>
            <a:off x="2752011" y="912167"/>
            <a:ext cx="982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400" b="1" i="0" u="none" strike="noStrike" kern="1200" baseline="0">
                <a:solidFill>
                  <a:srgbClr val="000000"/>
                </a:solidFill>
                <a:latin typeface="VNI-Avo" pitchFamily="2" charset="0"/>
              </a:rPr>
              <a:t>Ñoïc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C1F2BC-0597-457E-9AC5-D3AE3BE12C46}"/>
              </a:ext>
            </a:extLst>
          </p:cNvPr>
          <p:cNvSpPr txBox="1"/>
          <p:nvPr/>
        </p:nvSpPr>
        <p:spPr>
          <a:xfrm>
            <a:off x="5029201" y="3825512"/>
            <a:ext cx="8889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phôi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2A680A9-7D85-48C2-80FF-309EDE7A0C7B}"/>
              </a:ext>
            </a:extLst>
          </p:cNvPr>
          <p:cNvSpPr txBox="1"/>
          <p:nvPr/>
        </p:nvSpPr>
        <p:spPr>
          <a:xfrm>
            <a:off x="4230812" y="1809393"/>
            <a:ext cx="8889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ñaøo</a:t>
            </a:r>
            <a:endParaRPr lang="en-US" sz="220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824C77-16B7-412E-A0C2-2BEF27FEBBA7}"/>
              </a:ext>
            </a:extLst>
          </p:cNvPr>
          <p:cNvSpPr txBox="1"/>
          <p:nvPr/>
        </p:nvSpPr>
        <p:spPr>
          <a:xfrm>
            <a:off x="5691752" y="2807519"/>
            <a:ext cx="11122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traéng</a:t>
            </a:r>
            <a:endParaRPr lang="en-US" sz="220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9F2667F-1C9F-4EF4-B2D1-51010C665A5C}"/>
              </a:ext>
            </a:extLst>
          </p:cNvPr>
          <p:cNvSpPr txBox="1"/>
          <p:nvPr/>
        </p:nvSpPr>
        <p:spPr>
          <a:xfrm>
            <a:off x="6807959" y="5166777"/>
            <a:ext cx="11122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vaøo</a:t>
            </a:r>
            <a:endParaRPr lang="en-US" sz="220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4C121FC-03BD-4243-A456-806C72C756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73" b="99630" l="3158" r="96842">
                        <a14:foregroundMark x1="43158" y1="80591" x2="43158" y2="80591"/>
                        <a14:foregroundMark x1="67895" y1="79113" x2="32895" y2="83364"/>
                        <a14:foregroundMark x1="84737" y1="77264" x2="71053" y2="82994"/>
                        <a14:foregroundMark x1="74474" y1="84473" x2="58158" y2="91312"/>
                        <a14:foregroundMark x1="77632" y1="88170" x2="77632" y2="88170"/>
                        <a14:foregroundMark x1="88421" y1="75786" x2="89474" y2="77634"/>
                        <a14:foregroundMark x1="32895" y1="18115" x2="63684" y2="96303"/>
                        <a14:foregroundMark x1="63684" y1="96303" x2="63684" y2="96303"/>
                        <a14:foregroundMark x1="46316" y1="10166" x2="29737" y2="30869"/>
                        <a14:foregroundMark x1="29737" y1="30869" x2="20000" y2="74307"/>
                        <a14:foregroundMark x1="15028" y1="8876" x2="25789" y2="81885"/>
                        <a14:foregroundMark x1="54474" y1="15527" x2="80263" y2="70425"/>
                        <a14:foregroundMark x1="62632" y1="12569" x2="22425" y2="6070"/>
                        <a14:foregroundMark x1="12895" y1="18115" x2="18421" y2="80222"/>
                        <a14:foregroundMark x1="9737" y1="23475" x2="6053" y2="79113"/>
                        <a14:foregroundMark x1="53421" y1="32163" x2="58684" y2="67837"/>
                        <a14:foregroundMark x1="87368" y1="86691" x2="88947" y2="96673"/>
                        <a14:foregroundMark x1="96579" y1="79113" x2="97105" y2="93161"/>
                        <a14:foregroundMark x1="86316" y1="96303" x2="45263" y2="99630"/>
                        <a14:foregroundMark x1="26842" y1="99261" x2="31316" y2="99261"/>
                        <a14:foregroundMark x1="27632" y1="97782" x2="3158" y2="99261"/>
                        <a14:backgroundMark x1="10789" y1="924" x2="2895" y2="15527"/>
                        <a14:backgroundMark x1="1842" y1="18484" x2="1316" y2="22366"/>
                        <a14:backgroundMark x1="3158" y1="3697" x2="3158" y2="3327"/>
                        <a14:backgroundMark x1="3158" y1="2218" x2="4211" y2="3327"/>
                        <a14:backgroundMark x1="17368" y1="4251" x2="16316" y2="6654"/>
                        <a14:backgroundMark x1="17895" y1="6654" x2="16316" y2="9242"/>
                      </a14:backgroundRemoval>
                    </a14:imgEffect>
                  </a14:imgLayer>
                </a14:imgProps>
              </a:ext>
            </a:extLst>
          </a:blip>
          <a:srcRect b="1815"/>
          <a:stretch/>
        </p:blipFill>
        <p:spPr>
          <a:xfrm>
            <a:off x="0" y="2316480"/>
            <a:ext cx="3243501" cy="45339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17C85F3-A55B-47DC-90D5-810C315C82E7}"/>
              </a:ext>
            </a:extLst>
          </p:cNvPr>
          <p:cNvSpPr txBox="1"/>
          <p:nvPr/>
        </p:nvSpPr>
        <p:spPr>
          <a:xfrm>
            <a:off x="6391028" y="3496062"/>
            <a:ext cx="11122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naéng</a:t>
            </a:r>
            <a:endParaRPr lang="en-US" sz="220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20B9318-EB05-420E-9D81-08593DF67BF8}"/>
              </a:ext>
            </a:extLst>
          </p:cNvPr>
          <p:cNvSpPr txBox="1"/>
          <p:nvPr/>
        </p:nvSpPr>
        <p:spPr>
          <a:xfrm>
            <a:off x="6081137" y="5834888"/>
            <a:ext cx="11122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trôøi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51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BACC54-2152-453E-AC61-2EA2F16A8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859" y="1428517"/>
            <a:ext cx="761635" cy="652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4478A1-C290-4E33-8A23-ED1C409C7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494" y="1471733"/>
            <a:ext cx="4142611" cy="6096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AC04CC-148B-4966-8F57-82DAAF89A9C9}"/>
              </a:ext>
            </a:extLst>
          </p:cNvPr>
          <p:cNvSpPr txBox="1"/>
          <p:nvPr/>
        </p:nvSpPr>
        <p:spPr>
          <a:xfrm>
            <a:off x="702235" y="2575962"/>
            <a:ext cx="95320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4800" b="1" i="0" u="none" strike="noStrike" kern="1200" baseline="0" dirty="0">
                <a:solidFill>
                  <a:srgbClr val="000000"/>
                </a:solidFill>
                <a:latin typeface="HP001 5 hàng" panose="020B0603050302020204" pitchFamily="34" charset="0"/>
              </a:rPr>
              <a:t>		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600" b="1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6600" b="1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66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6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6600" b="1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sz="66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	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600" b="1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sz="6600" b="1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66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6600" b="1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sz="66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	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6600" b="1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6600" b="1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66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66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6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216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48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HP001 5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Windows User</cp:lastModifiedBy>
  <cp:revision>5</cp:revision>
  <dcterms:created xsi:type="dcterms:W3CDTF">2022-01-05T04:10:21Z</dcterms:created>
  <dcterms:modified xsi:type="dcterms:W3CDTF">2024-01-08T01:00:21Z</dcterms:modified>
</cp:coreProperties>
</file>