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sldIdLst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56" r:id="rId14"/>
    <p:sldId id="287" r:id="rId15"/>
    <p:sldId id="268" r:id="rId16"/>
    <p:sldId id="285" r:id="rId17"/>
    <p:sldId id="269" r:id="rId18"/>
    <p:sldId id="270" r:id="rId19"/>
    <p:sldId id="271" r:id="rId20"/>
    <p:sldId id="272" r:id="rId21"/>
    <p:sldId id="273" r:id="rId22"/>
    <p:sldId id="278" r:id="rId23"/>
    <p:sldId id="279" r:id="rId24"/>
    <p:sldId id="274" r:id="rId25"/>
    <p:sldId id="286" r:id="rId26"/>
    <p:sldId id="275" r:id="rId27"/>
    <p:sldId id="276" r:id="rId28"/>
    <p:sldId id="280" r:id="rId29"/>
    <p:sldId id="281" r:id="rId30"/>
    <p:sldId id="288" r:id="rId31"/>
    <p:sldId id="282" r:id="rId32"/>
    <p:sldId id="283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C65F"/>
    <a:srgbClr val="CC34CC"/>
    <a:srgbClr val="0000FF"/>
    <a:srgbClr val="328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8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0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09B5-FBD6-49B1-96E4-7C2EC8A5F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3E266-0BA2-4E4F-8D87-CB418A6AF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3B0D4-C49A-4BEA-B65B-359AB48C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C843-E9D0-4713-8950-3E3C191B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F00B-B40A-4523-99BF-5D6A7EA7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1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460E-3769-4FB5-9B53-F61D128B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E1FE2-AEF6-4EEE-B8AB-347D6506D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3FC67-5DA8-4EE2-BD4F-F32D0084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CD5D-6C56-4CAD-9BF6-128FCF9D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629C4-BF3D-4E05-94B1-D28DD1B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38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EED3-B444-4B1C-B22F-A6698C32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BB28F-3209-4B85-8718-F6F2860A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EE623-3561-4288-B21D-0C79282C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F4FF7-C03A-4507-BBC8-A967E3A4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82EB5-E68E-438A-AC80-FB045D14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27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97C5-2097-4779-81F3-A2195881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7B506-1AAF-4799-B498-EB8087686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7A37A-424A-4CFA-8B74-D3F8B147C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E4AB3-974E-41FF-BAB1-1B0C7CA3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DB718-EBB4-4267-90AD-6BDA84A1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DBC1A-C4EC-4D74-8E7F-008027A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53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77B5-267D-42CE-B342-A16D2181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369A4-5775-44FD-AA86-3300B38FC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08832-D87F-4148-B385-898D1FDB3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7A756-7B39-418C-8DF1-D5D151C37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F30AF-21A2-473D-9D58-7D454B93F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7B153E-D412-4123-859E-5508A556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5B671-31C2-4D0C-9A28-AE2DBBF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FDB47-2A76-40A7-B5BC-581E641F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74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C3A7-0C93-4CDC-9DDF-26E8BAEC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4E922-C4B2-492A-BB6B-8A78212D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DD137-53B5-4069-A08C-A6C2A219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346B0-AE1B-4E31-8985-BC47270D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86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20F1E-7342-415D-951D-D625B9F6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88F7A-950E-4DE0-9AA4-547B7D71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25AE-DF24-4CD4-A471-9D279E17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CDBA-95A4-4F07-B564-7749C7B1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C72A-55C4-48BE-910D-C9974B234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69E68-8138-4769-B00C-F640D3C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7E789-F92E-4267-9FB3-45664651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02DA1-07B2-4732-B760-08280F6D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A61E5-C501-42DC-A27E-FD63E250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1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9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06DF-7B04-4D90-B3FE-CA55349D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7F132-3421-466E-89F9-CDE98F472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199A7-ED92-4BAB-8BBE-27C217D7F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6BC31-EE0D-4F6A-9E77-E3C04B69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E2E2-974A-4B52-A296-1D979DF1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F96A6-9C24-4F79-AA56-B27978B3C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40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52770-2563-4B0C-9E9D-672E7FBF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061D6-91C0-403C-9B7B-4F147B3F2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3FF3F-DDAB-4B47-8A15-B969B825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143A-7054-4024-A2F2-C120B961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102-7E87-4E02-8DAE-57170CDC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19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2BD6AF-40E0-44E6-84AA-94EFF2AB8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29289-FB11-4693-9D9F-AEFDFC81B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608CB-BDB1-4509-B34E-FBD5B91C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D767F-4AC3-4B6C-9790-1F4CEBDE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4BC8-5A35-4D67-9463-02815BF2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07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44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29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78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69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33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12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7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3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7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3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3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4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4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5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9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BD739-32CC-486B-9C33-2DA2D18099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4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49969-4654-4968-A5D3-264F82D5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CFC8F-5205-448A-B5E3-EF969E78C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60066-E51F-4EEE-9BC9-F60868E80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01E2-4D21-414E-A874-CB050379D8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C9604-7CD0-4968-8CBA-A2E6669EE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0D2EE-0356-43EA-BAC9-C7723CB8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1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3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audio" Target="../media/audio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slide" Target="slide11.xml"/><Relationship Id="rId3" Type="http://schemas.openxmlformats.org/officeDocument/2006/relationships/slideLayout" Target="../slideLayouts/slideLayout23.xml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9" y="899074"/>
            <a:ext cx="11700585" cy="454160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CHÀO ĐÓN CÁC EM LỚP1/4 ĐẾN VỚI TIẾT HỌC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2747120" y="2443782"/>
            <a:ext cx="702948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MÔN: 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619582" y="4296265"/>
            <a:ext cx="895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viên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Phạm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Hằng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A6FDF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132689" y="9614"/>
            <a:ext cx="5926622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TRƯỜNG TIỂU HỌC THỊ TRẤN HÒN ĐẤT I</a:t>
            </a:r>
          </a:p>
        </p:txBody>
      </p:sp>
    </p:spTree>
    <p:extLst>
      <p:ext uri="{BB962C8B-B14F-4D97-AF65-F5344CB8AC3E}">
        <p14:creationId xmlns:p14="http://schemas.microsoft.com/office/powerpoint/2010/main" val="22585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92183" y="365760"/>
            <a:ext cx="1114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smtClean="0">
                <a:latin typeface=".VnAvant" panose="020B7200000000000000" pitchFamily="34" charset="0"/>
              </a:rPr>
              <a:t>	</a:t>
            </a:r>
            <a:r>
              <a:rPr lang="en-US" sz="4000" b="1" dirty="0" err="1" smtClean="0">
                <a:latin typeface=".VnAvant" panose="020B7200000000000000" pitchFamily="34" charset="0"/>
              </a:rPr>
              <a:t>Tr¸i</a:t>
            </a:r>
            <a:r>
              <a:rPr lang="en-US" sz="4000" b="1" dirty="0" smtClean="0">
                <a:latin typeface=".VnAvant" panose="020B7200000000000000" pitchFamily="34" charset="0"/>
              </a:rPr>
              <a:t> ®</a:t>
            </a:r>
            <a:r>
              <a:rPr lang="en-US" sz="4000" b="1" dirty="0" err="1" smtClean="0">
                <a:latin typeface=".VnAvant" panose="020B7200000000000000" pitchFamily="34" charset="0"/>
              </a:rPr>
              <a:t>Êt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cña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chóng</a:t>
            </a:r>
            <a:r>
              <a:rPr lang="en-US" sz="4000" b="1" dirty="0" smtClean="0">
                <a:latin typeface=".VnAvant" panose="020B7200000000000000" pitchFamily="34" charset="0"/>
              </a:rPr>
              <a:t> ta v« </a:t>
            </a:r>
            <a:r>
              <a:rPr lang="en-US" sz="4000" b="1" dirty="0" err="1" smtClean="0">
                <a:latin typeface=".VnAvant" panose="020B7200000000000000" pitchFamily="34" charset="0"/>
              </a:rPr>
              <a:t>cïng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réng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lín</a:t>
            </a:r>
            <a:r>
              <a:rPr lang="en-US" sz="4000" b="1" dirty="0" smtClean="0">
                <a:latin typeface=".VnAvant" panose="020B7200000000000000" pitchFamily="34" charset="0"/>
              </a:rPr>
              <a:t>. </a:t>
            </a:r>
            <a:r>
              <a:rPr lang="en-US" sz="4000" b="1" dirty="0" err="1" smtClean="0">
                <a:latin typeface=".VnAvant" panose="020B7200000000000000" pitchFamily="34" charset="0"/>
              </a:rPr>
              <a:t>Nói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rõng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trïng</a:t>
            </a:r>
            <a:r>
              <a:rPr lang="en-US" sz="4000" b="1" dirty="0" smtClean="0">
                <a:latin typeface=".VnAvant" panose="020B7200000000000000" pitchFamily="34" charset="0"/>
              </a:rPr>
              <a:t> ®</a:t>
            </a:r>
            <a:r>
              <a:rPr lang="en-US" sz="4000" b="1" dirty="0" err="1" smtClean="0">
                <a:latin typeface=".VnAvant" panose="020B7200000000000000" pitchFamily="34" charset="0"/>
              </a:rPr>
              <a:t>iÖp</a:t>
            </a:r>
            <a:r>
              <a:rPr lang="en-US" sz="4000" b="1" dirty="0" smtClean="0">
                <a:latin typeface=".VnAvant" panose="020B7200000000000000" pitchFamily="34" charset="0"/>
              </a:rPr>
              <a:t>. §</a:t>
            </a:r>
            <a:r>
              <a:rPr lang="en-US" sz="4000" b="1" dirty="0" err="1" smtClean="0">
                <a:latin typeface=".VnAvant" panose="020B7200000000000000" pitchFamily="34" charset="0"/>
              </a:rPr>
              <a:t>ång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xanh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bao</a:t>
            </a:r>
            <a:r>
              <a:rPr lang="en-US" sz="4000" b="1" dirty="0" smtClean="0">
                <a:latin typeface=".VnAvant" panose="020B7200000000000000" pitchFamily="34" charset="0"/>
              </a:rPr>
              <a:t> la.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730240"/>
          </a:xfrm>
          <a:prstGeom prst="rect">
            <a:avLst/>
          </a:prstGeom>
        </p:spPr>
      </p:pic>
      <p:sp>
        <p:nvSpPr>
          <p:cNvPr id="7" name="Rectangle 5"/>
          <p:cNvSpPr/>
          <p:nvPr/>
        </p:nvSpPr>
        <p:spPr>
          <a:xfrm>
            <a:off x="1673916" y="5929459"/>
            <a:ext cx="860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buồm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xuôi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endParaRPr lang="en-US" sz="4000" b="1" dirty="0">
              <a:solidFill>
                <a:prstClr val="black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3910584" y="5929459"/>
            <a:ext cx="1314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uồm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5428488" y="5929459"/>
            <a:ext cx="936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uôi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2BDF4186-C64F-4F36-94A3-2ED1CB6EA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2F84B8-9E0C-403C-A78A-18AEB48AA068}"/>
              </a:ext>
            </a:extLst>
          </p:cNvPr>
          <p:cNvSpPr txBox="1"/>
          <p:nvPr/>
        </p:nvSpPr>
        <p:spPr>
          <a:xfrm>
            <a:off x="1121073" y="254373"/>
            <a:ext cx="9714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5 hàng" panose="020B0603050302020204" pitchFamily="34" charset="0"/>
              </a:rPr>
              <a:t>hai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</a:rPr>
              <a:t>12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tháng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</a:rPr>
              <a:t>12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2022</a:t>
            </a:r>
          </a:p>
          <a:p>
            <a:pPr algn="ctr" defTabSz="457200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Tiếng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Việt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</a:p>
          <a:p>
            <a:pPr algn="ctr" defTabSz="457200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</a:rPr>
              <a:t>66: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uôi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8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0" y="0"/>
            <a:ext cx="12192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371725" algn="l"/>
                <a:tab pos="2743200" algn="ctr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YÊU CẦU CẦN ĐẠT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371725" algn="l"/>
                <a:tab pos="2743200" algn="ctr"/>
              </a:tabLst>
            </a:pP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 </a:t>
            </a:r>
            <a:endParaRPr lang="en-US" sz="2800" dirty="0" smtClean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HS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</a:t>
            </a:r>
            <a:endParaRPr lang="en-US" sz="2800" dirty="0" smtClean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2.1.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</a:t>
            </a:r>
            <a:endParaRPr lang="en-US" sz="2800" dirty="0" smtClean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HS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.2.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thù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: </a:t>
            </a:r>
            <a:endParaRPr lang="en-US" sz="2800" dirty="0" smtClean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HS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uôi,uôm</a:t>
            </a:r>
            <a:r>
              <a:rPr lang="en-US" sz="2800" i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; 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uôi</a:t>
            </a:r>
            <a:r>
              <a:rPr lang="en-US" sz="2800" i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uôm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HS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uôi</a:t>
            </a:r>
            <a:r>
              <a:rPr lang="en-US" sz="2800" i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uôm</a:t>
            </a:r>
            <a:r>
              <a:rPr lang="en-US" sz="2800" i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uôi</a:t>
            </a:r>
            <a:r>
              <a:rPr lang="en-US" sz="2800" i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uôm</a:t>
            </a:r>
            <a:r>
              <a:rPr lang="en-US" sz="2800" i="1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endParaRPr lang="en-US" sz="2800" dirty="0" smtClean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vi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844949" y="2130552"/>
            <a:ext cx="657103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 err="1" smtClean="0">
                <a:solidFill>
                  <a:srgbClr val="3AC65F"/>
                </a:solidFill>
                <a:latin typeface="HP001 4 hàng" panose="020B0603050302020204" pitchFamily="34" charset="0"/>
              </a:rPr>
              <a:t>Tiết</a:t>
            </a:r>
            <a:r>
              <a:rPr lang="en-US" sz="20000" b="1" dirty="0" smtClean="0">
                <a:solidFill>
                  <a:srgbClr val="3AC65F"/>
                </a:solidFill>
                <a:latin typeface="HP001 4 hàng" panose="020B0603050302020204" pitchFamily="34" charset="0"/>
              </a:rPr>
              <a:t> 1</a:t>
            </a:r>
            <a:endParaRPr lang="en-US" sz="20000" b="1" dirty="0">
              <a:solidFill>
                <a:srgbClr val="3AC65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Góc tròn 1"/>
          <p:cNvSpPr/>
          <p:nvPr/>
        </p:nvSpPr>
        <p:spPr>
          <a:xfrm>
            <a:off x="635726" y="104502"/>
            <a:ext cx="1863634" cy="775063"/>
          </a:xfrm>
          <a:prstGeom prst="roundRect">
            <a:avLst/>
          </a:prstGeom>
          <a:solidFill>
            <a:srgbClr val="7030A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Đọc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3" name="Hình Bầu dục 2"/>
          <p:cNvSpPr/>
          <p:nvPr/>
        </p:nvSpPr>
        <p:spPr>
          <a:xfrm>
            <a:off x="121920" y="104502"/>
            <a:ext cx="740229" cy="722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Hộp Văn bản 3"/>
          <p:cNvSpPr txBox="1"/>
          <p:nvPr/>
        </p:nvSpPr>
        <p:spPr>
          <a:xfrm>
            <a:off x="3857898" y="0"/>
            <a:ext cx="1534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257110" y="-1"/>
            <a:ext cx="2215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406690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/>
          <p:cNvSpPr/>
          <p:nvPr/>
        </p:nvSpPr>
        <p:spPr>
          <a:xfrm>
            <a:off x="613954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/>
          <p:cNvSpPr/>
          <p:nvPr/>
        </p:nvSpPr>
        <p:spPr>
          <a:xfrm>
            <a:off x="4066903" y="2254793"/>
            <a:ext cx="414528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/>
          <p:cNvSpPr txBox="1"/>
          <p:nvPr/>
        </p:nvSpPr>
        <p:spPr>
          <a:xfrm>
            <a:off x="4863414" y="1382095"/>
            <a:ext cx="479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UTM Avo" panose="02040603050506020204" pitchFamily="18" charset="0"/>
              </a:rPr>
              <a:t>x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6629210" y="1382095"/>
            <a:ext cx="1083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5408234" y="2296494"/>
            <a:ext cx="137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UTM Avo" panose="02040603050506020204" pitchFamily="18" charset="0"/>
              </a:rPr>
              <a:t>x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715788" y="3491621"/>
            <a:ext cx="104677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muối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muỗi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muội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tuổi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715788" y="4668171"/>
            <a:ext cx="10763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buồm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muỗm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nhuốm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nhuộm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" y="3210894"/>
            <a:ext cx="12178614" cy="364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2"/>
          <p:cNvSpPr/>
          <p:nvPr/>
        </p:nvSpPr>
        <p:spPr bwMode="auto">
          <a:xfrm>
            <a:off x="1123406" y="4600901"/>
            <a:ext cx="9945188" cy="198119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Thi</a:t>
            </a:r>
            <a:r>
              <a:rPr lang="en-US" sz="4000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000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tài</a:t>
            </a:r>
            <a:r>
              <a:rPr kumimoji="0" lang="en-US" sz="4000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4000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nhanh</a:t>
            </a:r>
            <a:r>
              <a:rPr kumimoji="0" lang="en-US" sz="4000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000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4000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mới</a:t>
            </a:r>
            <a:r>
              <a:rPr kumimoji="0" lang="en-US" sz="4000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4000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4000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uôi</a:t>
            </a:r>
            <a:r>
              <a:rPr kumimoji="0" lang="en-US" sz="8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uôm</a:t>
            </a:r>
            <a:r>
              <a:rPr kumimoji="0" lang="en-US" sz="8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vi-VN" sz="8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2774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477230" y="1655064"/>
            <a:ext cx="3456431" cy="2587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90" y="1655064"/>
            <a:ext cx="3593592" cy="275234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11" y="1655064"/>
            <a:ext cx="3410712" cy="2752344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9" y="60961"/>
            <a:ext cx="2220686" cy="109728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11587" y="4739639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UTM Avo" panose="02040603050506020204" pitchFamily="18" charset="0"/>
              </a:rPr>
              <a:t>con </a:t>
            </a:r>
            <a:r>
              <a:rPr lang="en-US" sz="5400" dirty="0" err="1" smtClean="0">
                <a:latin typeface="UTM Avo" panose="02040603050506020204" pitchFamily="18" charset="0"/>
              </a:rPr>
              <a:t>suối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307259" y="4739639"/>
            <a:ext cx="3490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b</a:t>
            </a:r>
            <a:r>
              <a:rPr lang="en-US" sz="5400" dirty="0" err="1" smtClean="0">
                <a:latin typeface="UTM Avo" panose="02040603050506020204" pitchFamily="18" charset="0"/>
              </a:rPr>
              <a:t>uổi</a:t>
            </a:r>
            <a:r>
              <a:rPr lang="en-US" sz="5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</a:rPr>
              <a:t>sáng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8057703" y="4739639"/>
            <a:ext cx="3916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q</a:t>
            </a:r>
            <a:r>
              <a:rPr lang="en-US" sz="5400" dirty="0" err="1" smtClean="0">
                <a:latin typeface="UTM Avo" panose="02040603050506020204" pitchFamily="18" charset="0"/>
              </a:rPr>
              <a:t>uả</a:t>
            </a:r>
            <a:r>
              <a:rPr lang="en-US" sz="5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</a:rPr>
              <a:t>muỗm</a:t>
            </a:r>
            <a:endParaRPr lang="en-US" sz="5400" dirty="0">
              <a:latin typeface="UTM Avo" panose="02040603050506020204" pitchFamily="18" charset="0"/>
            </a:endParaRPr>
          </a:p>
        </p:txBody>
      </p:sp>
      <p:cxnSp>
        <p:nvCxnSpPr>
          <p:cNvPr id="10" name="Đường nối Thẳng 9"/>
          <p:cNvCxnSpPr/>
          <p:nvPr/>
        </p:nvCxnSpPr>
        <p:spPr>
          <a:xfrm>
            <a:off x="1920240" y="5600052"/>
            <a:ext cx="12666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>
            <a:off x="4389990" y="5589387"/>
            <a:ext cx="1444753" cy="106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>
            <a:off x="9736183" y="5600052"/>
            <a:ext cx="2114440" cy="367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/>
          <p:cNvSpPr txBox="1"/>
          <p:nvPr/>
        </p:nvSpPr>
        <p:spPr>
          <a:xfrm>
            <a:off x="2090706" y="4734740"/>
            <a:ext cx="1201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4767172" y="4739639"/>
            <a:ext cx="1197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10230139" y="4739639"/>
            <a:ext cx="1709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Hình chữ nhật 22"/>
          <p:cNvSpPr/>
          <p:nvPr/>
        </p:nvSpPr>
        <p:spPr>
          <a:xfrm>
            <a:off x="0" y="1342096"/>
            <a:ext cx="12171099" cy="4292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/>
          <p:cNvSpPr txBox="1"/>
          <p:nvPr/>
        </p:nvSpPr>
        <p:spPr>
          <a:xfrm>
            <a:off x="353693" y="2487275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con </a:t>
            </a:r>
            <a:r>
              <a:rPr lang="en-US" sz="54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suối</a:t>
            </a:r>
            <a:endParaRPr lang="en-US" sz="54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4181414" y="2564885"/>
            <a:ext cx="3490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uổi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sáng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Hộp Văn bản 25"/>
          <p:cNvSpPr txBox="1"/>
          <p:nvPr/>
        </p:nvSpPr>
        <p:spPr>
          <a:xfrm>
            <a:off x="8022804" y="2487275"/>
            <a:ext cx="3916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328A3A"/>
                </a:solidFill>
                <a:latin typeface="UTM Avo" panose="02040603050506020204" pitchFamily="18" charset="0"/>
              </a:rPr>
              <a:t>q</a:t>
            </a:r>
            <a:r>
              <a:rPr lang="en-US" sz="5400" dirty="0" err="1" smtClean="0">
                <a:solidFill>
                  <a:srgbClr val="328A3A"/>
                </a:solidFill>
                <a:latin typeface="UTM Avo" panose="02040603050506020204" pitchFamily="18" charset="0"/>
              </a:rPr>
              <a:t>uả</a:t>
            </a:r>
            <a:r>
              <a:rPr lang="en-US" sz="5400" dirty="0" smtClean="0">
                <a:solidFill>
                  <a:srgbClr val="328A3A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328A3A"/>
                </a:solidFill>
                <a:latin typeface="UTM Avo" panose="02040603050506020204" pitchFamily="18" charset="0"/>
              </a:rPr>
              <a:t>muỗm</a:t>
            </a:r>
            <a:endParaRPr lang="en-US" sz="5400" dirty="0">
              <a:solidFill>
                <a:srgbClr val="328A3A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20" grpId="0"/>
      <p:bldP spid="21" grpId="0"/>
      <p:bldP spid="22" grpId="0"/>
      <p:bldP spid="23" grpId="0" animBg="1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6" y="601257"/>
            <a:ext cx="6099048" cy="257171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3300984"/>
            <a:ext cx="8714232" cy="3557016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024" y="0"/>
            <a:ext cx="2587752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213360" y="205973"/>
            <a:ext cx="2081784" cy="639096"/>
            <a:chOff x="374273" y="237204"/>
            <a:chExt cx="2368927" cy="838200"/>
          </a:xfrm>
        </p:grpSpPr>
        <p:sp>
          <p:nvSpPr>
            <p:cNvPr id="5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Oval 10"/>
            <p:cNvSpPr/>
            <p:nvPr/>
          </p:nvSpPr>
          <p:spPr>
            <a:xfrm>
              <a:off x="374273" y="237204"/>
              <a:ext cx="732504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6496" y="1432560"/>
            <a:ext cx="6096000" cy="2819400"/>
          </a:xfrm>
          <a:prstGeom prst="rect">
            <a:avLst/>
          </a:prstGeom>
        </p:spPr>
      </p:pic>
      <p:pic>
        <p:nvPicPr>
          <p:cNvPr id="8" name="uoo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6896" y="1203960"/>
            <a:ext cx="7315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8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626680" y="1293188"/>
            <a:ext cx="4937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11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5344" y="0"/>
            <a:ext cx="2081784" cy="639096"/>
            <a:chOff x="374273" y="237204"/>
            <a:chExt cx="2368927" cy="838200"/>
          </a:xfrm>
        </p:grpSpPr>
        <p:sp>
          <p:nvSpPr>
            <p:cNvPr id="6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10"/>
            <p:cNvSpPr/>
            <p:nvPr/>
          </p:nvSpPr>
          <p:spPr>
            <a:xfrm>
              <a:off x="374273" y="237204"/>
              <a:ext cx="732504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Hộp Văn bản 7"/>
          <p:cNvSpPr txBox="1"/>
          <p:nvPr/>
        </p:nvSpPr>
        <p:spPr>
          <a:xfrm>
            <a:off x="1023528" y="1803582"/>
            <a:ext cx="904286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1000" b="1" dirty="0">
                <a:solidFill>
                  <a:srgbClr val="FFFFFF"/>
                </a:solidFill>
                <a:latin typeface="HP001 5 hàng 1 ô ly" panose="020B0603050302020204" pitchFamily="34" charset="0"/>
              </a:rPr>
              <a:t>c</a:t>
            </a:r>
            <a:r>
              <a:rPr lang="en-US" sz="21000" b="1" dirty="0" smtClean="0">
                <a:solidFill>
                  <a:srgbClr val="FFFFFF"/>
                </a:solidFill>
                <a:latin typeface="HP001 5 hàng 1 ô ly" panose="020B0603050302020204" pitchFamily="34" charset="0"/>
              </a:rPr>
              <a:t>on </a:t>
            </a:r>
            <a:r>
              <a:rPr lang="en-US" sz="21000" b="1" dirty="0" err="1" smtClean="0">
                <a:solidFill>
                  <a:srgbClr val="FFFFFF"/>
                </a:solidFill>
                <a:latin typeface="HP001 5 hàng 1 ô ly" panose="020B0603050302020204" pitchFamily="34" charset="0"/>
              </a:rPr>
              <a:t>suối</a:t>
            </a:r>
            <a:endParaRPr lang="en-US" sz="21000" b="1" dirty="0">
              <a:solidFill>
                <a:srgbClr val="FFFF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11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5344" y="0"/>
            <a:ext cx="2081784" cy="639096"/>
            <a:chOff x="374273" y="237204"/>
            <a:chExt cx="2368927" cy="838200"/>
          </a:xfrm>
        </p:grpSpPr>
        <p:sp>
          <p:nvSpPr>
            <p:cNvPr id="6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10"/>
            <p:cNvSpPr/>
            <p:nvPr/>
          </p:nvSpPr>
          <p:spPr>
            <a:xfrm>
              <a:off x="374273" y="237204"/>
              <a:ext cx="732504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Hộp Văn bản 7"/>
          <p:cNvSpPr txBox="1"/>
          <p:nvPr/>
        </p:nvSpPr>
        <p:spPr>
          <a:xfrm>
            <a:off x="838200" y="1725078"/>
            <a:ext cx="865653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0" b="1" dirty="0" smtClean="0">
                <a:solidFill>
                  <a:srgbClr val="FFFFFF"/>
                </a:solidFill>
                <a:latin typeface="HP001 5 hàng 1 ô ly" panose="020B0603050302020204" pitchFamily="34" charset="0"/>
              </a:rPr>
              <a:t> </a:t>
            </a:r>
            <a:r>
              <a:rPr lang="en-US" sz="21000" b="1" dirty="0" err="1" smtClean="0">
                <a:solidFill>
                  <a:srgbClr val="FFFFFF"/>
                </a:solidFill>
                <a:latin typeface="HP001 5 hàng 1 ô ly" panose="020B0603050302020204" pitchFamily="34" charset="0"/>
              </a:rPr>
              <a:t>muỗm</a:t>
            </a:r>
            <a:endParaRPr kumimoji="0" lang="en-US" sz="2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374136" y="192024"/>
            <a:ext cx="5367528" cy="1261872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Thư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giãn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nhé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Bài hát- Lý cây xanh ( Cánh diều)">
            <a:hlinkClick r:id="" action="ppaction://media"/>
            <a:extLst>
              <a:ext uri="{FF2B5EF4-FFF2-40B4-BE49-F238E27FC236}">
                <a16:creationId xmlns:a16="http://schemas.microsoft.com/office/drawing/2014/main" id="{13A87B68-A4E3-4D5A-B36E-5DA80755D5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96"/>
                </p14:media>
              </p:ext>
            </p:extLst>
          </p:nvPr>
        </p:nvPicPr>
        <p:blipFill rotWithShape="1">
          <a:blip r:embed="rId5"/>
          <a:srcRect l="1" t="369" r="56"/>
          <a:stretch/>
        </p:blipFill>
        <p:spPr>
          <a:xfrm>
            <a:off x="155448" y="1389888"/>
            <a:ext cx="12191999" cy="53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6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vi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844949" y="2130552"/>
            <a:ext cx="74286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 err="1" smtClean="0">
                <a:solidFill>
                  <a:srgbClr val="3AC65F"/>
                </a:solidFill>
                <a:latin typeface="HP001 4 hàng" panose="020B0603050302020204" pitchFamily="34" charset="0"/>
              </a:rPr>
              <a:t>Tiết</a:t>
            </a:r>
            <a:r>
              <a:rPr lang="en-US" sz="20000" b="1" dirty="0" smtClean="0">
                <a:solidFill>
                  <a:srgbClr val="3AC65F"/>
                </a:solidFill>
                <a:latin typeface="HP001 4 hàng" panose="020B0603050302020204" pitchFamily="34" charset="0"/>
              </a:rPr>
              <a:t> 2</a:t>
            </a:r>
            <a:endParaRPr lang="en-US" sz="20000" b="1" dirty="0">
              <a:solidFill>
                <a:srgbClr val="3AC65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3360" y="205973"/>
            <a:ext cx="2081784" cy="639096"/>
            <a:chOff x="374273" y="237204"/>
            <a:chExt cx="2368927" cy="838200"/>
          </a:xfrm>
        </p:grpSpPr>
        <p:sp>
          <p:nvSpPr>
            <p:cNvPr id="7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10"/>
            <p:cNvSpPr/>
            <p:nvPr/>
          </p:nvSpPr>
          <p:spPr>
            <a:xfrm>
              <a:off x="374273" y="237204"/>
              <a:ext cx="732504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Hình ảnh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73" y="0"/>
            <a:ext cx="4912406" cy="6931152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48" y="73152"/>
            <a:ext cx="9698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2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31" y="301751"/>
            <a:ext cx="3831873" cy="6007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49936" y="114533"/>
            <a:ext cx="2081784" cy="639096"/>
            <a:chOff x="374273" y="237204"/>
            <a:chExt cx="2368927" cy="838200"/>
          </a:xfrm>
        </p:grpSpPr>
        <p:sp>
          <p:nvSpPr>
            <p:cNvPr id="6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10"/>
            <p:cNvSpPr/>
            <p:nvPr/>
          </p:nvSpPr>
          <p:spPr>
            <a:xfrm>
              <a:off x="374273" y="237204"/>
              <a:ext cx="732504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Hình ản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45068"/>
            <a:ext cx="7991856" cy="55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867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21156" y="3718679"/>
            <a:ext cx="1187084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TM Avo" panose="02040603050506020204" pitchFamily="18" charset="0"/>
              </a:rPr>
              <a:t>	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sớm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nhô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lấp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lánh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hải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bầu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buồm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căng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Phía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bến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tàu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nối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914400" y="371867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116" y="438039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6087973" y="423988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5798261" y="482510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197096" y="544222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3" name="Đường nối Thẳng 12"/>
          <p:cNvCxnSpPr/>
          <p:nvPr/>
        </p:nvCxnSpPr>
        <p:spPr>
          <a:xfrm>
            <a:off x="1242468" y="4371255"/>
            <a:ext cx="1170432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/>
          <p:cNvSpPr txBox="1"/>
          <p:nvPr/>
        </p:nvSpPr>
        <p:spPr>
          <a:xfrm>
            <a:off x="1553704" y="3718679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uôi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6" name="Đường nối Thẳng 15"/>
          <p:cNvCxnSpPr/>
          <p:nvPr/>
        </p:nvCxnSpPr>
        <p:spPr>
          <a:xfrm>
            <a:off x="442262" y="6150114"/>
            <a:ext cx="13854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ộp Văn bản 17"/>
          <p:cNvSpPr txBox="1"/>
          <p:nvPr/>
        </p:nvSpPr>
        <p:spPr>
          <a:xfrm>
            <a:off x="666735" y="5532989"/>
            <a:ext cx="131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9" name="Đường nối Thẳng 18"/>
          <p:cNvCxnSpPr/>
          <p:nvPr/>
        </p:nvCxnSpPr>
        <p:spPr>
          <a:xfrm>
            <a:off x="3043836" y="6745647"/>
            <a:ext cx="1170432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/>
          <p:cNvSpPr txBox="1"/>
          <p:nvPr/>
        </p:nvSpPr>
        <p:spPr>
          <a:xfrm>
            <a:off x="3342880" y="6150114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uôi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7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5" grpId="0"/>
      <p:bldP spid="18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75" y="-64065"/>
            <a:ext cx="2645893" cy="1298561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520432" y="1021199"/>
            <a:ext cx="10979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sớm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buồm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nối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,…</a:t>
            </a:r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0" y="1729085"/>
            <a:ext cx="121173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TM Avo" panose="02040603050506020204" pitchFamily="18" charset="0"/>
              </a:rPr>
              <a:t>	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sớm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nhô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lấp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lánh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hải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bầu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 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buồm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căng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 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Phía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bến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tàu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nối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98" y="2447644"/>
            <a:ext cx="399301" cy="733410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008" y="2447644"/>
            <a:ext cx="399301" cy="733410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082" y="3134324"/>
            <a:ext cx="399301" cy="733410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357" y="3675643"/>
            <a:ext cx="399301" cy="733410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054" y="5214331"/>
            <a:ext cx="399301" cy="733410"/>
          </a:xfrm>
          <a:prstGeom prst="rect">
            <a:avLst/>
          </a:prstGeom>
        </p:spPr>
      </p:pic>
      <p:sp>
        <p:nvSpPr>
          <p:cNvPr id="21" name="Hộp Văn bản 20"/>
          <p:cNvSpPr txBox="1"/>
          <p:nvPr/>
        </p:nvSpPr>
        <p:spPr>
          <a:xfrm>
            <a:off x="74654" y="1790242"/>
            <a:ext cx="12117346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TM Avo" panose="02040603050506020204" pitchFamily="18" charset="0"/>
              </a:rPr>
              <a:t>	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sớm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nhô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lấp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lánh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hải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bầu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buồm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căng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Phía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bến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tàu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nối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61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" y="1042416"/>
            <a:ext cx="10433304" cy="57150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438144" y="0"/>
            <a:ext cx="5385816" cy="95097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sách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</a:rPr>
              <a:t>nhé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1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0"/>
            <a:ext cx="12192000" cy="5394960"/>
          </a:xfrm>
        </p:spPr>
      </p:pic>
      <p:sp>
        <p:nvSpPr>
          <p:cNvPr id="6" name="Rounded Rectangle 9"/>
          <p:cNvSpPr/>
          <p:nvPr/>
        </p:nvSpPr>
        <p:spPr>
          <a:xfrm>
            <a:off x="601044" y="29050"/>
            <a:ext cx="1566084" cy="720758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b="1" kern="0" noProof="0" dirty="0">
                <a:solidFill>
                  <a:srgbClr val="FFFFFF"/>
                </a:solidFill>
                <a:latin typeface="Calibri"/>
              </a:rPr>
              <a:t>N</a:t>
            </a:r>
            <a:r>
              <a:rPr lang="en-US" sz="4800" b="1" kern="0" dirty="0" err="1" smtClean="0">
                <a:solidFill>
                  <a:srgbClr val="FFFFFF"/>
                </a:solidFill>
                <a:latin typeface="Calibri"/>
              </a:rPr>
              <a:t>ói</a:t>
            </a:r>
            <a:r>
              <a:rPr lang="en-US" sz="4800" b="1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vi-VN" sz="4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10"/>
          <p:cNvSpPr/>
          <p:nvPr/>
        </p:nvSpPr>
        <p:spPr>
          <a:xfrm>
            <a:off x="0" y="38194"/>
            <a:ext cx="729060" cy="749808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808080">
                    <a:lumMod val="10000"/>
                  </a:srgbClr>
                </a:solidFill>
                <a:latin typeface="Calibri"/>
              </a:rPr>
              <a:t>5</a:t>
            </a:r>
            <a:endParaRPr kumimoji="0" lang="vi-VN" sz="4800" b="1" i="0" u="none" strike="noStrike" kern="0" cap="none" spc="0" normalizeH="0" baseline="0" noProof="0" dirty="0" smtClean="0">
              <a:ln>
                <a:noFill/>
              </a:ln>
              <a:solidFill>
                <a:srgbClr val="808080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4123944" y="336983"/>
            <a:ext cx="4104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44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44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44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endParaRPr lang="en-US" sz="44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4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859304" y="-30265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5" y="2628208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6964" y="3596573"/>
            <a:ext cx="3857885" cy="85408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29" name="Pentagon 28">
            <a:hlinkClick r:id="rId11" action="ppaction://hlinksldjump"/>
          </p:cNvPr>
          <p:cNvSpPr/>
          <p:nvPr/>
        </p:nvSpPr>
        <p:spPr>
          <a:xfrm flipH="1">
            <a:off x="0" y="6139395"/>
            <a:ext cx="2265028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 CHƠI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  <p:pic>
        <p:nvPicPr>
          <p:cNvPr id="11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3548494" y="414611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6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850032" y="411480"/>
            <a:ext cx="4491935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120730" y="1427143"/>
            <a:ext cx="8860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vần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uôi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uôm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1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nền Powerpoint (Papoi) đẹp chuyên nghiệp, cuốn hú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3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4654704" y="1234440"/>
            <a:ext cx="3384260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343447" y="2802343"/>
            <a:ext cx="6006773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67.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038E6D6-A4DF-4671-9D67-6D5DEFECF748}"/>
              </a:ext>
            </a:extLst>
          </p:cNvPr>
          <p:cNvSpPr txBox="1"/>
          <p:nvPr/>
        </p:nvSpPr>
        <p:spPr>
          <a:xfrm>
            <a:off x="442684" y="548640"/>
            <a:ext cx="11276023" cy="555955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TẠM BIỆT HẸN GẶP LẠI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15686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7712504" y="531495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2" name="Hộp Văn bản 1"/>
          <p:cNvSpPr txBox="1"/>
          <p:nvPr/>
        </p:nvSpPr>
        <p:spPr>
          <a:xfrm>
            <a:off x="1524000" y="44413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628794" y="847291"/>
            <a:ext cx="1221179" cy="130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8204862" y="2736867"/>
            <a:ext cx="1292763" cy="158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2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844" flipH="1">
            <a:off x="1749694" y="2191113"/>
            <a:ext cx="1216084" cy="16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4057060" y="3240411"/>
            <a:ext cx="1286174" cy="12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2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6972538" y="4421320"/>
            <a:ext cx="1351196" cy="14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2014757" y="4389622"/>
            <a:ext cx="1324723" cy="145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2783590" y="159690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Hộp Văn bản 21"/>
          <p:cNvSpPr txBox="1"/>
          <p:nvPr/>
        </p:nvSpPr>
        <p:spPr>
          <a:xfrm>
            <a:off x="2565692" y="3262867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Hộp Văn bản 22"/>
          <p:cNvSpPr txBox="1"/>
          <p:nvPr/>
        </p:nvSpPr>
        <p:spPr>
          <a:xfrm>
            <a:off x="4749402" y="396851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4" name="Hộp Văn bản 23"/>
          <p:cNvSpPr txBox="1"/>
          <p:nvPr/>
        </p:nvSpPr>
        <p:spPr>
          <a:xfrm>
            <a:off x="2732324" y="531027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5" name="Hộp Văn bản 24"/>
          <p:cNvSpPr txBox="1"/>
          <p:nvPr/>
        </p:nvSpPr>
        <p:spPr>
          <a:xfrm>
            <a:off x="7124700" y="531027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6" name="Hộp Văn bản 25"/>
          <p:cNvSpPr txBox="1"/>
          <p:nvPr/>
        </p:nvSpPr>
        <p:spPr>
          <a:xfrm>
            <a:off x="8318449" y="379378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6" name="Pentagon 2">
            <a:hlinkClick r:id="rId18" action="ppaction://hlinksldjump"/>
          </p:cNvPr>
          <p:cNvSpPr/>
          <p:nvPr/>
        </p:nvSpPr>
        <p:spPr>
          <a:xfrm>
            <a:off x="8212184" y="47609"/>
            <a:ext cx="245581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Tieng-moi-nguoi-reo-ho-vo-t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22426" y="98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35313 0.2791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1398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47917 -0.1592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79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4 L 0.41805 -0.0266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31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7 L 0.17136 -0.2391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-0.11841 -0.342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1713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26007 -0.4851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-2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84214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4537166" y="1001485"/>
            <a:ext cx="3209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4000" b="1" dirty="0" err="1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ung</a:t>
            </a:r>
            <a:r>
              <a:rPr lang="en-US" sz="4000" b="1" dirty="0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4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164183" y="3317965"/>
            <a:ext cx="2642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  <a:r>
              <a:rPr lang="en-US" sz="4000" b="1" dirty="0" err="1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hiêm</a:t>
            </a:r>
            <a:r>
              <a:rPr lang="en-US" sz="4000" b="1" dirty="0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2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164182" y="3317965"/>
            <a:ext cx="2925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4000" b="1" dirty="0" err="1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iếng</a:t>
            </a:r>
            <a:r>
              <a:rPr lang="en-US" sz="4000" b="1" dirty="0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0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65926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423954" y="1741714"/>
            <a:ext cx="2770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4000" b="1" dirty="0" err="1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rùng</a:t>
            </a:r>
            <a:r>
              <a:rPr lang="en-US" sz="4000" b="1" dirty="0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381</Words>
  <Application>Microsoft Office PowerPoint</Application>
  <PresentationFormat>Màn hình rộng</PresentationFormat>
  <Paragraphs>101</Paragraphs>
  <Slides>31</Slides>
  <Notes>0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31</vt:i4>
      </vt:variant>
    </vt:vector>
  </HeadingPairs>
  <TitlesOfParts>
    <vt:vector size="44" baseType="lpstr">
      <vt:lpstr>.VnAvant</vt:lpstr>
      <vt:lpstr>Arial</vt:lpstr>
      <vt:lpstr>AvantGarde</vt:lpstr>
      <vt:lpstr>Calibri</vt:lpstr>
      <vt:lpstr>Calibri Light</vt:lpstr>
      <vt:lpstr>HP001 4 hàng</vt:lpstr>
      <vt:lpstr>HP001 5 hàng</vt:lpstr>
      <vt:lpstr>HP001 5 hàng 1 ô ly</vt:lpstr>
      <vt:lpstr>Times New Roman</vt:lpstr>
      <vt:lpstr>UTM Avo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Administrator</cp:lastModifiedBy>
  <cp:revision>25</cp:revision>
  <dcterms:created xsi:type="dcterms:W3CDTF">2022-12-11T00:36:05Z</dcterms:created>
  <dcterms:modified xsi:type="dcterms:W3CDTF">2022-12-11T09:16:42Z</dcterms:modified>
</cp:coreProperties>
</file>