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2"/>
  </p:notesMasterIdLst>
  <p:sldIdLst>
    <p:sldId id="268" r:id="rId3"/>
    <p:sldId id="279" r:id="rId4"/>
    <p:sldId id="280" r:id="rId5"/>
    <p:sldId id="256" r:id="rId6"/>
    <p:sldId id="281" r:id="rId7"/>
    <p:sldId id="282" r:id="rId8"/>
    <p:sldId id="257" r:id="rId9"/>
    <p:sldId id="283" r:id="rId10"/>
    <p:sldId id="284" r:id="rId11"/>
    <p:sldId id="285" r:id="rId12"/>
    <p:sldId id="258" r:id="rId13"/>
    <p:sldId id="286" r:id="rId14"/>
    <p:sldId id="287" r:id="rId15"/>
    <p:sldId id="259" r:id="rId16"/>
    <p:sldId id="262" r:id="rId17"/>
    <p:sldId id="288" r:id="rId18"/>
    <p:sldId id="263" r:id="rId19"/>
    <p:sldId id="289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5048-A086-4110-B04F-33E1D07CDD43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BC8-BB70-4C01-85B9-6FE57A5E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9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4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93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45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5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9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01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0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4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24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1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1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64039" r="15541" b="7072"/>
          <a:stretch/>
        </p:blipFill>
        <p:spPr>
          <a:xfrm>
            <a:off x="533400" y="533400"/>
            <a:ext cx="792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1717" r="4510" b="8485"/>
          <a:stretch/>
        </p:blipFill>
        <p:spPr>
          <a:xfrm>
            <a:off x="457200" y="137923"/>
            <a:ext cx="8153400" cy="64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1919" r="50000" b="57172"/>
          <a:stretch/>
        </p:blipFill>
        <p:spPr>
          <a:xfrm>
            <a:off x="1066800" y="609600"/>
            <a:ext cx="7315200" cy="563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64" r="5003" b="42222"/>
          <a:stretch/>
        </p:blipFill>
        <p:spPr>
          <a:xfrm>
            <a:off x="1066800" y="609599"/>
            <a:ext cx="7315200" cy="563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45051" r="50000" b="23030"/>
          <a:stretch/>
        </p:blipFill>
        <p:spPr>
          <a:xfrm>
            <a:off x="1066800" y="609600"/>
            <a:ext cx="6553200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t="60202" r="6427" b="8889"/>
          <a:stretch/>
        </p:blipFill>
        <p:spPr>
          <a:xfrm>
            <a:off x="1066800" y="609600"/>
            <a:ext cx="7315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9"/>
          <a:stretch/>
        </p:blipFill>
        <p:spPr>
          <a:xfrm>
            <a:off x="1066800" y="685800"/>
            <a:ext cx="7239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06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62000" y="685800"/>
            <a:ext cx="7391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Ngôi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8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609600"/>
            <a:ext cx="8624455" cy="4495800"/>
            <a:chOff x="304800" y="609600"/>
            <a:chExt cx="8624455" cy="4495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64"/>
            <a:stretch/>
          </p:blipFill>
          <p:spPr>
            <a:xfrm>
              <a:off x="304800" y="609600"/>
              <a:ext cx="4329545" cy="4495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970"/>
            <a:stretch/>
          </p:blipFill>
          <p:spPr>
            <a:xfrm>
              <a:off x="4572000" y="609600"/>
              <a:ext cx="4357255" cy="449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67677" r="6996" b="16162"/>
          <a:stretch/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67677" r="63100" b="16162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5" t="67879" r="34052" b="16060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68081" r="8990" b="14344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0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0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</TotalTime>
  <Words>232</Words>
  <Application>Microsoft Office PowerPoint</Application>
  <PresentationFormat>On-screen Show (4:3)</PresentationFormat>
  <Paragraphs>18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32</cp:revision>
  <dcterms:created xsi:type="dcterms:W3CDTF">2020-08-09T09:43:52Z</dcterms:created>
  <dcterms:modified xsi:type="dcterms:W3CDTF">2023-09-06T03:28:44Z</dcterms:modified>
</cp:coreProperties>
</file>