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 id="2147483734" r:id="rId8"/>
    <p:sldMasterId id="2147483736" r:id="rId9"/>
  </p:sldMasterIdLst>
  <p:notesMasterIdLst>
    <p:notesMasterId r:id="rId49"/>
  </p:notesMasterIdLst>
  <p:sldIdLst>
    <p:sldId id="257" r:id="rId10"/>
    <p:sldId id="259" r:id="rId11"/>
    <p:sldId id="258" r:id="rId12"/>
    <p:sldId id="260" r:id="rId13"/>
    <p:sldId id="261" r:id="rId14"/>
    <p:sldId id="262" r:id="rId15"/>
    <p:sldId id="266" r:id="rId16"/>
    <p:sldId id="265" r:id="rId17"/>
    <p:sldId id="279" r:id="rId18"/>
    <p:sldId id="267" r:id="rId19"/>
    <p:sldId id="268" r:id="rId20"/>
    <p:sldId id="269" r:id="rId21"/>
    <p:sldId id="300" r:id="rId22"/>
    <p:sldId id="271" r:id="rId23"/>
    <p:sldId id="273" r:id="rId24"/>
    <p:sldId id="272" r:id="rId25"/>
    <p:sldId id="274" r:id="rId26"/>
    <p:sldId id="275" r:id="rId27"/>
    <p:sldId id="276" r:id="rId28"/>
    <p:sldId id="277" r:id="rId29"/>
    <p:sldId id="278" r:id="rId30"/>
    <p:sldId id="280" r:id="rId31"/>
    <p:sldId id="281" r:id="rId32"/>
    <p:sldId id="282" r:id="rId33"/>
    <p:sldId id="283" r:id="rId34"/>
    <p:sldId id="284" r:id="rId35"/>
    <p:sldId id="285" r:id="rId36"/>
    <p:sldId id="286" r:id="rId37"/>
    <p:sldId id="287" r:id="rId38"/>
    <p:sldId id="289" r:id="rId39"/>
    <p:sldId id="288" r:id="rId40"/>
    <p:sldId id="290" r:id="rId41"/>
    <p:sldId id="297" r:id="rId42"/>
    <p:sldId id="298" r:id="rId43"/>
    <p:sldId id="299" r:id="rId44"/>
    <p:sldId id="291" r:id="rId45"/>
    <p:sldId id="292" r:id="rId46"/>
    <p:sldId id="293" r:id="rId47"/>
    <p:sldId id="29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49" d="100"/>
          <a:sy n="49" d="100"/>
        </p:scale>
        <p:origin x="630" y="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8/1/2024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- 0965-407-598</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fld id="{C256B7D7-24F9-4490-B2DA-DD66701C2C20}" type="slidenum">
              <a:rPr lang="zh-CN" altLang="en-US" smtClean="0"/>
              <a:pPr/>
              <a:t>15</a:t>
            </a:fld>
            <a:endParaRPr lang="zh-CN" altLang="en-US"/>
          </a:p>
        </p:txBody>
      </p:sp>
    </p:spTree>
    <p:extLst>
      <p:ext uri="{BB962C8B-B14F-4D97-AF65-F5344CB8AC3E}">
        <p14:creationId xmlns:p14="http://schemas.microsoft.com/office/powerpoint/2010/main" val="3457578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32</a:t>
            </a:fld>
            <a:endParaRPr lang="en-US"/>
          </a:p>
        </p:txBody>
      </p:sp>
    </p:spTree>
    <p:extLst>
      <p:ext uri="{BB962C8B-B14F-4D97-AF65-F5344CB8AC3E}">
        <p14:creationId xmlns:p14="http://schemas.microsoft.com/office/powerpoint/2010/main" val="3861037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pPr/>
              <a:t>39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pPr/>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pPr/>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pPr/>
              <a:t>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pPr/>
              <a:t>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pPr/>
              <a:t>8/1/2024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pPr/>
              <a:t>8/1/2024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508000" y="4853412"/>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7C6662AC-A369-4D70-88AD-1C73A87EEAD0}" type="datetimeFigureOut">
              <a:rPr lang="zh-CN" altLang="en-US" smtClean="0"/>
              <a:pPr/>
              <a:t>2024/1/8</a:t>
            </a:fld>
            <a:endParaRPr lang="zh-CN" altLang="en-US"/>
          </a:p>
        </p:txBody>
      </p:sp>
      <p:sp>
        <p:nvSpPr>
          <p:cNvPr id="2" name="Footer Placeholder 1"/>
          <p:cNvSpPr>
            <a:spLocks noGrp="1"/>
          </p:cNvSpPr>
          <p:nvPr>
            <p:ph type="ftr" sz="quarter" idx="11"/>
          </p:nvPr>
        </p:nvSpPr>
        <p:spPr/>
        <p:txBody>
          <a:bodyPr/>
          <a:lstStyle/>
          <a:p>
            <a:endParaRPr lang="zh-CN" altLang="en-US"/>
          </a:p>
        </p:txBody>
      </p:sp>
      <p:sp>
        <p:nvSpPr>
          <p:cNvPr id="15" name="Slide Number Placeholder 14"/>
          <p:cNvSpPr>
            <a:spLocks noGrp="1"/>
          </p:cNvSpPr>
          <p:nvPr>
            <p:ph type="sldNum" sz="quarter" idx="12"/>
          </p:nvPr>
        </p:nvSpPr>
        <p:spPr>
          <a:xfrm>
            <a:off x="10972800" y="6473952"/>
            <a:ext cx="1011936" cy="246888"/>
          </a:xfrm>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pPr/>
              <a:t>2024/1/8</a:t>
            </a:fld>
            <a:endParaRPr lang="zh-CN" altLang="en-US"/>
          </a:p>
        </p:txBody>
      </p:sp>
      <p:sp>
        <p:nvSpPr>
          <p:cNvPr id="19" name="Footer Placeholder 18"/>
          <p:cNvSpPr>
            <a:spLocks noGrp="1"/>
          </p:cNvSpPr>
          <p:nvPr>
            <p:ph type="ftr" sz="quarter" idx="11"/>
          </p:nvPr>
        </p:nvSpPr>
        <p:spPr>
          <a:xfrm>
            <a:off x="4775200" y="76201"/>
            <a:ext cx="3860800" cy="288925"/>
          </a:xfrm>
        </p:spPr>
        <p:txBody>
          <a:bodyPr/>
          <a:lstStyle/>
          <a:p>
            <a:endParaRPr lang="zh-CN" altLang="en-US"/>
          </a:p>
        </p:txBody>
      </p:sp>
      <p:sp>
        <p:nvSpPr>
          <p:cNvPr id="16" name="Slide Number Placeholder 15"/>
          <p:cNvSpPr>
            <a:spLocks noGrp="1"/>
          </p:cNvSpPr>
          <p:nvPr>
            <p:ph type="sldNum" sz="quarter" idx="12"/>
          </p:nvPr>
        </p:nvSpPr>
        <p:spPr>
          <a:xfrm>
            <a:off x="10972800" y="6473952"/>
            <a:ext cx="1011936" cy="246888"/>
          </a:xfrm>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7C6662AC-A369-4D70-88AD-1C73A87EEAD0}" type="datetimeFigureOut">
              <a:rPr lang="zh-CN" altLang="en-US" smtClean="0"/>
              <a:pPr/>
              <a:t>2024/1/8</a:t>
            </a:fld>
            <a:endParaRPr lang="zh-CN" altLang="en-US"/>
          </a:p>
        </p:txBody>
      </p:sp>
      <p:sp>
        <p:nvSpPr>
          <p:cNvPr id="11" name="Footer Placeholder 10"/>
          <p:cNvSpPr>
            <a:spLocks noGrp="1"/>
          </p:cNvSpPr>
          <p:nvPr>
            <p:ph type="ftr" sz="quarter" idx="11"/>
          </p:nvPr>
        </p:nvSpPr>
        <p:spPr/>
        <p:txBody>
          <a:bodyPr/>
          <a:lstStyle/>
          <a:p>
            <a:endParaRPr lang="zh-CN" altLang="en-US"/>
          </a:p>
        </p:txBody>
      </p:sp>
      <p:sp>
        <p:nvSpPr>
          <p:cNvPr id="16" name="Slide Number Placeholder 15"/>
          <p:cNvSpPr>
            <a:spLocks noGrp="1"/>
          </p:cNvSpPr>
          <p:nvPr>
            <p:ph type="sldNum" sz="quarter" idx="12"/>
          </p:nvPr>
        </p:nvSpPr>
        <p:spPr/>
        <p:txBody>
          <a:bodyPr/>
          <a:lstStyle/>
          <a:p>
            <a:fld id="{929447A0-8F3A-4CEC-AF03-0972B3128EE1}" type="slidenum">
              <a:rPr lang="zh-CN" altLang="en-US" smtClean="0"/>
              <a:pPr/>
              <a:t>‹#›</a:t>
            </a:fld>
            <a:endParaRPr lang="zh-CN" altLang="en-US"/>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7C6662AC-A369-4D70-88AD-1C73A87EEAD0}" type="datetimeFigureOut">
              <a:rPr lang="zh-CN" altLang="en-US" smtClean="0"/>
              <a:pPr/>
              <a:t>2024/1/8</a:t>
            </a:fld>
            <a:endParaRPr lang="zh-CN" altLang="en-US"/>
          </a:p>
        </p:txBody>
      </p:sp>
      <p:sp>
        <p:nvSpPr>
          <p:cNvPr id="10" name="Footer Placeholder 9"/>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pPr/>
              <a:t>8/1/2024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7C6662AC-A369-4D70-88AD-1C73A87EEAD0}" type="datetimeFigureOut">
              <a:rPr lang="zh-CN" altLang="en-US" smtClean="0"/>
              <a:pPr/>
              <a:t>2024/1/8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a:xfrm>
            <a:off x="10972800" y="6477000"/>
            <a:ext cx="1016000" cy="246888"/>
          </a:xfrm>
        </p:spPr>
        <p:txBody>
          <a:bodyPr/>
          <a:lstStyle/>
          <a:p>
            <a:fld id="{929447A0-8F3A-4CEC-AF03-0972B3128EE1}" type="slidenum">
              <a:rPr lang="zh-CN" altLang="en-US" smtClean="0"/>
              <a:pPr/>
              <a:t>‹#›</a:t>
            </a:fld>
            <a:endParaRPr lang="zh-CN" altLang="en-US"/>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7C6662AC-A369-4D70-88AD-1C73A87EEAD0}" type="datetimeFigureOut">
              <a:rPr lang="zh-CN" altLang="en-US" smtClean="0"/>
              <a:pPr/>
              <a:t>2024/1/8</a:t>
            </a:fld>
            <a:endParaRPr lang="zh-CN" altLang="en-US"/>
          </a:p>
        </p:txBody>
      </p:sp>
      <p:sp>
        <p:nvSpPr>
          <p:cNvPr id="21" name="Footer Placeholder 20"/>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6662AC-A369-4D70-88AD-1C73A87EEAD0}" type="datetimeFigureOut">
              <a:rPr lang="zh-CN" altLang="en-US" smtClean="0"/>
              <a:pPr/>
              <a:t>2024/1/8</a:t>
            </a:fld>
            <a:endParaRPr lang="zh-CN" altLang="en-US"/>
          </a:p>
        </p:txBody>
      </p:sp>
      <p:sp>
        <p:nvSpPr>
          <p:cNvPr id="24" name="Footer Placeholder 23"/>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pPr/>
              <a:t>2024/1/8</a:t>
            </a:fld>
            <a:endParaRPr lang="zh-CN" altLang="en-US"/>
          </a:p>
        </p:txBody>
      </p:sp>
      <p:sp>
        <p:nvSpPr>
          <p:cNvPr id="29" name="Footer Placeholder 28"/>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7C6662AC-A369-4D70-88AD-1C73A87EEAD0}" type="datetimeFigureOut">
              <a:rPr lang="zh-CN" altLang="en-US" smtClean="0"/>
              <a:pPr/>
              <a:t>2024/1/8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pPr/>
              <a:t>‹#›</a:t>
            </a:fld>
            <a:endParaRPr lang="zh-CN" altLang="en-US"/>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pPr/>
              <a:t>2024/1/8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pPr/>
              <a:t>2024/1/8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pPr/>
              <a:t>8/1/2024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8/1/2024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8/1/2024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pPr/>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pPr/>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7.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pPr/>
              <a:t>8/1/2024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8/1/2024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pPr/>
              <a:t>8/1/2024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pPr/>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7C6662AC-A369-4D70-88AD-1C73A87EEAD0}" type="datetimeFigureOut">
              <a:rPr lang="zh-CN" altLang="en-US" smtClean="0"/>
              <a:pPr/>
              <a:t>2024/1/8</a:t>
            </a:fld>
            <a:endParaRPr lang="zh-CN" altLang="en-US"/>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29447A0-8F3A-4CEC-AF03-0972B3128EE1}" type="slidenum">
              <a:rPr lang="zh-CN" altLang="en-US" smtClean="0"/>
              <a:pPr/>
              <a:t>‹#›</a:t>
            </a:fld>
            <a:endParaRPr lang="zh-CN" altLang="en-US"/>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panose="05020102010507070707"/>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panose="05020102010507070707"/>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panose="05020102010507070707"/>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panose="05020102010507070707"/>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panose="05020102010507070707"/>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panose="05020102010507070707"/>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panose="05020102010507070707"/>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8/1/2024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5"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slideLayout" Target="../slideLayouts/slideLayout2.xml"/><Relationship Id="rId7" Type="http://schemas.openxmlformats.org/officeDocument/2006/relationships/image" Target="../media/image10.png"/><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9.png"/><Relationship Id="rId11" Type="http://schemas.microsoft.com/office/2007/relationships/hdphoto" Target="../media/hdphoto2.wdp"/><Relationship Id="rId5" Type="http://schemas.openxmlformats.org/officeDocument/2006/relationships/image" Target="../media/image8.jpeg"/><Relationship Id="rId15" Type="http://schemas.microsoft.com/office/2007/relationships/hdphoto" Target="../media/hdphoto4.wdp"/><Relationship Id="rId10" Type="http://schemas.openxmlformats.org/officeDocument/2006/relationships/image" Target="../media/image12.png"/><Relationship Id="rId4" Type="http://schemas.openxmlformats.org/officeDocument/2006/relationships/notesSlide" Target="../notesSlides/notesSlide1.xml"/><Relationship Id="rId9" Type="http://schemas.openxmlformats.org/officeDocument/2006/relationships/image" Target="../media/image11.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microsoft.com/office/2007/relationships/hdphoto" Target="../media/hdphoto8.wdp"/><Relationship Id="rId18" Type="http://schemas.openxmlformats.org/officeDocument/2006/relationships/image" Target="../media/image23.png"/><Relationship Id="rId26" Type="http://schemas.openxmlformats.org/officeDocument/2006/relationships/image" Target="../media/image27.png"/><Relationship Id="rId3" Type="http://schemas.openxmlformats.org/officeDocument/2006/relationships/image" Target="../media/image18.png"/><Relationship Id="rId21" Type="http://schemas.microsoft.com/office/2007/relationships/hdphoto" Target="../media/hdphoto11.wdp"/><Relationship Id="rId34" Type="http://schemas.microsoft.com/office/2007/relationships/hdphoto" Target="../media/hdphoto16.wdp"/><Relationship Id="rId7" Type="http://schemas.microsoft.com/office/2007/relationships/hdphoto" Target="../media/hdphoto6.wdp"/><Relationship Id="rId12" Type="http://schemas.openxmlformats.org/officeDocument/2006/relationships/image" Target="../media/image21.png"/><Relationship Id="rId17" Type="http://schemas.openxmlformats.org/officeDocument/2006/relationships/slide" Target="slide4.xml"/><Relationship Id="rId25" Type="http://schemas.microsoft.com/office/2007/relationships/hdphoto" Target="../media/hdphoto13.wdp"/><Relationship Id="rId33" Type="http://schemas.openxmlformats.org/officeDocument/2006/relationships/image" Target="../media/image30.png"/><Relationship Id="rId2" Type="http://schemas.openxmlformats.org/officeDocument/2006/relationships/image" Target="../media/image17.jpeg"/><Relationship Id="rId16" Type="http://schemas.microsoft.com/office/2007/relationships/hdphoto" Target="../media/hdphoto9.wdp"/><Relationship Id="rId20" Type="http://schemas.openxmlformats.org/officeDocument/2006/relationships/image" Target="../media/image24.png"/><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slide" Target="slide6.xml"/><Relationship Id="rId24" Type="http://schemas.openxmlformats.org/officeDocument/2006/relationships/image" Target="../media/image26.png"/><Relationship Id="rId32" Type="http://schemas.openxmlformats.org/officeDocument/2006/relationships/image" Target="../media/image29.gif"/><Relationship Id="rId5" Type="http://schemas.openxmlformats.org/officeDocument/2006/relationships/slide" Target="slide3.xml"/><Relationship Id="rId15" Type="http://schemas.openxmlformats.org/officeDocument/2006/relationships/image" Target="../media/image22.png"/><Relationship Id="rId23" Type="http://schemas.microsoft.com/office/2007/relationships/hdphoto" Target="../media/hdphoto12.wdp"/><Relationship Id="rId28" Type="http://schemas.openxmlformats.org/officeDocument/2006/relationships/image" Target="../media/image10.png"/><Relationship Id="rId10" Type="http://schemas.microsoft.com/office/2007/relationships/hdphoto" Target="../media/hdphoto7.wdp"/><Relationship Id="rId19" Type="http://schemas.microsoft.com/office/2007/relationships/hdphoto" Target="../media/hdphoto10.wdp"/><Relationship Id="rId31" Type="http://schemas.microsoft.com/office/2007/relationships/hdphoto" Target="../media/hdphoto15.wdp"/><Relationship Id="rId4" Type="http://schemas.microsoft.com/office/2007/relationships/hdphoto" Target="../media/hdphoto5.wdp"/><Relationship Id="rId9" Type="http://schemas.openxmlformats.org/officeDocument/2006/relationships/image" Target="../media/image20.png"/><Relationship Id="rId14" Type="http://schemas.openxmlformats.org/officeDocument/2006/relationships/slide" Target="slide7.xml"/><Relationship Id="rId22" Type="http://schemas.openxmlformats.org/officeDocument/2006/relationships/image" Target="../media/image25.png"/><Relationship Id="rId27" Type="http://schemas.microsoft.com/office/2007/relationships/hdphoto" Target="../media/hdphoto14.wdp"/><Relationship Id="rId30" Type="http://schemas.openxmlformats.org/officeDocument/2006/relationships/image" Target="../media/image28.png"/><Relationship Id="rId35" Type="http://schemas.openxmlformats.org/officeDocument/2006/relationships/image" Target="../media/image31.gif"/></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8.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2.jpeg"/><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2.jpeg"/><Relationship Id="rId1" Type="http://schemas.openxmlformats.org/officeDocument/2006/relationships/slideLayout" Target="../slideLayouts/slideLayout84.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2.jpeg"/><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8.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0.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2.jpeg"/><Relationship Id="rId1" Type="http://schemas.openxmlformats.org/officeDocument/2006/relationships/slideLayout" Target="../slideLayouts/slideLayout84.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2.jpeg"/><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34.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8.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2.jpeg"/><Relationship Id="rId1" Type="http://schemas.openxmlformats.org/officeDocument/2006/relationships/slideLayout" Target="../slideLayouts/slideLayout8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82.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2.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2.xml"/></Relationships>
</file>

<file path=ppt/slides/_rels/slide3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0.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80.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xml"/><Relationship Id="rId1" Type="http://schemas.openxmlformats.org/officeDocument/2006/relationships/slideLayout" Target="../slideLayouts/slideLayout46.xml"/><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microsoft.com/office/2007/relationships/hdphoto" Target="../media/hdphoto18.wdp"/><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4.png"/><Relationship Id="rId11" Type="http://schemas.microsoft.com/office/2007/relationships/hdphoto" Target="../media/hdphoto2.wdp"/><Relationship Id="rId5" Type="http://schemas.microsoft.com/office/2007/relationships/hdphoto" Target="../media/hdphoto17.wdp"/><Relationship Id="rId10" Type="http://schemas.openxmlformats.org/officeDocument/2006/relationships/image" Target="../media/image12.png"/><Relationship Id="rId4" Type="http://schemas.openxmlformats.org/officeDocument/2006/relationships/image" Target="../media/image33.png"/><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4.xml"/><Relationship Id="rId6" Type="http://schemas.microsoft.com/office/2007/relationships/hdphoto" Target="../media/hdphoto18.wdp"/><Relationship Id="rId5" Type="http://schemas.openxmlformats.org/officeDocument/2006/relationships/image" Target="../media/image34.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35.xml"/><Relationship Id="rId6" Type="http://schemas.microsoft.com/office/2007/relationships/hdphoto" Target="../media/hdphoto18.wdp"/><Relationship Id="rId5" Type="http://schemas.openxmlformats.org/officeDocument/2006/relationships/image" Target="../media/image34.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34.png"/><Relationship Id="rId4" Type="http://schemas.microsoft.com/office/2007/relationships/hdphoto" Target="../media/hdphoto17.wdp"/><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78.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1220231"/>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flipH="1">
            <a:off x="6328037" y="538789"/>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cstate="print"/>
          <a:stretch>
            <a:fillRect/>
          </a:stretch>
        </p:blipFill>
        <p:spPr>
          <a:xfrm>
            <a:off x="-3581400" y="1361228"/>
            <a:ext cx="609600" cy="609600"/>
          </a:xfrm>
          <a:prstGeom prst="rect">
            <a:avLst/>
          </a:prstGeom>
        </p:spPr>
      </p:pic>
      <p:sp>
        <p:nvSpPr>
          <p:cNvPr id="4" name="Oval Callout 3"/>
          <p:cNvSpPr/>
          <p:nvPr/>
        </p:nvSpPr>
        <p:spPr>
          <a:xfrm>
            <a:off x="8505893" y="-185738"/>
            <a:ext cx="4124257" cy="2917016"/>
          </a:xfrm>
          <a:prstGeom prst="wedgeEllipseCallout">
            <a:avLst>
              <a:gd name="adj1" fmla="val -155261"/>
              <a:gd name="adj2" fmla="val 291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 Ôn và 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par>
                    <p:cTn id="61" fill="hold">
                      <p:stCondLst>
                        <p:cond delay="indefinite"/>
                      </p:stCondLst>
                      <p:childTnLst>
                        <p:par>
                          <p:cTn id="62" fill="hold">
                            <p:stCondLst>
                              <p:cond delay="0"/>
                            </p:stCondLst>
                            <p:childTnLst>
                              <p:par>
                                <p:cTn id="63" presetID="31" presetClass="exit" presetSubtype="0" fill="hold" grpId="0" nodeType="clickEffect">
                                  <p:stCondLst>
                                    <p:cond delay="0"/>
                                  </p:stCondLst>
                                  <p:childTnLst>
                                    <p:anim calcmode="lin" valueType="num">
                                      <p:cBhvr>
                                        <p:cTn id="64" dur="1000"/>
                                        <p:tgtEl>
                                          <p:spTgt spid="4"/>
                                        </p:tgtEl>
                                        <p:attrNameLst>
                                          <p:attrName>ppt_w</p:attrName>
                                        </p:attrNameLst>
                                      </p:cBhvr>
                                      <p:tavLst>
                                        <p:tav tm="0">
                                          <p:val>
                                            <p:strVal val="ppt_w"/>
                                          </p:val>
                                        </p:tav>
                                        <p:tav tm="100000">
                                          <p:val>
                                            <p:fltVal val="0"/>
                                          </p:val>
                                        </p:tav>
                                      </p:tavLst>
                                    </p:anim>
                                    <p:anim calcmode="lin" valueType="num">
                                      <p:cBhvr>
                                        <p:cTn id="65" dur="1000"/>
                                        <p:tgtEl>
                                          <p:spTgt spid="4"/>
                                        </p:tgtEl>
                                        <p:attrNameLst>
                                          <p:attrName>ppt_h</p:attrName>
                                        </p:attrNameLst>
                                      </p:cBhvr>
                                      <p:tavLst>
                                        <p:tav tm="0">
                                          <p:val>
                                            <p:strVal val="ppt_h"/>
                                          </p:val>
                                        </p:tav>
                                        <p:tav tm="100000">
                                          <p:val>
                                            <p:fltVal val="0"/>
                                          </p:val>
                                        </p:tav>
                                      </p:tavLst>
                                    </p:anim>
                                    <p:anim calcmode="lin" valueType="num">
                                      <p:cBhvr>
                                        <p:cTn id="66" dur="1000"/>
                                        <p:tgtEl>
                                          <p:spTgt spid="4"/>
                                        </p:tgtEl>
                                        <p:attrNameLst>
                                          <p:attrName>style.rotation</p:attrName>
                                        </p:attrNameLst>
                                      </p:cBhvr>
                                      <p:tavLst>
                                        <p:tav tm="0">
                                          <p:val>
                                            <p:fltVal val="0"/>
                                          </p:val>
                                        </p:tav>
                                        <p:tav tm="100000">
                                          <p:val>
                                            <p:fltVal val="90"/>
                                          </p:val>
                                        </p:tav>
                                      </p:tavLst>
                                    </p:anim>
                                    <p:animEffect transition="out" filter="fade">
                                      <p:cBhvr>
                                        <p:cTn id="67" dur="1000"/>
                                        <p:tgtEl>
                                          <p:spTgt spid="4"/>
                                        </p:tgtEl>
                                      </p:cBhvr>
                                    </p:animEffect>
                                    <p:set>
                                      <p:cBhvr>
                                        <p:cTn id="6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9" fill="hold" display="0">
                  <p:stCondLst>
                    <p:cond delay="indefinite"/>
                  </p:stCondLst>
                  <p:endCondLst>
                    <p:cond evt="onStopAudio" delay="0">
                      <p:tgtEl>
                        <p:sldTgt/>
                      </p:tgtEl>
                    </p:cond>
                  </p:endCondLst>
                </p:cTn>
                <p:tgtEl>
                  <p:spTgt spid="2"/>
                </p:tgtEl>
              </p:cMediaNode>
            </p:audio>
          </p:childTnLst>
        </p:cTn>
      </p:par>
    </p:tnLst>
    <p:bldLst>
      <p:bldP spid="4"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949133"/>
            <a:ext cx="10972800" cy="1143000"/>
          </a:xfrm>
        </p:spPr>
        <p:txBody>
          <a:bodyPr>
            <a:normAutofit fontScale="90000"/>
          </a:bodyPr>
          <a:lstStyle/>
          <a:p>
            <a:pPr algn="ctr"/>
            <a:r>
              <a:rPr lang="en-US">
                <a:latin typeface="Arial-Rounded" panose="020B0500000000000000" pitchFamily="34" charset="0"/>
                <a:cs typeface="Arial-Rounded" panose="020B0500000000000000" pitchFamily="34" charset="0"/>
              </a:rPr>
              <a:t>1. Khi vui chơi cùng bạn em cảm thấy thế nào?</a:t>
            </a:r>
            <a:br>
              <a:rPr lang="en-US">
                <a:latin typeface="Arial-Rounded" panose="020B0500000000000000" pitchFamily="34" charset="0"/>
                <a:cs typeface="Arial-Rounded" panose="020B0500000000000000" pitchFamily="34" charset="0"/>
              </a:rPr>
            </a:br>
            <a:r>
              <a:rPr lang="en-US">
                <a:latin typeface="Arial-Rounded" panose="020B0500000000000000" pitchFamily="34" charset="0"/>
                <a:cs typeface="Arial-Rounded" panose="020B0500000000000000" pitchFamily="34" charset="0"/>
              </a:rPr>
              <a:t>2. Khi xa bạn em cảm thấy thế nào?</a:t>
            </a:r>
          </a:p>
        </p:txBody>
      </p:sp>
      <p:pic>
        <p:nvPicPr>
          <p:cNvPr id="4" name="Content Placeholder 3"/>
          <p:cNvPicPr>
            <a:picLocks noGrp="1" noChangeAspect="1"/>
          </p:cNvPicPr>
          <p:nvPr>
            <p:ph idx="1"/>
          </p:nvPr>
        </p:nvPicPr>
        <p:blipFill>
          <a:blip r:embed="rId3"/>
          <a:stretch>
            <a:fillRect/>
          </a:stretch>
        </p:blipFill>
        <p:spPr>
          <a:xfrm>
            <a:off x="173355" y="156845"/>
            <a:ext cx="1478280" cy="8991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ln/>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3"/>
          <a:stretch>
            <a:fillRect/>
          </a:stretch>
        </p:blipFill>
        <p:spPr>
          <a:xfrm>
            <a:off x="8922385" y="615950"/>
            <a:ext cx="3269615" cy="3183890"/>
          </a:xfrm>
          <a:prstGeom prst="rect">
            <a:avLst/>
          </a:prstGeom>
        </p:spPr>
      </p:pic>
      <p:sp>
        <p:nvSpPr>
          <p:cNvPr id="10" name="Cloud 9"/>
          <p:cNvSpPr/>
          <p:nvPr/>
        </p:nvSpPr>
        <p:spPr>
          <a:xfrm>
            <a:off x="9111615" y="5767705"/>
            <a:ext cx="2819400"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mẫu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3"/>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4"/>
          <a:stretch>
            <a:fillRect/>
          </a:stretch>
        </p:blipFill>
        <p:spPr>
          <a:xfrm>
            <a:off x="8922385" y="615950"/>
            <a:ext cx="3269615" cy="3183890"/>
          </a:xfrm>
          <a:prstGeom prst="rect">
            <a:avLst/>
          </a:prstGeom>
        </p:spPr>
      </p:pic>
      <p:pic>
        <p:nvPicPr>
          <p:cNvPr id="21" name="Content Placeholder 20" descr="logo"/>
          <p:cNvPicPr>
            <a:picLocks noGrp="1" noChangeAspect="1"/>
          </p:cNvPicPr>
          <p:nvPr>
            <p:ph sz="half" idx="2"/>
          </p:nvPr>
        </p:nvPicPr>
        <p:blipFill>
          <a:blip r:embed="rId5" cstate="print"/>
          <a:stretch>
            <a:fillRect/>
          </a:stretch>
        </p:blipFill>
        <p:spPr>
          <a:xfrm>
            <a:off x="-64770" y="26035"/>
            <a:ext cx="957580" cy="977900"/>
          </a:xfrm>
          <a:prstGeom prst="rect">
            <a:avLst/>
          </a:prstGeom>
        </p:spPr>
      </p:pic>
      <p:sp>
        <p:nvSpPr>
          <p:cNvPr id="10" name="Cloud 9"/>
          <p:cNvSpPr/>
          <p:nvPr/>
        </p:nvSpPr>
        <p:spPr>
          <a:xfrm>
            <a:off x="9111615" y="4570730"/>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Luyện đọc từ khó</a:t>
            </a:r>
          </a:p>
        </p:txBody>
      </p:sp>
      <p:cxnSp>
        <p:nvCxnSpPr>
          <p:cNvPr id="2" name="Straight Connector 1"/>
          <p:cNvCxnSpPr/>
          <p:nvPr/>
        </p:nvCxnSpPr>
        <p:spPr>
          <a:xfrm>
            <a:off x="7419975" y="2541270"/>
            <a:ext cx="86233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1485900" y="5482590"/>
            <a:ext cx="86233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3"/>
          <a:stretch>
            <a:fillRect/>
          </a:stretch>
        </p:blipFill>
        <p:spPr>
          <a:xfrm>
            <a:off x="8922385" y="615950"/>
            <a:ext cx="3269615" cy="3183890"/>
          </a:xfrm>
          <a:prstGeom prst="rect">
            <a:avLst/>
          </a:prstGeom>
        </p:spPr>
      </p:pic>
      <p:sp>
        <p:nvSpPr>
          <p:cNvPr id="10" name="Cloud 9"/>
          <p:cNvSpPr/>
          <p:nvPr/>
        </p:nvSpPr>
        <p:spPr>
          <a:xfrm>
            <a:off x="8716645" y="5504180"/>
            <a:ext cx="3214370" cy="107442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nối tiếp đoạn</a:t>
            </a:r>
          </a:p>
        </p:txBody>
      </p:sp>
      <p:pic>
        <p:nvPicPr>
          <p:cNvPr id="2"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615950"/>
            <a:ext cx="527050"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1894205"/>
            <a:ext cx="527050" cy="170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3456305"/>
            <a:ext cx="52705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5504180"/>
            <a:ext cx="527050" cy="9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754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Luyện đọc câu dài</a:t>
            </a:r>
          </a:p>
        </p:txBody>
      </p:sp>
      <p:sp>
        <p:nvSpPr>
          <p:cNvPr id="3" name="Content Placeholder 2"/>
          <p:cNvSpPr>
            <a:spLocks noGrp="1"/>
          </p:cNvSpPr>
          <p:nvPr>
            <p:ph idx="1"/>
          </p:nvPr>
        </p:nvSpPr>
        <p:spPr/>
        <p:txBody>
          <a:bodyPr/>
          <a:lstStyle/>
          <a:p>
            <a:pPr marL="0" indent="0">
              <a:buNone/>
            </a:pPr>
            <a:r>
              <a:rPr lang="en-US">
                <a:latin typeface="Arial-Rounded" panose="020B0500000000000000" pitchFamily="34" charset="0"/>
                <a:cs typeface="Arial-Rounded" panose="020B0500000000000000" pitchFamily="34" charset="0"/>
              </a:rPr>
              <a:t>Kiến không biết làm sao cho sóc biết mình rất nhớ bạn. Cứ thế, cậu cặm cụi viết đi viết lại trong nhiều giờ liền. Không lâu sau, sóc nhận được lá thư do kiến gửi đến.</a:t>
            </a:r>
          </a:p>
        </p:txBody>
      </p:sp>
      <p:cxnSp>
        <p:nvCxnSpPr>
          <p:cNvPr id="4" name="Straight Connector 3"/>
          <p:cNvCxnSpPr/>
          <p:nvPr/>
        </p:nvCxnSpPr>
        <p:spPr>
          <a:xfrm flipH="1">
            <a:off x="4796790" y="160020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H="1">
            <a:off x="6896735" y="160020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9990455" y="169164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flipH="1">
            <a:off x="10060940" y="168148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11318240" y="169164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flipH="1">
            <a:off x="5019675" y="2219325"/>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8366760" y="215773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8437880" y="214757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11095355" y="215773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7017385" y="261366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7088505" y="2623820"/>
            <a:ext cx="30480" cy="466090"/>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linds(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linds(horizont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linds(horizontal)">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linds(horizontal)">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2" name="Group 41"/>
          <p:cNvGrpSpPr/>
          <p:nvPr/>
        </p:nvGrpSpPr>
        <p:grpSpPr>
          <a:xfrm>
            <a:off x="3760470" y="1045210"/>
            <a:ext cx="6916420" cy="1470182"/>
            <a:chOff x="172324" y="1157225"/>
            <a:chExt cx="2109019" cy="1406784"/>
          </a:xfrm>
        </p:grpSpPr>
        <p:sp>
          <p:nvSpPr>
            <p:cNvPr id="43" name="Hexagon 42"/>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88974" y="1369884"/>
              <a:ext cx="1808630" cy="1029911"/>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nắn nót</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Viết cẩn thận cho đẹp</a:t>
              </a:r>
              <a:endPar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14" name="Group 13"/>
          <p:cNvGrpSpPr/>
          <p:nvPr/>
        </p:nvGrpSpPr>
        <p:grpSpPr>
          <a:xfrm>
            <a:off x="3882390" y="3599815"/>
            <a:ext cx="6916420" cy="1536057"/>
            <a:chOff x="172324" y="1157225"/>
            <a:chExt cx="2109019" cy="1469818"/>
          </a:xfrm>
        </p:grpSpPr>
        <p:sp>
          <p:nvSpPr>
            <p:cNvPr id="16" name="Hexagon 15"/>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43"/>
            <p:cNvSpPr txBox="1"/>
            <p:nvPr/>
          </p:nvSpPr>
          <p:spPr>
            <a:xfrm>
              <a:off x="315308" y="1185168"/>
              <a:ext cx="1808630" cy="1441875"/>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cặm cụi</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chăm chú, tập trung vào việc đang làm</a:t>
              </a:r>
            </a:p>
          </p:txBody>
        </p:sp>
      </p:grpSp>
    </p:spTree>
    <p:extLst>
      <p:ext uri="{BB962C8B-B14F-4D97-AF65-F5344CB8AC3E}">
        <p14:creationId xmlns:p14="http://schemas.microsoft.com/office/powerpoint/2010/main" val="3833951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3"/>
          <a:stretch>
            <a:fillRect/>
          </a:stretch>
        </p:blipFill>
        <p:spPr>
          <a:xfrm>
            <a:off x="8922385" y="615950"/>
            <a:ext cx="3269615" cy="3183890"/>
          </a:xfrm>
          <a:prstGeom prst="rect">
            <a:avLst/>
          </a:prstGeom>
        </p:spPr>
      </p:pic>
      <p:sp>
        <p:nvSpPr>
          <p:cNvPr id="10" name="Cloud 9"/>
          <p:cNvSpPr/>
          <p:nvPr/>
        </p:nvSpPr>
        <p:spPr>
          <a:xfrm>
            <a:off x="8716645" y="5504180"/>
            <a:ext cx="3214370" cy="107442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latin typeface="Arial-Rounded" panose="020B0500000000000000" pitchFamily="34" charset="0"/>
                <a:cs typeface="Arial-Rounded" panose="020B0500000000000000" pitchFamily="34" charset="0"/>
              </a:rPr>
              <a:t>Đọc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theo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nhóm</a:t>
            </a:r>
            <a:endParaRPr lang="en-US" sz="3200" dirty="0">
              <a:latin typeface="Arial-Rounded" panose="020B0500000000000000" pitchFamily="34" charset="0"/>
              <a:cs typeface="Arial-Rounded" panose="020B0500000000000000" pitchFamily="34" charset="0"/>
            </a:endParaRPr>
          </a:p>
        </p:txBody>
      </p:sp>
      <p:pic>
        <p:nvPicPr>
          <p:cNvPr id="2"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615950"/>
            <a:ext cx="527050"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1894205"/>
            <a:ext cx="527050" cy="170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3456305"/>
            <a:ext cx="52705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5504180"/>
            <a:ext cx="527050" cy="9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73612" y="565755"/>
            <a:ext cx="11718388" cy="179833"/>
          </a:xfrm>
          <a:prstGeom prst="rect">
            <a:avLst/>
          </a:prstGeom>
          <a:solidFill>
            <a:srgbClr val="94BC7F"/>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Arial-Rounded" panose="020B0500000000000000" pitchFamily="34" charset="0"/>
              <a:cs typeface="Arial-Rounded" panose="020B0500000000000000" pitchFamily="34" charset="0"/>
            </a:endParaRPr>
          </a:p>
        </p:txBody>
      </p:sp>
      <p:pic>
        <p:nvPicPr>
          <p:cNvPr id="6" name="图片 5"/>
          <p:cNvPicPr>
            <a:picLocks noChangeAspect="1"/>
          </p:cNvPicPr>
          <p:nvPr/>
        </p:nvPicPr>
        <p:blipFill rotWithShape="1">
          <a:blip r:embed="rId2"/>
          <a:srcRect t="50811"/>
          <a:stretch>
            <a:fillRect/>
          </a:stretch>
        </p:blipFill>
        <p:spPr>
          <a:xfrm>
            <a:off x="197963" y="0"/>
            <a:ext cx="3276542" cy="1131509"/>
          </a:xfrm>
          <a:prstGeom prst="rect">
            <a:avLst/>
          </a:prstGeom>
        </p:spPr>
      </p:pic>
      <p:sp>
        <p:nvSpPr>
          <p:cNvPr id="8" name="矩形 7"/>
          <p:cNvSpPr/>
          <p:nvPr/>
        </p:nvSpPr>
        <p:spPr>
          <a:xfrm>
            <a:off x="2135505" y="1044575"/>
            <a:ext cx="9594850"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1. Khi chia tay sóc, kiến cảm thấy như thế nào?</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9" name="TextBox 9"/>
          <p:cNvSpPr txBox="1"/>
          <p:nvPr/>
        </p:nvSpPr>
        <p:spPr>
          <a:xfrm>
            <a:off x="2505710" y="1508125"/>
            <a:ext cx="10721975" cy="737235"/>
          </a:xfrm>
          <a:prstGeom prst="rect">
            <a:avLst/>
          </a:prstGeom>
          <a:noFill/>
        </p:spPr>
        <p:txBody>
          <a:bodyPr wrap="square" lIns="91472" tIns="45736" rIns="91472" bIns="45736" rtlCol="0">
            <a:spAutoFit/>
          </a:bodyPr>
          <a:lstStyle/>
          <a:p>
            <a:pPr>
              <a:lnSpc>
                <a:spcPct val="150000"/>
              </a:lnSpc>
            </a:pP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Khi chia tay sóc, kiến rất buồn</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1" name="矩形 10"/>
          <p:cNvSpPr/>
          <p:nvPr/>
        </p:nvSpPr>
        <p:spPr>
          <a:xfrm>
            <a:off x="2505710" y="2346960"/>
            <a:ext cx="9425305"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2. Sóc đồng ý với kiến điều gì?</a:t>
            </a:r>
          </a:p>
        </p:txBody>
      </p:sp>
      <p:sp>
        <p:nvSpPr>
          <p:cNvPr id="12" name="TextBox 12"/>
          <p:cNvSpPr txBox="1"/>
          <p:nvPr/>
        </p:nvSpPr>
        <p:spPr>
          <a:xfrm>
            <a:off x="2831465" y="2810510"/>
            <a:ext cx="9099550" cy="691515"/>
          </a:xfrm>
          <a:prstGeom prst="rect">
            <a:avLst/>
          </a:prstGeom>
          <a:noFill/>
        </p:spPr>
        <p:txBody>
          <a:bodyPr wrap="square" lIns="91472" tIns="45736" rIns="91472" bIns="45736" rtlCol="0">
            <a:spAutoFit/>
          </a:bodyPr>
          <a:lstStyle/>
          <a:p>
            <a:pPr>
              <a:lnSpc>
                <a:spcPct val="150000"/>
              </a:lnSpc>
            </a:pPr>
            <a:r>
              <a:rPr lang="en-US" sz="2600">
                <a:solidFill>
                  <a:sysClr val="windowText" lastClr="000000"/>
                </a:solidFill>
                <a:latin typeface="Arial-Rounded" panose="020B0500000000000000" pitchFamily="34" charset="0"/>
                <a:ea typeface="+mn-ea"/>
                <a:cs typeface="Arial-Rounded" panose="020B0500000000000000" pitchFamily="34" charset="0"/>
                <a:sym typeface="+mn-ea"/>
              </a:rPr>
              <a:t>Sóc thường xuyên nhớ kiến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pic>
        <p:nvPicPr>
          <p:cNvPr id="13" name="图片 12"/>
          <p:cNvPicPr>
            <a:picLocks noChangeAspect="1"/>
          </p:cNvPicPr>
          <p:nvPr/>
        </p:nvPicPr>
        <p:blipFill>
          <a:blip r:embed="rId3"/>
          <a:stretch>
            <a:fillRect/>
          </a:stretch>
        </p:blipFill>
        <p:spPr>
          <a:xfrm flipH="1">
            <a:off x="124460" y="2141220"/>
            <a:ext cx="3204845" cy="2786380"/>
          </a:xfrm>
          <a:prstGeom prst="rect">
            <a:avLst/>
          </a:prstGeom>
        </p:spPr>
      </p:pic>
      <p:sp>
        <p:nvSpPr>
          <p:cNvPr id="2" name="矩形 10"/>
          <p:cNvSpPr/>
          <p:nvPr/>
        </p:nvSpPr>
        <p:spPr>
          <a:xfrm>
            <a:off x="2764790" y="3502025"/>
            <a:ext cx="9312910" cy="84201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3.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Vì</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sao</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kiến</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phải</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viết</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lại</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nhiều</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lần</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lá</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thư</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gửi</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sóc</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a:t>
            </a:r>
          </a:p>
        </p:txBody>
      </p:sp>
      <p:sp>
        <p:nvSpPr>
          <p:cNvPr id="5" name="TextBox 12"/>
          <p:cNvSpPr txBox="1"/>
          <p:nvPr/>
        </p:nvSpPr>
        <p:spPr>
          <a:xfrm>
            <a:off x="2505710" y="4225925"/>
            <a:ext cx="9224645" cy="1210813"/>
          </a:xfrm>
          <a:prstGeom prst="rect">
            <a:avLst/>
          </a:prstGeom>
          <a:noFill/>
        </p:spPr>
        <p:txBody>
          <a:bodyPr wrap="square" lIns="91472" tIns="45736" rIns="91472" bIns="45736" rtlCol="0">
            <a:spAutoFit/>
          </a:bodyPr>
          <a:lstStyle/>
          <a:p>
            <a:pPr>
              <a:lnSpc>
                <a:spcPct val="150000"/>
              </a:lnSpc>
            </a:pPr>
            <a:r>
              <a:rPr lang="en-US" altLang="zh-CN" sz="2600" dirty="0" err="1">
                <a:latin typeface="Arial-Rounded" panose="020B0500000000000000" pitchFamily="34" charset="0"/>
                <a:ea typeface="汉仪黑荔枝体简" panose="00020600040101010101" pitchFamily="18" charset="-122"/>
                <a:cs typeface="Arial-Rounded" panose="020B0500000000000000" pitchFamily="34" charset="0"/>
                <a:sym typeface="+mn-ea"/>
              </a:rPr>
              <a:t>Kiến</a:t>
            </a:r>
            <a:r>
              <a:rPr lang="en-US" altLang="zh-CN" sz="2600" dirty="0">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latin typeface="Arial-Rounded" panose="020B0500000000000000" pitchFamily="34" charset="0"/>
                <a:ea typeface="汉仪黑荔枝体简" panose="00020600040101010101" pitchFamily="18" charset="-122"/>
                <a:cs typeface="Arial-Rounded" panose="020B0500000000000000" pitchFamily="34" charset="0"/>
                <a:sym typeface="+mn-ea"/>
              </a:rPr>
              <a:t>phải</a:t>
            </a:r>
            <a:r>
              <a:rPr lang="en-US" altLang="zh-CN" sz="2600" dirty="0">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latin typeface="Arial-Rounded" panose="020B0500000000000000" pitchFamily="34" charset="0"/>
                <a:ea typeface="汉仪黑荔枝体简" panose="00020600040101010101" pitchFamily="18" charset="-122"/>
                <a:cs typeface="Arial-Rounded" panose="020B0500000000000000" pitchFamily="34" charset="0"/>
                <a:sym typeface="+mn-ea"/>
              </a:rPr>
              <a:t>viết</a:t>
            </a:r>
            <a:r>
              <a:rPr lang="en-US" altLang="zh-CN" sz="2600" dirty="0">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latin typeface="Arial-Rounded" panose="020B0500000000000000" pitchFamily="34" charset="0"/>
                <a:ea typeface="汉仪黑荔枝体简" panose="00020600040101010101" pitchFamily="18" charset="-122"/>
                <a:cs typeface="Arial-Rounded" panose="020B0500000000000000" pitchFamily="34" charset="0"/>
                <a:sym typeface="+mn-ea"/>
              </a:rPr>
              <a:t>lại</a:t>
            </a:r>
            <a:r>
              <a:rPr lang="en-US" altLang="zh-CN" sz="2600" dirty="0">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latin typeface="Arial-Rounded" panose="020B0500000000000000" pitchFamily="34" charset="0"/>
                <a:ea typeface="汉仪黑荔枝体简" panose="00020600040101010101" pitchFamily="18" charset="-122"/>
                <a:cs typeface="Arial-Rounded" panose="020B0500000000000000" pitchFamily="34" charset="0"/>
                <a:sym typeface="+mn-ea"/>
              </a:rPr>
              <a:t>nhiều</a:t>
            </a:r>
            <a:r>
              <a:rPr lang="en-US" altLang="zh-CN" sz="2600" dirty="0">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latin typeface="Arial-Rounded" panose="020B0500000000000000" pitchFamily="34" charset="0"/>
                <a:ea typeface="汉仪黑荔枝体简" panose="00020600040101010101" pitchFamily="18" charset="-122"/>
                <a:cs typeface="Arial-Rounded" panose="020B0500000000000000" pitchFamily="34" charset="0"/>
                <a:sym typeface="+mn-ea"/>
              </a:rPr>
              <a:t>lần</a:t>
            </a:r>
            <a:r>
              <a:rPr lang="en-US" altLang="zh-CN" sz="2600" dirty="0">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latin typeface="Arial-Rounded" panose="020B0500000000000000" pitchFamily="34" charset="0"/>
                <a:ea typeface="汉仪黑荔枝体简" panose="00020600040101010101" pitchFamily="18" charset="-122"/>
                <a:cs typeface="Arial-Rounded" panose="020B0500000000000000" pitchFamily="34" charset="0"/>
                <a:sym typeface="+mn-ea"/>
              </a:rPr>
              <a:t>lá</a:t>
            </a:r>
            <a:r>
              <a:rPr lang="en-US" altLang="zh-CN" sz="2600" dirty="0">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latin typeface="Arial-Rounded" panose="020B0500000000000000" pitchFamily="34" charset="0"/>
                <a:ea typeface="汉仪黑荔枝体简" panose="00020600040101010101" pitchFamily="18" charset="-122"/>
                <a:cs typeface="Arial-Rounded" panose="020B0500000000000000" pitchFamily="34" charset="0"/>
                <a:sym typeface="+mn-ea"/>
              </a:rPr>
              <a:t>thứ</a:t>
            </a:r>
            <a:r>
              <a:rPr lang="en-US" altLang="zh-CN" sz="2600" dirty="0">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latin typeface="Arial-Rounded" panose="020B0500000000000000" pitchFamily="34" charset="0"/>
                <a:ea typeface="汉仪黑荔枝体简" panose="00020600040101010101" pitchFamily="18" charset="-122"/>
                <a:cs typeface="Arial-Rounded" panose="020B0500000000000000" pitchFamily="34" charset="0"/>
                <a:sym typeface="+mn-ea"/>
              </a:rPr>
              <a:t>gửi</a:t>
            </a:r>
            <a:r>
              <a:rPr lang="en-US" altLang="zh-CN" sz="2600" dirty="0">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latin typeface="Arial-Rounded" panose="020B0500000000000000" pitchFamily="34" charset="0"/>
                <a:ea typeface="汉仪黑荔枝体简" panose="00020600040101010101" pitchFamily="18" charset="-122"/>
                <a:cs typeface="Arial-Rounded" panose="020B0500000000000000" pitchFamily="34" charset="0"/>
                <a:sym typeface="+mn-ea"/>
              </a:rPr>
              <a:t>sóc</a:t>
            </a:r>
            <a:r>
              <a:rPr lang="en-US" altLang="zh-CN" sz="2600" dirty="0">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latin typeface="Arial-Rounded" panose="020B0500000000000000" pitchFamily="34" charset="0"/>
                <a:ea typeface="汉仪黑荔枝体简" panose="00020600040101010101" pitchFamily="18" charset="-122"/>
                <a:cs typeface="Arial-Rounded" panose="020B0500000000000000" pitchFamily="34" charset="0"/>
                <a:sym typeface="+mn-ea"/>
              </a:rPr>
              <a:t>vì</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kiến</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không</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biết</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làm</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sao</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cho</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sóc</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biết</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nó</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rất</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nhớ</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 </a:t>
            </a:r>
            <a:r>
              <a:rPr lang="en-US" altLang="zh-CN" sz="2600" dirty="0" err="1">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bạn</a:t>
            </a:r>
            <a:r>
              <a:rPr lang="en-US" altLang="zh-CN" sz="26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sym typeface="+mn-ea"/>
              </a:rPr>
              <a:t>.</a:t>
            </a:r>
            <a:endParaRPr lang="zh-CN" altLang="en-US" sz="2800" dirty="0">
              <a:solidFill>
                <a:srgbClr val="FF0000"/>
              </a:solidFill>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4" name="矩形 10"/>
          <p:cNvSpPr/>
          <p:nvPr/>
        </p:nvSpPr>
        <p:spPr>
          <a:xfrm>
            <a:off x="2867660" y="5517515"/>
            <a:ext cx="9210040" cy="79502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4. Theo em, 2 bạn sẽ cảm thấy như thế nào nếu không nhận được thư của nhau?</a:t>
            </a:r>
          </a:p>
        </p:txBody>
      </p:sp>
      <p:sp>
        <p:nvSpPr>
          <p:cNvPr id="15" name="TextBox 12"/>
          <p:cNvSpPr txBox="1"/>
          <p:nvPr/>
        </p:nvSpPr>
        <p:spPr>
          <a:xfrm>
            <a:off x="3687637" y="6166723"/>
            <a:ext cx="6861278" cy="737235"/>
          </a:xfrm>
          <a:prstGeom prst="rect">
            <a:avLst/>
          </a:prstGeom>
          <a:noFill/>
        </p:spPr>
        <p:txBody>
          <a:bodyPr wrap="square" lIns="91472" tIns="45736" rIns="91472" bIns="45736" rtlCol="0">
            <a:spAutoFit/>
          </a:bodyPr>
          <a:lstStyle/>
          <a:p>
            <a:pPr>
              <a:lnSpc>
                <a:spcPct val="150000"/>
              </a:lnSpc>
            </a:pP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2 bạn sẽ rất buồn, sẽ rất nhớ nhau.</a:t>
            </a:r>
          </a:p>
        </p:txBody>
      </p:sp>
      <p:grpSp>
        <p:nvGrpSpPr>
          <p:cNvPr id="7" name="Group 6"/>
          <p:cNvGrpSpPr/>
          <p:nvPr/>
        </p:nvGrpSpPr>
        <p:grpSpPr>
          <a:xfrm>
            <a:off x="146674" y="269285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
            <p:cNvSpPr txBox="1"/>
            <p:nvPr/>
          </p:nvSpPr>
          <p:spPr>
            <a:xfrm>
              <a:off x="315731" y="2243748"/>
              <a:ext cx="1711988" cy="1198880"/>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Trả lời câu hỏi</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30000"/>
                                  </p:iterate>
                                  <p:childTnLst>
                                    <p:set>
                                      <p:cBhvr>
                                        <p:cTn id="10" dur="1" fill="hold">
                                          <p:stCondLst>
                                            <p:cond delay="0"/>
                                          </p:stCondLst>
                                        </p:cTn>
                                        <p:tgtEl>
                                          <p:spTgt spid="9"/>
                                        </p:tgtEl>
                                        <p:attrNameLst>
                                          <p:attrName>style.visibility</p:attrName>
                                        </p:attrNameLst>
                                      </p:cBhvr>
                                      <p:to>
                                        <p:strVal val="visible"/>
                                      </p:to>
                                    </p:set>
                                    <p:animEffect transition="in" filter="wipe(left)">
                                      <p:cBhvr>
                                        <p:cTn id="11" dur="100"/>
                                        <p:tgtEl>
                                          <p:spTgt spid="9"/>
                                        </p:tgtEl>
                                      </p:cBhvr>
                                    </p:animEffect>
                                  </p:childTnLst>
                                </p:cTn>
                              </p:par>
                              <p:par>
                                <p:cTn id="12" presetID="36" presetClass="emph" presetSubtype="0" fill="hold" grpId="1" nodeType="withEffect">
                                  <p:stCondLst>
                                    <p:cond delay="0"/>
                                  </p:stCondLst>
                                  <p:iterate type="lt">
                                    <p:tmPct val="30000"/>
                                  </p:iterate>
                                  <p:childTnLst>
                                    <p:animScale>
                                      <p:cBhvr>
                                        <p:cTn id="13" dur="50" autoRev="1" fill="hold">
                                          <p:stCondLst>
                                            <p:cond delay="0"/>
                                          </p:stCondLst>
                                        </p:cTn>
                                        <p:tgtEl>
                                          <p:spTgt spid="9"/>
                                        </p:tgtEl>
                                      </p:cBhvr>
                                      <p:to x="80000" y="100000"/>
                                    </p:animScale>
                                    <p:anim by="(#ppt_w*0.10)" calcmode="lin" valueType="num">
                                      <p:cBhvr>
                                        <p:cTn id="14" dur="50" autoRev="1" fill="hold">
                                          <p:stCondLst>
                                            <p:cond delay="0"/>
                                          </p:stCondLst>
                                        </p:cTn>
                                        <p:tgtEl>
                                          <p:spTgt spid="9"/>
                                        </p:tgtEl>
                                        <p:attrNameLst>
                                          <p:attrName>ppt_x</p:attrName>
                                        </p:attrNameLst>
                                      </p:cBhvr>
                                    </p:anim>
                                    <p:anim by="(-#ppt_w*0.10)" calcmode="lin" valueType="num">
                                      <p:cBhvr>
                                        <p:cTn id="15" dur="50" autoRev="1" fill="hold">
                                          <p:stCondLst>
                                            <p:cond delay="0"/>
                                          </p:stCondLst>
                                        </p:cTn>
                                        <p:tgtEl>
                                          <p:spTgt spid="9"/>
                                        </p:tgtEl>
                                        <p:attrNameLst>
                                          <p:attrName>ppt_y</p:attrName>
                                        </p:attrNameLst>
                                      </p:cBhvr>
                                    </p:anim>
                                    <p:animRot by="-480000">
                                      <p:cBhvr>
                                        <p:cTn id="16" dur="50" autoRev="1" fill="hold">
                                          <p:stCondLst>
                                            <p:cond delay="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p:bldP spid="9" grpId="1"/>
      <p:bldP spid="11" grpId="0" bldLvl="0" animBg="1"/>
      <p:bldP spid="11" grpId="1" animBg="1"/>
      <p:bldP spid="12" grpId="0"/>
      <p:bldP spid="12" grpId="1"/>
      <p:bldP spid="2" grpId="0" bldLvl="0" animBg="1"/>
      <p:bldP spid="5" grpId="0"/>
      <p:bldP spid="5" grpId="1"/>
      <p:bldP spid="14" grpId="0" bldLvl="0" animBg="1"/>
      <p:bldP spid="14" grpId="1" animBg="1"/>
      <p:bldP spid="15" grpId="0"/>
      <p:bldP spid="15"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r>
              <a:rPr lang="en-US" sz="4890">
                <a:latin typeface="Arial-Rounded" panose="020B0500000000000000" pitchFamily="34" charset="0"/>
                <a:cs typeface="Arial-Rounded" panose="020B0500000000000000" pitchFamily="34" charset="0"/>
              </a:rPr>
              <a:t>2. Đóng vai sóc và kiến để nói và đáp lời chào khi chia tay.</a:t>
            </a:r>
          </a:p>
        </p:txBody>
      </p:sp>
      <p:sp>
        <p:nvSpPr>
          <p:cNvPr id="3" name="Content Placeholder 2"/>
          <p:cNvSpPr>
            <a:spLocks noGrp="1"/>
          </p:cNvSpPr>
          <p:nvPr>
            <p:ph idx="1"/>
          </p:nvPr>
        </p:nvSpPr>
        <p:spPr/>
        <p:txBody>
          <a:bodyPr/>
          <a:lstStyle/>
          <a:p>
            <a:endParaRPr lang="en-US"/>
          </a:p>
        </p:txBody>
      </p:sp>
      <p:sp>
        <p:nvSpPr>
          <p:cNvPr id="4" name="Rounded Rectangular Callout 3"/>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a:latin typeface="Arial-Rounded" panose="020B0500000000000000" pitchFamily="34" charset="0"/>
                <a:cs typeface="Arial-Rounded" panose="020B0500000000000000" pitchFamily="34" charset="0"/>
              </a:rPr>
              <a:t>Sóc: Tạm biệt cậu nhé!</a:t>
            </a:r>
          </a:p>
          <a:p>
            <a:pPr algn="just"/>
            <a:r>
              <a:rPr lang="en-US" sz="3200">
                <a:latin typeface="Arial-Rounded" panose="020B0500000000000000" pitchFamily="34" charset="0"/>
                <a:cs typeface="Arial-Rounded" panose="020B0500000000000000" pitchFamily="34" charset="0"/>
              </a:rPr>
              <a:t>Kiến: Tạm biệt cậu. Cậu phải thường xuyên nhớ tớ đấy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pPr algn="ctr"/>
            <a:r>
              <a:rPr lang="en-US" sz="4000">
                <a:latin typeface="Arial-Rounded" panose="020B0500000000000000" pitchFamily="34" charset="0"/>
                <a:cs typeface="Arial-Rounded" panose="020B0500000000000000" pitchFamily="34" charset="0"/>
              </a:rPr>
              <a:t>2. Em sẽ nói với bạn thế nào khi</a:t>
            </a:r>
            <a:br>
              <a:rPr lang="en-US" sz="4000">
                <a:latin typeface="Arial-Rounded" panose="020B0500000000000000" pitchFamily="34" charset="0"/>
                <a:cs typeface="Arial-Rounded" panose="020B0500000000000000" pitchFamily="34" charset="0"/>
              </a:rPr>
            </a:br>
            <a:r>
              <a:rPr lang="en-US" sz="4000">
                <a:latin typeface="Arial-Rounded" panose="020B0500000000000000" pitchFamily="34" charset="0"/>
                <a:cs typeface="Arial-Rounded" panose="020B0500000000000000" pitchFamily="34" charset="0"/>
              </a:rPr>
              <a:t>- Bạn chuyển đến 1 ngôi trường khác</a:t>
            </a:r>
            <a:br>
              <a:rPr lang="en-US" sz="4000">
                <a:latin typeface="Arial-Rounded" panose="020B0500000000000000" pitchFamily="34" charset="0"/>
                <a:cs typeface="Arial-Rounded" panose="020B0500000000000000" pitchFamily="34" charset="0"/>
              </a:rPr>
            </a:br>
            <a:r>
              <a:rPr lang="en-US" sz="4000">
                <a:latin typeface="Arial-Rounded" panose="020B0500000000000000" pitchFamily="34" charset="0"/>
                <a:cs typeface="Arial-Rounded" panose="020B0500000000000000" pitchFamily="34" charset="0"/>
              </a:rPr>
              <a:t>- Tan học, em về trước còn bạn ở lại chờ bố mẹ</a:t>
            </a:r>
          </a:p>
        </p:txBody>
      </p:sp>
      <p:sp>
        <p:nvSpPr>
          <p:cNvPr id="4" name="Rounded Rectangular Callout 3"/>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a:latin typeface="Arial-Rounded" panose="020B0500000000000000" pitchFamily="34" charset="0"/>
                <a:cs typeface="Arial-Rounded" panose="020B0500000000000000" pitchFamily="34" charset="0"/>
              </a:rPr>
              <a:t>Vd: Tạm biệt cậu nhé!Chúc cậu sang trường mới học tập thật tốt! Tớ sẽ luôn nhớ về cậu.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6030382" y="2136396"/>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1630987" y="3561041"/>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a:fillRect/>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a:hlinkClick r:id="rId5" action="ppaction://hlinksldjump"/>
          </p:cNvPr>
          <p:cNvPicPr>
            <a:picLocks noChangeAspect="1" noChangeArrowheads="1" noCrop="1"/>
          </p:cNvPicPr>
          <p:nvPr/>
        </p:nvPicPr>
        <p:blipFill>
          <a:blip r:embed="rId35"/>
          <a:srcRect/>
          <a:stretch>
            <a:fillRect/>
          </a:stretch>
        </p:blipFill>
        <p:spPr bwMode="auto">
          <a:xfrm>
            <a:off x="-163893" y="570969"/>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2912745" y="2655570"/>
            <a:ext cx="7013575" cy="119888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2" name="Rounded Rectangular Callout 1"/>
          <p:cNvSpPr/>
          <p:nvPr/>
        </p:nvSpPr>
        <p:spPr>
          <a:xfrm>
            <a:off x="2723822" y="3045273"/>
            <a:ext cx="8200277"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Xin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chào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Ếch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hôm</a:t>
            </a:r>
            <a:r>
              <a:rPr lang="en-US" sz="3200" b="1" dirty="0">
                <a:latin typeface="Arial-Rounded" panose="020B0500000000000000" pitchFamily="34" charset="0"/>
                <a:ea typeface="Arial-Rounded" panose="020B0500000000000000" pitchFamily="34" charset="0"/>
                <a:cs typeface="Arial-Rounded" panose="020B0500000000000000" pitchFamily="34" charset="0"/>
              </a:rPr>
              <a:t> nay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Muốn</a:t>
            </a:r>
            <a:r>
              <a:rPr lang="en-US" sz="3200" b="1" dirty="0">
                <a:latin typeface="Arial-Rounded" panose="020B0500000000000000" pitchFamily="34" charset="0"/>
                <a:ea typeface="Arial-Rounded" panose="020B0500000000000000" pitchFamily="34" charset="0"/>
                <a:cs typeface="Arial-Rounded" panose="020B0500000000000000" pitchFamily="34" charset="0"/>
              </a:rPr>
              <a:t> sang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nhảy</a:t>
            </a:r>
            <a:r>
              <a:rPr lang="en-US" sz="3200" b="1" dirty="0">
                <a:latin typeface="Arial-Rounded" panose="020B0500000000000000" pitchFamily="34" charset="0"/>
                <a:ea typeface="Arial-Rounded" panose="020B0500000000000000" pitchFamily="34" charset="0"/>
                <a:cs typeface="Arial-Rounded" panose="020B0500000000000000" pitchFamily="34" charset="0"/>
              </a:rPr>
              <a:t> qua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Mỗi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ạ.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Hãy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nhé</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bldLvl="0" animBg="1"/>
      <p:bldP spid="2"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692650" y="1510030"/>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3</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spTree>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2">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0" y="221551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Kiến là bạn thân của sóc. Hằng ngày, hai bạn rủ </a:t>
            </a:r>
          </a:p>
        </p:txBody>
      </p:sp>
      <p:sp>
        <p:nvSpPr>
          <p:cNvPr id="2" name="Rounded Rectangle 1"/>
          <p:cNvSpPr/>
          <p:nvPr/>
        </p:nvSpPr>
        <p:spPr>
          <a:xfrm>
            <a:off x="4220210" y="786765"/>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Arial-Rounded" panose="020B0500000000000000" pitchFamily="34" charset="0"/>
                <a:ea typeface="+mn-ea"/>
                <a:cs typeface="Arial-Rounded" panose="020B0500000000000000" pitchFamily="34" charset="0"/>
              </a:rPr>
              <a:t>Tớ nhớ cậu</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sp>
        <p:nvSpPr>
          <p:cNvPr id="4" name="TextBox 8"/>
          <p:cNvSpPr txBox="1"/>
          <p:nvPr/>
        </p:nvSpPr>
        <p:spPr>
          <a:xfrm>
            <a:off x="114300" y="2985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nhau đi học. Một ngày nọ, nhà kiến chuyển sang </a:t>
            </a:r>
          </a:p>
        </p:txBody>
      </p:sp>
      <p:sp>
        <p:nvSpPr>
          <p:cNvPr id="6" name="TextBox 8"/>
          <p:cNvSpPr txBox="1"/>
          <p:nvPr/>
        </p:nvSpPr>
        <p:spPr>
          <a:xfrm>
            <a:off x="114300" y="3747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cánh rừng khác. Sóc và kiến rất buồn. Hai bạn tìm</a:t>
            </a:r>
          </a:p>
        </p:txBody>
      </p:sp>
      <p:sp>
        <p:nvSpPr>
          <p:cNvPr id="7" name="TextBox 8"/>
          <p:cNvSpPr txBox="1"/>
          <p:nvPr/>
        </p:nvSpPr>
        <p:spPr>
          <a:xfrm>
            <a:off x="114300" y="4453890"/>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cách gửi thư cho nhau để bày tỏ nỗi nhớ.</a:t>
            </a:r>
          </a:p>
        </p:txBody>
      </p:sp>
      <p:sp>
        <p:nvSpPr>
          <p:cNvPr id="12" name="Content Placeholder 11"/>
          <p:cNvSpPr>
            <a:spLocks noGrp="1"/>
          </p:cNvSpPr>
          <p:nvPr>
            <p:ph idx="1"/>
          </p:nvPr>
        </p:nvSpPr>
        <p:spPr/>
        <p:txBody>
          <a:bodyPr/>
          <a:lstStyle/>
          <a:p>
            <a:endParaRPr lang="en-US"/>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4" grpId="0"/>
      <p:bldP spid="4" grpId="1"/>
      <p:bldP spid="6" grpId="0"/>
      <p:bldP spid="6" grpId="1"/>
      <p:bldP spid="7" grpId="0"/>
      <p:bldP spid="7"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1149985" y="1034415"/>
            <a:ext cx="9892030" cy="3653155"/>
          </a:xfrm>
          <a:prstGeom prst="rect">
            <a:avLst/>
          </a:prstGeom>
        </p:spPr>
      </p:pic>
      <p:sp>
        <p:nvSpPr>
          <p:cNvPr id="8" name="Content Placeholder 7"/>
          <p:cNvSpPr>
            <a:spLocks noGrp="1"/>
          </p:cNvSpPr>
          <p:nvPr>
            <p:ph sz="half" idx="1"/>
          </p:nvPr>
        </p:nvSpPr>
        <p:spPr/>
        <p:txBody>
          <a:bodyPr/>
          <a:lstStyle/>
          <a:p>
            <a:endParaRPr lang="en-US"/>
          </a:p>
        </p:txBody>
      </p:sp>
      <p:sp>
        <p:nvSpPr>
          <p:cNvPr id="9" name="Rounded Rectangle 8"/>
          <p:cNvSpPr/>
          <p:nvPr/>
        </p:nvSpPr>
        <p:spPr>
          <a:xfrm>
            <a:off x="1149985" y="4517390"/>
            <a:ext cx="1581785"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con cua</a:t>
            </a:r>
          </a:p>
        </p:txBody>
      </p:sp>
      <p:sp>
        <p:nvSpPr>
          <p:cNvPr id="10" name="Rounded Rectangle 9"/>
          <p:cNvSpPr/>
          <p:nvPr/>
        </p:nvSpPr>
        <p:spPr>
          <a:xfrm>
            <a:off x="3879215" y="4588510"/>
            <a:ext cx="1965960"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con công</a:t>
            </a:r>
          </a:p>
        </p:txBody>
      </p:sp>
      <p:sp>
        <p:nvSpPr>
          <p:cNvPr id="11" name="Rounded Rectangle 10"/>
          <p:cNvSpPr/>
          <p:nvPr/>
        </p:nvSpPr>
        <p:spPr>
          <a:xfrm>
            <a:off x="7044055" y="4578350"/>
            <a:ext cx="1965960"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kỳ đà</a:t>
            </a:r>
          </a:p>
        </p:txBody>
      </p:sp>
      <p:sp>
        <p:nvSpPr>
          <p:cNvPr id="12" name="Rounded Rectangle 11"/>
          <p:cNvSpPr/>
          <p:nvPr/>
        </p:nvSpPr>
        <p:spPr>
          <a:xfrm>
            <a:off x="9255125" y="4588510"/>
            <a:ext cx="1965960"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con kiến</a:t>
            </a:r>
          </a:p>
        </p:txBody>
      </p:sp>
      <p:sp>
        <p:nvSpPr>
          <p:cNvPr id="13" name="Content Placeholder 12"/>
          <p:cNvSpPr>
            <a:spLocks noGrp="1"/>
          </p:cNvSpPr>
          <p:nvPr>
            <p:ph sz="half" idx="2"/>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bldLvl="0" animBg="1"/>
      <p:bldP spid="10" grpId="1" animBg="1"/>
      <p:bldP spid="11" grpId="0" bldLvl="0" animBg="1"/>
      <p:bldP spid="11" grpId="1" animBg="1"/>
      <p:bldP spid="12" grpId="0" bldLvl="0" animBg="1"/>
      <p:bldP spid="1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Box 4"/>
          <p:cNvSpPr txBox="1"/>
          <p:nvPr/>
        </p:nvSpPr>
        <p:spPr>
          <a:xfrm>
            <a:off x="1920240" y="525780"/>
            <a:ext cx="5132070" cy="64516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3. Chọn a hoặc b</a:t>
            </a:r>
          </a:p>
        </p:txBody>
      </p:sp>
      <p:pic>
        <p:nvPicPr>
          <p:cNvPr id="6" name="Content Placeholder 5"/>
          <p:cNvPicPr>
            <a:picLocks noGrp="1" noChangeAspect="1"/>
          </p:cNvPicPr>
          <p:nvPr>
            <p:ph sz="half" idx="1"/>
          </p:nvPr>
        </p:nvPicPr>
        <p:blipFill>
          <a:blip r:embed="rId3"/>
          <a:stretch>
            <a:fillRect/>
          </a:stretch>
        </p:blipFill>
        <p:spPr>
          <a:xfrm>
            <a:off x="869315" y="1825625"/>
            <a:ext cx="10586720" cy="2831465"/>
          </a:xfrm>
          <a:prstGeom prst="rect">
            <a:avLst/>
          </a:prstGeom>
        </p:spPr>
      </p:pic>
      <p:sp>
        <p:nvSpPr>
          <p:cNvPr id="8" name="Rounded Rectangle 7"/>
          <p:cNvSpPr/>
          <p:nvPr/>
        </p:nvSpPr>
        <p:spPr>
          <a:xfrm>
            <a:off x="3168015" y="2666365"/>
            <a:ext cx="831215" cy="3549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nhiều</a:t>
            </a:r>
          </a:p>
        </p:txBody>
      </p:sp>
      <p:sp>
        <p:nvSpPr>
          <p:cNvPr id="9" name="Rounded Rectangle 8"/>
          <p:cNvSpPr/>
          <p:nvPr/>
        </p:nvSpPr>
        <p:spPr>
          <a:xfrm>
            <a:off x="7773035" y="2788285"/>
            <a:ext cx="831215" cy="3549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hươu</a:t>
            </a:r>
          </a:p>
        </p:txBody>
      </p:sp>
      <p:sp>
        <p:nvSpPr>
          <p:cNvPr id="10" name="Rounded Rectangle 9"/>
          <p:cNvSpPr/>
          <p:nvPr/>
        </p:nvSpPr>
        <p:spPr>
          <a:xfrm>
            <a:off x="5034280" y="3416935"/>
            <a:ext cx="901065" cy="3549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khướu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bldLvl="0" animBg="1"/>
      <p:bldP spid="9" grpId="1" animBg="1"/>
      <p:bldP spid="10" grpId="0" bldLvl="0" animBg="1"/>
      <p:bldP spid="1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5" name="Text Box 4"/>
          <p:cNvSpPr txBox="1"/>
          <p:nvPr/>
        </p:nvSpPr>
        <p:spPr>
          <a:xfrm>
            <a:off x="1747520" y="698500"/>
            <a:ext cx="8793480" cy="64516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b. Tìm từ ngữ có tiếng chứa en hoặc eng</a:t>
            </a:r>
          </a:p>
        </p:txBody>
      </p:sp>
      <p:pic>
        <p:nvPicPr>
          <p:cNvPr id="6" name="Content Placeholder 5"/>
          <p:cNvPicPr>
            <a:picLocks noGrp="1" noChangeAspect="1"/>
          </p:cNvPicPr>
          <p:nvPr>
            <p:ph idx="1"/>
          </p:nvPr>
        </p:nvPicPr>
        <p:blipFill>
          <a:blip r:embed="rId3"/>
          <a:stretch>
            <a:fillRect/>
          </a:stretch>
        </p:blipFill>
        <p:spPr>
          <a:xfrm>
            <a:off x="0" y="0"/>
            <a:ext cx="0" cy="0"/>
          </a:xfrm>
          <a:prstGeom prst="rect">
            <a:avLst/>
          </a:prstGeom>
        </p:spPr>
      </p:pic>
      <p:pic>
        <p:nvPicPr>
          <p:cNvPr id="8" name="Picture 7"/>
          <p:cNvPicPr>
            <a:picLocks noChangeAspect="1"/>
          </p:cNvPicPr>
          <p:nvPr/>
        </p:nvPicPr>
        <p:blipFill>
          <a:blip r:embed="rId3"/>
          <a:stretch>
            <a:fillRect/>
          </a:stretch>
        </p:blipFill>
        <p:spPr>
          <a:xfrm>
            <a:off x="3375660" y="1908810"/>
            <a:ext cx="4902835" cy="1621155"/>
          </a:xfrm>
          <a:prstGeom prst="rect">
            <a:avLst/>
          </a:prstGeom>
        </p:spPr>
      </p:pic>
      <p:graphicFrame>
        <p:nvGraphicFramePr>
          <p:cNvPr id="10" name="Table 9"/>
          <p:cNvGraphicFramePr/>
          <p:nvPr/>
        </p:nvGraphicFramePr>
        <p:xfrm>
          <a:off x="3644265" y="3954780"/>
          <a:ext cx="4719320" cy="2316480"/>
        </p:xfrm>
        <a:graphic>
          <a:graphicData uri="http://schemas.openxmlformats.org/drawingml/2006/table">
            <a:tbl>
              <a:tblPr firstRow="1" bandRow="1">
                <a:tableStyleId>{5C22544A-7EE6-4342-B048-85BDC9FD1C3A}</a:tableStyleId>
              </a:tblPr>
              <a:tblGrid>
                <a:gridCol w="2359660">
                  <a:extLst>
                    <a:ext uri="{9D8B030D-6E8A-4147-A177-3AD203B41FA5}">
                      <a16:colId xmlns:a16="http://schemas.microsoft.com/office/drawing/2014/main" val="20000"/>
                    </a:ext>
                  </a:extLst>
                </a:gridCol>
                <a:gridCol w="2359660">
                  <a:extLst>
                    <a:ext uri="{9D8B030D-6E8A-4147-A177-3AD203B41FA5}">
                      <a16:colId xmlns:a16="http://schemas.microsoft.com/office/drawing/2014/main" val="20001"/>
                    </a:ext>
                  </a:extLst>
                </a:gridCol>
              </a:tblGrid>
              <a:tr h="365760">
                <a:tc>
                  <a:txBody>
                    <a:bodyPr/>
                    <a:lstStyle/>
                    <a:p>
                      <a:pPr>
                        <a:buNone/>
                      </a:pPr>
                      <a:r>
                        <a:rPr lang="en-US" sz="3200">
                          <a:latin typeface="Arial-Rounded" panose="020B0500000000000000" pitchFamily="34" charset="0"/>
                          <a:cs typeface="Arial-Rounded" panose="020B0500000000000000" pitchFamily="34" charset="0"/>
                        </a:rPr>
                        <a:t>en</a:t>
                      </a:r>
                    </a:p>
                  </a:txBody>
                  <a:tcPr/>
                </a:tc>
                <a:tc>
                  <a:txBody>
                    <a:bodyPr/>
                    <a:lstStyle/>
                    <a:p>
                      <a:pPr>
                        <a:buNone/>
                      </a:pPr>
                      <a:r>
                        <a:rPr lang="en-US" sz="3200">
                          <a:latin typeface="Arial-Rounded" panose="020B0500000000000000" pitchFamily="34" charset="0"/>
                          <a:cs typeface="Arial-Rounded" panose="020B0500000000000000" pitchFamily="34" charset="0"/>
                        </a:rPr>
                        <a:t>đan len</a:t>
                      </a:r>
                    </a:p>
                  </a:txBody>
                  <a:tcPr/>
                </a:tc>
                <a:extLst>
                  <a:ext uri="{0D108BD9-81ED-4DB2-BD59-A6C34878D82A}">
                    <a16:rowId xmlns:a16="http://schemas.microsoft.com/office/drawing/2014/main" val="10000"/>
                  </a:ext>
                </a:extLst>
              </a:tr>
              <a:tr h="365760">
                <a:tc>
                  <a:txBody>
                    <a:bodyPr/>
                    <a:lstStyle/>
                    <a:p>
                      <a:pPr>
                        <a:buNone/>
                      </a:pPr>
                      <a:r>
                        <a:rPr lang="en-US" sz="3200">
                          <a:latin typeface="Arial-Rounded" panose="020B0500000000000000" pitchFamily="34" charset="0"/>
                          <a:cs typeface="Arial-Rounded" panose="020B0500000000000000" pitchFamily="34" charset="0"/>
                        </a:rPr>
                        <a:t>eng</a:t>
                      </a:r>
                    </a:p>
                  </a:txBody>
                  <a:tcPr/>
                </a:tc>
                <a:tc>
                  <a:txBody>
                    <a:bodyPr/>
                    <a:lstStyle/>
                    <a:p>
                      <a:pPr>
                        <a:buNone/>
                      </a:pPr>
                      <a:r>
                        <a:rPr lang="en-US" sz="3200">
                          <a:latin typeface="Arial-Rounded" panose="020B0500000000000000" pitchFamily="34" charset="0"/>
                          <a:cs typeface="Arial-Rounded" panose="020B0500000000000000" pitchFamily="34" charset="0"/>
                        </a:rPr>
                        <a:t>leng keng</a:t>
                      </a:r>
                    </a:p>
                  </a:txBody>
                  <a:tcPr/>
                </a:tc>
                <a:extLst>
                  <a:ext uri="{0D108BD9-81ED-4DB2-BD59-A6C34878D82A}">
                    <a16:rowId xmlns:a16="http://schemas.microsoft.com/office/drawing/2014/main" val="10001"/>
                  </a:ext>
                </a:extLst>
              </a:tr>
              <a:tr h="365760">
                <a:tc>
                  <a:txBody>
                    <a:bodyPr/>
                    <a:lstStyle/>
                    <a:p>
                      <a:pPr>
                        <a:buNone/>
                      </a:pPr>
                      <a:r>
                        <a:rPr lang="en-US" sz="3200">
                          <a:latin typeface="Arial-Rounded" panose="020B0500000000000000" pitchFamily="34" charset="0"/>
                          <a:cs typeface="Arial-Rounded" panose="020B0500000000000000" pitchFamily="34" charset="0"/>
                        </a:rPr>
                        <a:t>en</a:t>
                      </a:r>
                    </a:p>
                  </a:txBody>
                  <a:tcPr/>
                </a:tc>
                <a:tc>
                  <a:txBody>
                    <a:bodyPr/>
                    <a:lstStyle/>
                    <a:p>
                      <a:pPr>
                        <a:buNone/>
                      </a:pPr>
                      <a:r>
                        <a:rPr lang="en-US" sz="3200">
                          <a:latin typeface="Arial-Rounded" panose="020B0500000000000000" pitchFamily="34" charset="0"/>
                          <a:cs typeface="Arial-Rounded" panose="020B0500000000000000" pitchFamily="34" charset="0"/>
                        </a:rPr>
                        <a:t>hoa sen</a:t>
                      </a:r>
                    </a:p>
                  </a:txBody>
                  <a:tcPr/>
                </a:tc>
                <a:extLst>
                  <a:ext uri="{0D108BD9-81ED-4DB2-BD59-A6C34878D82A}">
                    <a16:rowId xmlns:a16="http://schemas.microsoft.com/office/drawing/2014/main" val="10002"/>
                  </a:ext>
                </a:extLst>
              </a:tr>
              <a:tr h="365760">
                <a:tc>
                  <a:txBody>
                    <a:bodyPr/>
                    <a:lstStyle/>
                    <a:p>
                      <a:pPr>
                        <a:buNone/>
                      </a:pPr>
                      <a:r>
                        <a:rPr lang="en-US" sz="3200">
                          <a:latin typeface="Arial-Rounded" panose="020B0500000000000000" pitchFamily="34" charset="0"/>
                          <a:cs typeface="Arial-Rounded" panose="020B0500000000000000" pitchFamily="34" charset="0"/>
                        </a:rPr>
                        <a:t>eng</a:t>
                      </a:r>
                    </a:p>
                  </a:txBody>
                  <a:tcPr/>
                </a:tc>
                <a:tc>
                  <a:txBody>
                    <a:bodyPr/>
                    <a:lstStyle/>
                    <a:p>
                      <a:pPr>
                        <a:buNone/>
                      </a:pPr>
                      <a:r>
                        <a:rPr lang="en-US" sz="3200">
                          <a:latin typeface="Arial-Rounded" panose="020B0500000000000000" pitchFamily="34" charset="0"/>
                          <a:cs typeface="Arial-Rounded" panose="020B0500000000000000" pitchFamily="34" charset="0"/>
                        </a:rPr>
                        <a:t>xà beng</a:t>
                      </a:r>
                    </a:p>
                  </a:txBody>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692650" y="1510030"/>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4</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Luyện tập</a:t>
            </a:r>
          </a:p>
        </p:txBody>
      </p:sp>
    </p:spTree>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5" name="Text Box 4"/>
          <p:cNvSpPr txBox="1"/>
          <p:nvPr/>
        </p:nvSpPr>
        <p:spPr>
          <a:xfrm>
            <a:off x="1747520" y="698500"/>
            <a:ext cx="8793480" cy="645160"/>
          </a:xfrm>
          <a:prstGeom prst="rect">
            <a:avLst/>
          </a:prstGeom>
          <a:noFill/>
        </p:spPr>
        <p:txBody>
          <a:bodyPr wrap="square" rtlCol="0">
            <a:spAutoFit/>
          </a:bodyPr>
          <a:lstStyle/>
          <a:p>
            <a:r>
              <a:rPr lang="en-US" sz="3600" dirty="0">
                <a:latin typeface="Arial-Rounded" panose="020B0500000000000000" pitchFamily="34" charset="0"/>
                <a:cs typeface="Arial-Rounded" panose="020B0500000000000000" pitchFamily="34" charset="0"/>
              </a:rPr>
              <a:t>1. </a:t>
            </a:r>
            <a:r>
              <a:rPr lang="en-US" sz="3600" dirty="0" err="1">
                <a:latin typeface="Arial-Rounded" panose="020B0500000000000000" pitchFamily="34" charset="0"/>
                <a:cs typeface="Arial-Rounded" panose="020B0500000000000000" pitchFamily="34" charset="0"/>
              </a:rPr>
              <a:t>Tìm</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từ</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ngữ</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chỉ</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tình</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cảm</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bạn</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bè</a:t>
            </a:r>
            <a:r>
              <a:rPr lang="en-US" sz="3600" dirty="0">
                <a:latin typeface="Arial-Rounded" panose="020B0500000000000000" pitchFamily="34" charset="0"/>
                <a:cs typeface="Arial-Rounded" panose="020B0500000000000000" pitchFamily="34" charset="0"/>
              </a:rPr>
              <a:t>?</a:t>
            </a:r>
          </a:p>
        </p:txBody>
      </p:sp>
      <p:pic>
        <p:nvPicPr>
          <p:cNvPr id="4" name="Content Placeholder 3" descr="Capture"/>
          <p:cNvPicPr>
            <a:picLocks noGrp="1" noChangeAspect="1"/>
          </p:cNvPicPr>
          <p:nvPr>
            <p:ph sz="half" idx="2"/>
          </p:nvPr>
        </p:nvPicPr>
        <p:blipFill>
          <a:blip r:embed="rId3"/>
          <a:stretch>
            <a:fillRect/>
          </a:stretch>
        </p:blipFill>
        <p:spPr>
          <a:xfrm>
            <a:off x="1203325" y="3567430"/>
            <a:ext cx="9584690" cy="2296160"/>
          </a:xfrm>
          <a:prstGeom prst="rect">
            <a:avLst/>
          </a:prstGeom>
        </p:spPr>
      </p:pic>
      <p:cxnSp>
        <p:nvCxnSpPr>
          <p:cNvPr id="12" name="Straight Arrow Connector 11"/>
          <p:cNvCxnSpPr/>
          <p:nvPr/>
        </p:nvCxnSpPr>
        <p:spPr>
          <a:xfrm flipV="1">
            <a:off x="5749290" y="4330700"/>
            <a:ext cx="476885" cy="354965"/>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flipV="1">
            <a:off x="1986280" y="4360545"/>
            <a:ext cx="2129790" cy="109601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7463155" y="4380865"/>
            <a:ext cx="40640" cy="106553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 name="Text Box 4">
            <a:extLst>
              <a:ext uri="{FF2B5EF4-FFF2-40B4-BE49-F238E27FC236}">
                <a16:creationId xmlns:a16="http://schemas.microsoft.com/office/drawing/2014/main" id="{8B58720D-0352-F3F3-B6C1-02B7A46C5358}"/>
              </a:ext>
            </a:extLst>
          </p:cNvPr>
          <p:cNvSpPr txBox="1"/>
          <p:nvPr/>
        </p:nvSpPr>
        <p:spPr>
          <a:xfrm>
            <a:off x="1203325" y="1315593"/>
            <a:ext cx="9889396" cy="1754326"/>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yêu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quý</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quý</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mến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mến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yêu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mến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thương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yêu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yêu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thương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thương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mến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thiết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giận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hờn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giúp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đỡ</a:t>
            </a:r>
            <a:r>
              <a:rPr lang="en-US" sz="3600" dirty="0">
                <a:solidFill>
                  <a:srgbClr val="FF0000"/>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p:bldP spid="2"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sp>
        <p:nvSpPr>
          <p:cNvPr id="5" name="Text Box 4"/>
          <p:cNvSpPr txBox="1"/>
          <p:nvPr/>
        </p:nvSpPr>
        <p:spPr>
          <a:xfrm>
            <a:off x="1747520" y="698500"/>
            <a:ext cx="8793480" cy="119888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3. Chọn câu ở cột A phù hợp với ý ở cột B. Nói tên dấu câu đặt cuối mỗi câu.</a:t>
            </a:r>
          </a:p>
        </p:txBody>
      </p:sp>
      <p:pic>
        <p:nvPicPr>
          <p:cNvPr id="8" name="Picture 7"/>
          <p:cNvPicPr>
            <a:picLocks noChangeAspect="1"/>
          </p:cNvPicPr>
          <p:nvPr/>
        </p:nvPicPr>
        <p:blipFill>
          <a:blip r:embed="rId3"/>
          <a:stretch>
            <a:fillRect/>
          </a:stretch>
        </p:blipFill>
        <p:spPr>
          <a:xfrm>
            <a:off x="1527120" y="1721786"/>
            <a:ext cx="9135255" cy="4303193"/>
          </a:xfrm>
          <a:prstGeom prst="rect">
            <a:avLst/>
          </a:prstGeom>
        </p:spPr>
      </p:pic>
      <p:cxnSp>
        <p:nvCxnSpPr>
          <p:cNvPr id="10" name="Straight Arrow Connector 9"/>
          <p:cNvCxnSpPr/>
          <p:nvPr/>
        </p:nvCxnSpPr>
        <p:spPr>
          <a:xfrm>
            <a:off x="5800090" y="3133725"/>
            <a:ext cx="1470660" cy="121666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759450" y="3113405"/>
            <a:ext cx="1531620" cy="122745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779770" y="5385435"/>
            <a:ext cx="1501140" cy="4064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4" name="Content Placeholder 13"/>
          <p:cNvSpPr>
            <a:spLocks noGrp="1"/>
          </p:cNvSpPr>
          <p:nvPr>
            <p:ph sz="half" idx="2"/>
          </p:nvPr>
        </p:nvSpPr>
        <p:spPr>
          <a:xfrm>
            <a:off x="6172200" y="-6460773"/>
            <a:ext cx="5181600" cy="4303193"/>
          </a:xfrm>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1"/>
            <a:ext cx="64008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52400" y="2011825"/>
            <a:ext cx="12039601"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259784" y="81742"/>
            <a:ext cx="1578429" cy="2053744"/>
          </a:xfrm>
          <a:prstGeom prst="rect">
            <a:avLst/>
          </a:prstGeom>
        </p:spPr>
      </p:pic>
      <p:sp>
        <p:nvSpPr>
          <p:cNvPr id="15" name="TextBox 14"/>
          <p:cNvSpPr txBox="1"/>
          <p:nvPr/>
        </p:nvSpPr>
        <p:spPr>
          <a:xfrm>
            <a:off x="3962400" y="1066206"/>
            <a:ext cx="6400799" cy="1198880"/>
          </a:xfrm>
          <a:prstGeom prst="rect">
            <a:avLst/>
          </a:prstGeom>
          <a:noFill/>
        </p:spPr>
        <p:txBody>
          <a:bodyPr wrap="square"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 hôm trước các em đã học là bài gì?</a:t>
            </a:r>
            <a:endParaRPr lang="en-US" sz="6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4648200"/>
            <a:ext cx="4419600" cy="2209800"/>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Gọi bạn</a:t>
            </a:r>
          </a:p>
        </p:txBody>
      </p:sp>
      <p:sp>
        <p:nvSpPr>
          <p:cNvPr id="18" name="Right Arrow 17">
            <a:hlinkClick r:id="rId8" action="ppaction://hlinksldjump"/>
          </p:cNvPr>
          <p:cNvSpPr/>
          <p:nvPr/>
        </p:nvSpPr>
        <p:spPr>
          <a:xfrm>
            <a:off x="10515601" y="6009247"/>
            <a:ext cx="16764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white"/>
                </a:solidFill>
                <a:latin typeface="Times New Roman" panose="02020603050405020304" pitchFamily="18" charset="0"/>
                <a:cs typeface="Times New Roman" panose="02020603050405020304" pitchFamily="18" charset="0"/>
              </a:rPr>
              <a:t>Trở</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về</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5 + 6</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sz="2400">
              <a:latin typeface="Arial-Rounded" panose="020B0500000000000000" pitchFamily="34" charset="0"/>
              <a:cs typeface="Arial-Rounded" panose="020B0500000000000000" pitchFamily="34" charset="0"/>
            </a:endParaRPr>
          </a:p>
        </p:txBody>
      </p:sp>
      <p:pic>
        <p:nvPicPr>
          <p:cNvPr id="5" name="Content Placeholder 4"/>
          <p:cNvPicPr>
            <a:picLocks noGrp="1" noChangeAspect="1"/>
          </p:cNvPicPr>
          <p:nvPr>
            <p:ph idx="1"/>
          </p:nvPr>
        </p:nvPicPr>
        <p:blipFill>
          <a:blip r:embed="rId3"/>
          <a:stretch>
            <a:fillRect/>
          </a:stretch>
        </p:blipFill>
        <p:spPr>
          <a:xfrm>
            <a:off x="0" y="0"/>
            <a:ext cx="0" cy="0"/>
          </a:xfrm>
          <a:prstGeom prst="rect">
            <a:avLst/>
          </a:prstGeom>
        </p:spPr>
      </p:pic>
      <p:pic>
        <p:nvPicPr>
          <p:cNvPr id="7" name="Picture 6"/>
          <p:cNvPicPr>
            <a:picLocks noChangeAspect="1"/>
          </p:cNvPicPr>
          <p:nvPr/>
        </p:nvPicPr>
        <p:blipFill>
          <a:blip r:embed="rId3"/>
          <a:stretch>
            <a:fillRect/>
          </a:stretch>
        </p:blipFill>
        <p:spPr>
          <a:xfrm>
            <a:off x="1256030" y="951230"/>
            <a:ext cx="9679305" cy="3615690"/>
          </a:xfrm>
          <a:prstGeom prst="rect">
            <a:avLst/>
          </a:prstGeom>
        </p:spPr>
      </p:pic>
      <p:sp>
        <p:nvSpPr>
          <p:cNvPr id="9" name="Rounded Rectangle 8"/>
          <p:cNvSpPr/>
          <p:nvPr/>
        </p:nvSpPr>
        <p:spPr>
          <a:xfrm>
            <a:off x="1742440" y="4684395"/>
            <a:ext cx="3347720" cy="12985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2 bạn nhỏ đang đi học, phía xa có 2 mẹ con dắt tay nhau</a:t>
            </a:r>
          </a:p>
        </p:txBody>
      </p:sp>
      <p:sp>
        <p:nvSpPr>
          <p:cNvPr id="10" name="Rounded Rectangle 9"/>
          <p:cNvSpPr/>
          <p:nvPr/>
        </p:nvSpPr>
        <p:spPr>
          <a:xfrm>
            <a:off x="5292725" y="4754880"/>
            <a:ext cx="2840990" cy="12280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3 bạn học sinh đang trao đổi bài</a:t>
            </a:r>
          </a:p>
        </p:txBody>
      </p:sp>
      <p:sp>
        <p:nvSpPr>
          <p:cNvPr id="11" name="Rounded Rectangle 10"/>
          <p:cNvSpPr/>
          <p:nvPr/>
        </p:nvSpPr>
        <p:spPr>
          <a:xfrm>
            <a:off x="8305165" y="4744720"/>
            <a:ext cx="2840990" cy="12382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các bạn học sinh đang chơi trên sân trường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0" y="0"/>
            <a:ext cx="0" cy="0"/>
          </a:xfrm>
          <a:prstGeom prst="rect">
            <a:avLst/>
          </a:prstGeom>
        </p:spPr>
      </p:pic>
      <p:pic>
        <p:nvPicPr>
          <p:cNvPr id="5" name="Picture 4"/>
          <p:cNvPicPr>
            <a:picLocks noChangeAspect="1"/>
          </p:cNvPicPr>
          <p:nvPr/>
        </p:nvPicPr>
        <p:blipFill>
          <a:blip r:embed="rId4"/>
          <a:stretch>
            <a:fillRect/>
          </a:stretch>
        </p:blipFill>
        <p:spPr>
          <a:xfrm>
            <a:off x="1821180" y="440055"/>
            <a:ext cx="9157970" cy="25895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D4F6C-519C-CAA5-D5DA-AF73379518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56857C-BE2C-53B8-3982-4E401B41D5AC}"/>
              </a:ext>
            </a:extLst>
          </p:cNvPr>
          <p:cNvSpPr>
            <a:spLocks noGrp="1"/>
          </p:cNvSpPr>
          <p:nvPr>
            <p:ph idx="1"/>
          </p:nvPr>
        </p:nvSpPr>
        <p:spPr/>
        <p:txBody>
          <a:bodyPr/>
          <a:lstStyle/>
          <a:p>
            <a:endParaRPr lang="en-US"/>
          </a:p>
        </p:txBody>
      </p:sp>
      <p:pic>
        <p:nvPicPr>
          <p:cNvPr id="4" name="图片 2">
            <a:extLst>
              <a:ext uri="{FF2B5EF4-FFF2-40B4-BE49-F238E27FC236}">
                <a16:creationId xmlns:a16="http://schemas.microsoft.com/office/drawing/2014/main" id="{D8ABCD96-82FA-2737-FFCD-6E43A44994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9008" y="-363254"/>
            <a:ext cx="8313225" cy="5606292"/>
          </a:xfrm>
          <a:prstGeom prst="rect">
            <a:avLst/>
          </a:prstGeom>
        </p:spPr>
      </p:pic>
      <p:sp>
        <p:nvSpPr>
          <p:cNvPr id="5" name="Rectangle 4">
            <a:extLst>
              <a:ext uri="{FF2B5EF4-FFF2-40B4-BE49-F238E27FC236}">
                <a16:creationId xmlns:a16="http://schemas.microsoft.com/office/drawing/2014/main" id="{274057A4-F163-5747-F4AA-EA653670CECA}"/>
              </a:ext>
            </a:extLst>
          </p:cNvPr>
          <p:cNvSpPr/>
          <p:nvPr/>
        </p:nvSpPr>
        <p:spPr>
          <a:xfrm>
            <a:off x="3607498" y="1377865"/>
            <a:ext cx="5051488" cy="1540785"/>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Đọc mở rộng</a:t>
            </a:r>
          </a:p>
        </p:txBody>
      </p:sp>
    </p:spTree>
    <p:extLst>
      <p:ext uri="{BB962C8B-B14F-4D97-AF65-F5344CB8AC3E}">
        <p14:creationId xmlns:p14="http://schemas.microsoft.com/office/powerpoint/2010/main" val="35790062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45E0F-F5E1-BD6A-99F6-92F897B443D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23412A-DDA2-D08B-4BF7-E811360ACF7B}"/>
              </a:ext>
            </a:extLst>
          </p:cNvPr>
          <p:cNvSpPr>
            <a:spLocks noGrp="1"/>
          </p:cNvSpPr>
          <p:nvPr>
            <p:ph idx="1"/>
          </p:nvPr>
        </p:nvSpPr>
        <p:spPr/>
        <p:txBody>
          <a:bodyPr/>
          <a:lstStyle/>
          <a:p>
            <a:endParaRPr lang="en-US"/>
          </a:p>
        </p:txBody>
      </p:sp>
      <p:pic>
        <p:nvPicPr>
          <p:cNvPr id="4" name="Picture 3" descr="Chúng ta đều là bạn">
            <a:extLst>
              <a:ext uri="{FF2B5EF4-FFF2-40B4-BE49-F238E27FC236}">
                <a16:creationId xmlns:a16="http://schemas.microsoft.com/office/drawing/2014/main" id="{D73383EE-5FEF-6394-69E8-89415F9D78CA}"/>
              </a:ext>
            </a:extLst>
          </p:cNvPr>
          <p:cNvPicPr>
            <a:picLocks noChangeAspect="1"/>
          </p:cNvPicPr>
          <p:nvPr/>
        </p:nvPicPr>
        <p:blipFill>
          <a:blip r:embed="rId2"/>
          <a:stretch>
            <a:fillRect/>
          </a:stretch>
        </p:blipFill>
        <p:spPr>
          <a:xfrm>
            <a:off x="384313" y="-2358887"/>
            <a:ext cx="10919791" cy="10880035"/>
          </a:xfrm>
          <a:prstGeom prst="rect">
            <a:avLst/>
          </a:prstGeom>
        </p:spPr>
      </p:pic>
    </p:spTree>
    <p:extLst>
      <p:ext uri="{BB962C8B-B14F-4D97-AF65-F5344CB8AC3E}">
        <p14:creationId xmlns:p14="http://schemas.microsoft.com/office/powerpoint/2010/main" val="2760770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2441C-EDBB-F52C-B026-79CFE4CA01F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28F72EF-235A-65B5-19A9-31FC5FFCC4D3}"/>
              </a:ext>
            </a:extLst>
          </p:cNvPr>
          <p:cNvSpPr>
            <a:spLocks noGrp="1"/>
          </p:cNvSpPr>
          <p:nvPr>
            <p:ph idx="1"/>
          </p:nvPr>
        </p:nvSpPr>
        <p:spPr/>
        <p:txBody>
          <a:bodyPr/>
          <a:lstStyle/>
          <a:p>
            <a:endParaRPr lang="en-US"/>
          </a:p>
        </p:txBody>
      </p:sp>
      <p:pic>
        <p:nvPicPr>
          <p:cNvPr id="4" name="Picture 3" descr="1">
            <a:extLst>
              <a:ext uri="{FF2B5EF4-FFF2-40B4-BE49-F238E27FC236}">
                <a16:creationId xmlns:a16="http://schemas.microsoft.com/office/drawing/2014/main" id="{90DE55EC-D16F-4794-B090-67AF2579A351}"/>
              </a:ext>
            </a:extLst>
          </p:cNvPr>
          <p:cNvPicPr>
            <a:picLocks noChangeAspect="1"/>
          </p:cNvPicPr>
          <p:nvPr/>
        </p:nvPicPr>
        <p:blipFill>
          <a:blip r:embed="rId2"/>
          <a:stretch>
            <a:fillRect/>
          </a:stretch>
        </p:blipFill>
        <p:spPr>
          <a:xfrm>
            <a:off x="-225287" y="-901147"/>
            <a:ext cx="13291929" cy="10535478"/>
          </a:xfrm>
          <a:prstGeom prst="rect">
            <a:avLst/>
          </a:prstGeom>
        </p:spPr>
      </p:pic>
    </p:spTree>
    <p:extLst>
      <p:ext uri="{BB962C8B-B14F-4D97-AF65-F5344CB8AC3E}">
        <p14:creationId xmlns:p14="http://schemas.microsoft.com/office/powerpoint/2010/main" val="3754440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Đọc mở rộng</a:t>
            </a:r>
          </a:p>
        </p:txBody>
      </p:sp>
    </p:spTree>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700" y="109855"/>
            <a:ext cx="6435090" cy="9467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latin typeface="Arial-Rounded" panose="020B0500000000000000" pitchFamily="34" charset="0"/>
                <a:cs typeface="Arial-Rounded" panose="020B0500000000000000" pitchFamily="34" charset="0"/>
              </a:rPr>
              <a:t>1. </a:t>
            </a:r>
            <a:r>
              <a:rPr lang="en-US" sz="3600" dirty="0" err="1">
                <a:latin typeface="Arial-Rounded" panose="020B0500000000000000" pitchFamily="34" charset="0"/>
                <a:cs typeface="Arial-Rounded" panose="020B0500000000000000" pitchFamily="34" charset="0"/>
              </a:rPr>
              <a:t>Tìm</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đọc</a:t>
            </a:r>
            <a:r>
              <a:rPr lang="en-US" sz="3600" dirty="0">
                <a:latin typeface="Arial-Rounded" panose="020B0500000000000000" pitchFamily="34" charset="0"/>
                <a:cs typeface="Arial-Rounded" panose="020B0500000000000000" pitchFamily="34" charset="0"/>
              </a:rPr>
              <a:t> 1 </a:t>
            </a:r>
            <a:r>
              <a:rPr lang="en-US" sz="3600" dirty="0" err="1">
                <a:latin typeface="Arial-Rounded" panose="020B0500000000000000" pitchFamily="34" charset="0"/>
                <a:cs typeface="Arial-Rounded" panose="020B0500000000000000" pitchFamily="34" charset="0"/>
              </a:rPr>
              <a:t>bài</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thơ</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về</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tình</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bạn</a:t>
            </a:r>
            <a:endParaRPr lang="en-US" sz="3600" dirty="0">
              <a:latin typeface="Arial-Rounded" panose="020B0500000000000000" pitchFamily="34" charset="0"/>
              <a:cs typeface="Arial-Rounded" panose="020B0500000000000000" pitchFamily="34" charset="0"/>
            </a:endParaRPr>
          </a:p>
        </p:txBody>
      </p:sp>
      <p:pic>
        <p:nvPicPr>
          <p:cNvPr id="3" name="Picture 2" descr="Chúng ta đều là bạn"/>
          <p:cNvPicPr>
            <a:picLocks noChangeAspect="1"/>
          </p:cNvPicPr>
          <p:nvPr/>
        </p:nvPicPr>
        <p:blipFill>
          <a:blip r:embed="rId2"/>
          <a:stretch>
            <a:fillRect/>
          </a:stretch>
        </p:blipFill>
        <p:spPr>
          <a:xfrm>
            <a:off x="1562735" y="1519555"/>
            <a:ext cx="3586480" cy="5097145"/>
          </a:xfrm>
          <a:prstGeom prst="rect">
            <a:avLst/>
          </a:prstGeom>
        </p:spPr>
      </p:pic>
      <p:pic>
        <p:nvPicPr>
          <p:cNvPr id="4" name="Picture 3" descr="1"/>
          <p:cNvPicPr>
            <a:picLocks noChangeAspect="1"/>
          </p:cNvPicPr>
          <p:nvPr/>
        </p:nvPicPr>
        <p:blipFill>
          <a:blip r:embed="rId3"/>
          <a:stretch>
            <a:fillRect/>
          </a:stretch>
        </p:blipFill>
        <p:spPr>
          <a:xfrm>
            <a:off x="5678170" y="1710690"/>
            <a:ext cx="6130290" cy="45980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700" y="109855"/>
            <a:ext cx="10552430" cy="9467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2. Nói về những điều em thích trong bài thơ đó</a:t>
            </a:r>
          </a:p>
        </p:txBody>
      </p:sp>
      <p:pic>
        <p:nvPicPr>
          <p:cNvPr id="3" name="Picture 2"/>
          <p:cNvPicPr>
            <a:picLocks noChangeAspect="1"/>
          </p:cNvPicPr>
          <p:nvPr/>
        </p:nvPicPr>
        <p:blipFill>
          <a:blip r:embed="rId2"/>
          <a:stretch>
            <a:fillRect/>
          </a:stretch>
        </p:blipFill>
        <p:spPr>
          <a:xfrm>
            <a:off x="2457450" y="1721485"/>
            <a:ext cx="7277100" cy="37642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401"/>
            <a:ext cx="6881448"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304800" y="1969754"/>
            <a:ext cx="12573000" cy="4869196"/>
          </a:xfrm>
        </p:spPr>
      </p:pic>
      <p:pic>
        <p:nvPicPr>
          <p:cNvPr id="5"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8" cstate="print">
            <a:extLst>
              <a:ext uri="{BEBA8EAE-BF5A-486C-A8C5-ECC9F3942E4B}">
                <a14:imgProps xmlns:a14="http://schemas.microsoft.com/office/drawing/2010/main">
                  <a14:imgLayer r:embed="rId5">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744200" y="-64940"/>
            <a:ext cx="1578429" cy="2053744"/>
          </a:xfrm>
          <a:prstGeom prst="rect">
            <a:avLst/>
          </a:prstGeom>
        </p:spPr>
      </p:pic>
      <p:sp>
        <p:nvSpPr>
          <p:cNvPr id="15" name="TextBox 14"/>
          <p:cNvSpPr txBox="1"/>
          <p:nvPr/>
        </p:nvSpPr>
        <p:spPr>
          <a:xfrm>
            <a:off x="4366848" y="195637"/>
            <a:ext cx="6781800" cy="1568450"/>
          </a:xfrm>
          <a:prstGeom prst="rect">
            <a:avLst/>
          </a:prstGeom>
          <a:noFill/>
        </p:spPr>
        <p:txBody>
          <a:bodyPr wrap="square" rtlCol="0">
            <a:spAutoFit/>
          </a:bodyPr>
          <a:lstStyle/>
          <a:p>
            <a:pPr algn="ctr"/>
            <a:r>
              <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Gọi bạn kể về 2 bạn là Bê vàng và....</a:t>
            </a:r>
          </a:p>
        </p:txBody>
      </p:sp>
      <p:sp>
        <p:nvSpPr>
          <p:cNvPr id="16" name="Rectangular Callout 15"/>
          <p:cNvSpPr/>
          <p:nvPr/>
        </p:nvSpPr>
        <p:spPr>
          <a:xfrm>
            <a:off x="0" y="4825217"/>
            <a:ext cx="4114800" cy="1989920"/>
          </a:xfrm>
          <a:prstGeom prst="wedgeRectCallout">
            <a:avLst>
              <a:gd name="adj1" fmla="val 91352"/>
              <a:gd name="adj2" fmla="val -602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Dê trắng</a:t>
            </a:r>
          </a:p>
        </p:txBody>
      </p:sp>
      <p:sp>
        <p:nvSpPr>
          <p:cNvPr id="18" name="Right Arrow 17">
            <a:hlinkClick r:id="rId9"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64770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457200" y="1988804"/>
            <a:ext cx="117348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2514600" y="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591800" y="-264871"/>
            <a:ext cx="1578429" cy="2053744"/>
          </a:xfrm>
          <a:prstGeom prst="rect">
            <a:avLst/>
          </a:prstGeom>
        </p:spPr>
      </p:pic>
      <p:sp>
        <p:nvSpPr>
          <p:cNvPr id="15" name="TextBox 14"/>
          <p:cNvSpPr txBox="1"/>
          <p:nvPr/>
        </p:nvSpPr>
        <p:spPr>
          <a:xfrm>
            <a:off x="4308764" y="861875"/>
            <a:ext cx="6019800" cy="2584450"/>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bạn bê vàng và dê trắng sống ở đâu?</a:t>
            </a:r>
          </a:p>
        </p:txBody>
      </p:sp>
      <p:sp>
        <p:nvSpPr>
          <p:cNvPr id="16" name="Rectangular Callout 15"/>
          <p:cNvSpPr/>
          <p:nvPr/>
        </p:nvSpPr>
        <p:spPr>
          <a:xfrm>
            <a:off x="0" y="5050226"/>
            <a:ext cx="4488873" cy="1807774"/>
          </a:xfrm>
          <a:prstGeom prst="wedgeRectCallout">
            <a:avLst>
              <a:gd name="adj1" fmla="val 67267"/>
              <a:gd name="adj2" fmla="val -351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Rừng xanh</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114800" y="978960"/>
            <a:ext cx="5486400" cy="1753235"/>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Bê vàng đi tìm cái gì?</a:t>
            </a:r>
          </a:p>
        </p:txBody>
      </p:sp>
      <p:sp>
        <p:nvSpPr>
          <p:cNvPr id="16" name="Rectangular Callout 15"/>
          <p:cNvSpPr/>
          <p:nvPr/>
        </p:nvSpPr>
        <p:spPr>
          <a:xfrm>
            <a:off x="0" y="4240313"/>
            <a:ext cx="5638800" cy="2631542"/>
          </a:xfrm>
          <a:prstGeom prst="wedgeRectCallout">
            <a:avLst>
              <a:gd name="adj1" fmla="val 57525"/>
              <a:gd name="adj2" fmla="val -320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7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Đi tìm cỏ</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080164" y="1094510"/>
            <a:ext cx="5410200" cy="1753235"/>
          </a:xfrm>
          <a:prstGeom prst="rect">
            <a:avLst/>
          </a:prstGeom>
          <a:noFill/>
        </p:spPr>
        <p:txBody>
          <a:bodyPr wrap="square" rtlCol="0">
            <a:spAutoFit/>
          </a:bodyPr>
          <a:lstStyle/>
          <a:p>
            <a:pPr algn="ctr" defTabSz="913130" fontAlgn="base">
              <a:spcBef>
                <a:spcPct val="0"/>
              </a:spcBef>
              <a:spcAft>
                <a:spcPct val="0"/>
              </a:spcAft>
              <a:defRPr/>
            </a:pPr>
            <a:r>
              <a:rPr lang="en-US" altLang="vi-VN" sz="36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sym typeface="+mn-lt"/>
              </a:rPr>
              <a:t>Tình trạng thiếu nước do nắng lâu, không mưa gây ra gọi là gì?</a:t>
            </a:r>
            <a:endParaRPr lang="en-US" altLang="vi-VN" sz="36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Rectangular Callout 15"/>
          <p:cNvSpPr/>
          <p:nvPr/>
        </p:nvSpPr>
        <p:spPr>
          <a:xfrm>
            <a:off x="0" y="5095368"/>
            <a:ext cx="3657600" cy="1762632"/>
          </a:xfrm>
          <a:prstGeom prst="wedgeRectCallout">
            <a:avLst>
              <a:gd name="adj1" fmla="val 55694"/>
              <a:gd name="adj2" fmla="val -15040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Hạn hán</a:t>
            </a:r>
          </a:p>
        </p:txBody>
      </p:sp>
      <p:sp>
        <p:nvSpPr>
          <p:cNvPr id="18" name="Right Arrow 17">
            <a:hlinkClick r:id="" action="ppaction://noaction"/>
          </p:cNvPr>
          <p:cNvSpPr/>
          <p:nvPr/>
        </p:nvSpPr>
        <p:spPr>
          <a:xfrm>
            <a:off x="11127867"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87627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383008" cy="20720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862E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43199" y="10758"/>
            <a:ext cx="123875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772257" y="189140"/>
            <a:ext cx="10227833" cy="1105535"/>
          </a:xfrm>
          <a:prstGeom prst="rect">
            <a:avLst/>
          </a:prstGeom>
          <a:noFill/>
        </p:spPr>
        <p:txBody>
          <a:bodyPr wrap="square" lIns="91391" tIns="45696" rIns="91391" bIns="45696" rtlCol="0">
            <a:spAutoFit/>
          </a:bodyPr>
          <a:lstStyle/>
          <a:p>
            <a:pPr algn="ctr"/>
            <a:r>
              <a:rPr lang="en-US" sz="66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2" name="Group 11"/>
          <p:cNvGrpSpPr/>
          <p:nvPr/>
        </p:nvGrpSpPr>
        <p:grpSpPr>
          <a:xfrm>
            <a:off x="3048000" y="3193765"/>
            <a:ext cx="6858000" cy="1454435"/>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589679" y="101573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6" name="Rectangle 16"/>
          <p:cNvSpPr/>
          <p:nvPr/>
        </p:nvSpPr>
        <p:spPr>
          <a:xfrm rot="269291">
            <a:off x="1656203" y="3604693"/>
            <a:ext cx="1156388" cy="1191123"/>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C86866"/>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489815">
            <a:off x="1837734" y="3750192"/>
            <a:ext cx="1177426" cy="947921"/>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2360459" y="3172365"/>
            <a:ext cx="1378806" cy="1412343"/>
            <a:chOff x="1149549" y="1066515"/>
            <a:chExt cx="992332" cy="992332"/>
          </a:xfrm>
          <a:solidFill>
            <a:srgbClr val="F0720A"/>
          </a:solidFill>
        </p:grpSpPr>
        <p:sp>
          <p:nvSpPr>
            <p:cNvPr id="19" name="Oval 18"/>
            <p:cNvSpPr/>
            <p:nvPr/>
          </p:nvSpPr>
          <p:spPr>
            <a:xfrm>
              <a:off x="1149549" y="1066515"/>
              <a:ext cx="992332" cy="992332"/>
            </a:xfrm>
            <a:prstGeom prst="ellipse">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188514" y="1081550"/>
              <a:ext cx="914400" cy="914400"/>
            </a:xfrm>
            <a:prstGeom prst="ellipse">
              <a:avLst/>
            </a:prstGeom>
            <a:solidFill>
              <a:srgbClr val="E20C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2257425" y="3172460"/>
            <a:ext cx="1314450" cy="1475105"/>
          </a:xfrm>
          <a:prstGeom prst="rect">
            <a:avLst/>
          </a:prstGeom>
          <a:noFill/>
        </p:spPr>
        <p:txBody>
          <a:bodyPr wrap="square" lIns="91391" tIns="45696" rIns="91391" bIns="45696"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p>
          <a:p>
            <a:pPr algn="ctr"/>
            <a:r>
              <a:rPr lang="en-US" sz="5400"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18</a:t>
            </a:r>
          </a:p>
        </p:txBody>
      </p:sp>
      <p:sp>
        <p:nvSpPr>
          <p:cNvPr id="22" name="TextBox 21"/>
          <p:cNvSpPr txBox="1"/>
          <p:nvPr/>
        </p:nvSpPr>
        <p:spPr>
          <a:xfrm>
            <a:off x="3022449" y="3363549"/>
            <a:ext cx="6605191" cy="1013460"/>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Tớ nhớ cậu</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419</TotalTime>
  <Words>774</Words>
  <Application>Microsoft Office PowerPoint</Application>
  <PresentationFormat>Widescreen</PresentationFormat>
  <Paragraphs>103</Paragraphs>
  <Slides>39</Slides>
  <Notes>9</Notes>
  <HiddenSlides>0</HiddenSlides>
  <MMClips>1</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39</vt:i4>
      </vt:variant>
    </vt:vector>
  </HeadingPairs>
  <TitlesOfParts>
    <vt:vector size="59" baseType="lpstr">
      <vt:lpstr>Microsoft YaHei</vt:lpstr>
      <vt:lpstr>Arial</vt:lpstr>
      <vt:lpstr>Arial Rounded MT Bold</vt:lpstr>
      <vt:lpstr>Arial-Rounded</vt:lpstr>
      <vt:lpstr>Calibri</vt:lpstr>
      <vt:lpstr>Calibri Light</vt:lpstr>
      <vt:lpstr>Franklin Gothic Book</vt:lpstr>
      <vt:lpstr>Franklin Gothic Medium</vt:lpstr>
      <vt:lpstr>HP001 4 hàng</vt:lpstr>
      <vt:lpstr>Times New Roman</vt:lpstr>
      <vt:lpstr>Wingdings 2</vt:lpstr>
      <vt:lpstr>1_Office Theme</vt:lpstr>
      <vt:lpstr>3_Office Theme</vt:lpstr>
      <vt:lpstr>4_Office Theme</vt:lpstr>
      <vt:lpstr>5_Office Theme</vt:lpstr>
      <vt:lpstr>2_Office Theme</vt:lpstr>
      <vt:lpstr>Trek</vt:lpstr>
      <vt:lpstr>7_Office Theme</vt:lpstr>
      <vt:lpstr>6_Office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Khi vui chơi cùng bạn em cảm thấy thế nào? 2. Khi xa bạn em cảm thấy thế nào?</vt:lpstr>
      <vt:lpstr>PowerPoint Presentation</vt:lpstr>
      <vt:lpstr>PowerPoint Presentation</vt:lpstr>
      <vt:lpstr>PowerPoint Presentation</vt:lpstr>
      <vt:lpstr>Luyện đọc câu dài</vt:lpstr>
      <vt:lpstr>PowerPoint Presentation</vt:lpstr>
      <vt:lpstr>PowerPoint Presentation</vt:lpstr>
      <vt:lpstr>PowerPoint Presentation</vt:lpstr>
      <vt:lpstr>2. Đóng vai sóc và kiến để nói và đáp lời chào khi chia tay.</vt:lpstr>
      <vt:lpstr>2. Em sẽ nói với bạn thế nào khi - Bạn chuyển đến 1 ngôi trường khác - Tan học, em về trước còn bạn ở lại chờ bố mẹ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Admin</cp:lastModifiedBy>
  <cp:revision>13</cp:revision>
  <dcterms:created xsi:type="dcterms:W3CDTF">2021-05-26T07:40:58Z</dcterms:created>
  <dcterms:modified xsi:type="dcterms:W3CDTF">2024-01-08T04:04:02Z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