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6" r:id="rId6"/>
    <p:sldId id="267" r:id="rId7"/>
    <p:sldId id="268" r:id="rId8"/>
    <p:sldId id="263" r:id="rId9"/>
    <p:sldId id="271"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02B8-25ED-C391-FFA0-B16729D500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182E31-6F22-CD63-9C8A-1442D04DD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DFB4D-D1A8-85A1-9482-440024589E25}"/>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414BDF25-C1B6-4EEA-124D-3012D670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E3322-0764-5C98-81B3-AA40E2E4EFFF}"/>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51281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67C-91DB-1695-4846-4730A51E3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719A9-4CA5-9D85-AD6A-462E7F7E3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39B0F-B575-D103-0B51-2AFB9C1E5246}"/>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9B5E93D3-A434-2EB2-703E-783729C5D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0DDC1-2EDA-49E6-9D95-03A3D362E48D}"/>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71494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E4C3A6-7256-4E23-3A46-47830FCFE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678E8-6C70-D946-F463-5A61246A00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55E8A-FF95-79B3-1AE8-AB94388604D6}"/>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93127BF2-3438-CDE1-B9F4-92A272455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02227-AF93-D602-06D0-9D24E76E9E52}"/>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80805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6EF6-D949-646C-6971-1BFE837EA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2EF3CC-721F-AC37-D2FF-982516B7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4A50D-EAB0-F27E-AD0B-D60E6AD956A7}"/>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2A43D9E8-9E4D-46A0-D952-6527F48E1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555D7-19CE-6592-666F-CD7357B063F0}"/>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127217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C4F2-28D7-532B-3D06-B6944C2E4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B28A9-CC41-1133-3D85-64F987E8F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D8A07-96E6-A7AE-B008-9C32513E260A}"/>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EEDF46FC-3C80-EE12-30A9-BA63C6831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BDA66-5A9A-EFDD-D897-DEDAF62B3B40}"/>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56215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1CB6-08D2-11DD-7B22-EE704316B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8D82F-5482-3675-0162-1FD8E04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7AA0D-834E-4F6A-BC49-D0BAE65C4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2EF016-DCF6-7F42-965C-D0873869DAB5}"/>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6" name="Footer Placeholder 5">
            <a:extLst>
              <a:ext uri="{FF2B5EF4-FFF2-40B4-BE49-F238E27FC236}">
                <a16:creationId xmlns:a16="http://schemas.microsoft.com/office/drawing/2014/main" id="{223E9CB4-A379-2767-2011-959DE23F6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0FF75-1E95-9C93-53D2-2D26F91D0E01}"/>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86891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0F4A-8D47-2942-8CE7-033F87229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524C84-C1C0-8EEE-1911-89C37FCB4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DCE7EB-4C67-5531-8BBF-C602BE46E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AC2BE0-73C2-7D90-124B-02199374F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732E9-CBA5-DA4F-EB5D-C80A124C3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689CF-B3FC-7CC4-B6EC-CEA38C499172}"/>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8" name="Footer Placeholder 7">
            <a:extLst>
              <a:ext uri="{FF2B5EF4-FFF2-40B4-BE49-F238E27FC236}">
                <a16:creationId xmlns:a16="http://schemas.microsoft.com/office/drawing/2014/main" id="{F95DDDF7-17FC-7C37-3BE6-97B1EF6058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5FA7E-BD82-FCEE-2198-4070B1E916A4}"/>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30663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CF54-51BE-404A-2DD9-47CB93DA8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BA2D2-BBF7-D9E8-E460-5A1A6EBE4EE8}"/>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4" name="Footer Placeholder 3">
            <a:extLst>
              <a:ext uri="{FF2B5EF4-FFF2-40B4-BE49-F238E27FC236}">
                <a16:creationId xmlns:a16="http://schemas.microsoft.com/office/drawing/2014/main" id="{87813345-CFF7-2497-60AD-05BEE9C21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2D6687-465D-1D2C-C9AC-CDBB013C7BC2}"/>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339124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B66C0-B4B7-D4E7-29BF-438C1D6E0DC8}"/>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3" name="Footer Placeholder 2">
            <a:extLst>
              <a:ext uri="{FF2B5EF4-FFF2-40B4-BE49-F238E27FC236}">
                <a16:creationId xmlns:a16="http://schemas.microsoft.com/office/drawing/2014/main" id="{9EF1081A-1673-3BA8-D5B7-791697E863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6DF476-FE9D-47B5-2D45-AC42954AF33E}"/>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192841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2C6C-639D-0AB5-B841-378ABDD15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27AB1-6CDE-0E8C-05B1-73C60DCBB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4E19B1-775C-58E5-530E-DB3C9936D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41EEC-A821-7C60-CED8-BA213B23C782}"/>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6" name="Footer Placeholder 5">
            <a:extLst>
              <a:ext uri="{FF2B5EF4-FFF2-40B4-BE49-F238E27FC236}">
                <a16:creationId xmlns:a16="http://schemas.microsoft.com/office/drawing/2014/main" id="{57232D21-2F7A-AA9F-4FFC-FA9CC273C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0F65D-F086-2D32-8320-7E58913E0F75}"/>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211756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44FD-DC20-1A7D-7114-2A68D6F6A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4F0680-9047-5354-0B73-19999C87E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792C55-FF78-6DA9-BE5F-D2C714883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B1C5C-D82A-451F-2DDE-20F13FEF0906}"/>
              </a:ext>
            </a:extLst>
          </p:cNvPr>
          <p:cNvSpPr>
            <a:spLocks noGrp="1"/>
          </p:cNvSpPr>
          <p:nvPr>
            <p:ph type="dt" sz="half" idx="10"/>
          </p:nvPr>
        </p:nvSpPr>
        <p:spPr/>
        <p:txBody>
          <a:bodyPr/>
          <a:lstStyle/>
          <a:p>
            <a:fld id="{E0277514-C7F8-46A0-81F5-6A1A9E027492}" type="datetimeFigureOut">
              <a:rPr lang="en-US" smtClean="0"/>
              <a:t>4/12/2022</a:t>
            </a:fld>
            <a:endParaRPr lang="en-US"/>
          </a:p>
        </p:txBody>
      </p:sp>
      <p:sp>
        <p:nvSpPr>
          <p:cNvPr id="6" name="Footer Placeholder 5">
            <a:extLst>
              <a:ext uri="{FF2B5EF4-FFF2-40B4-BE49-F238E27FC236}">
                <a16:creationId xmlns:a16="http://schemas.microsoft.com/office/drawing/2014/main" id="{231E6E14-E881-E6BC-3E63-691956763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64976-6E9F-D6E1-F5C2-48260576BA23}"/>
              </a:ext>
            </a:extLst>
          </p:cNvPr>
          <p:cNvSpPr>
            <a:spLocks noGrp="1"/>
          </p:cNvSpPr>
          <p:nvPr>
            <p:ph type="sldNum" sz="quarter" idx="12"/>
          </p:nvPr>
        </p:nvSpPr>
        <p:spPr/>
        <p:txBody>
          <a:bodyPr/>
          <a:lstStyle/>
          <a:p>
            <a:fld id="{399B9407-D801-43E1-B754-182E95FB4827}" type="slidenum">
              <a:rPr lang="en-US" smtClean="0"/>
              <a:t>‹#›</a:t>
            </a:fld>
            <a:endParaRPr lang="en-US"/>
          </a:p>
        </p:txBody>
      </p:sp>
    </p:spTree>
    <p:extLst>
      <p:ext uri="{BB962C8B-B14F-4D97-AF65-F5344CB8AC3E}">
        <p14:creationId xmlns:p14="http://schemas.microsoft.com/office/powerpoint/2010/main" val="58831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D26B6-BDB1-A0D3-8B03-82216C8F4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C07F9C-22B5-77A2-1EFC-EF3BEC723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64087-F3F3-CEE4-FD42-890682179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77514-C7F8-46A0-81F5-6A1A9E027492}" type="datetimeFigureOut">
              <a:rPr lang="en-US" smtClean="0"/>
              <a:t>4/12/2022</a:t>
            </a:fld>
            <a:endParaRPr lang="en-US"/>
          </a:p>
        </p:txBody>
      </p:sp>
      <p:sp>
        <p:nvSpPr>
          <p:cNvPr id="5" name="Footer Placeholder 4">
            <a:extLst>
              <a:ext uri="{FF2B5EF4-FFF2-40B4-BE49-F238E27FC236}">
                <a16:creationId xmlns:a16="http://schemas.microsoft.com/office/drawing/2014/main" id="{12C9C0BD-B157-E44E-32CB-5C81E8419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CF2DB-90A3-80FC-FAA0-500059B0B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B9407-D801-43E1-B754-182E95FB4827}" type="slidenum">
              <a:rPr lang="en-US" smtClean="0"/>
              <a:t>‹#›</a:t>
            </a:fld>
            <a:endParaRPr lang="en-US"/>
          </a:p>
        </p:txBody>
      </p:sp>
    </p:spTree>
    <p:extLst>
      <p:ext uri="{BB962C8B-B14F-4D97-AF65-F5344CB8AC3E}">
        <p14:creationId xmlns:p14="http://schemas.microsoft.com/office/powerpoint/2010/main" val="147947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2D88A3-F3EF-7F26-E7B5-F8C7F1E6EEF5}"/>
              </a:ext>
            </a:extLst>
          </p:cNvPr>
          <p:cNvSpPr txBox="1"/>
          <p:nvPr/>
        </p:nvSpPr>
        <p:spPr>
          <a:xfrm>
            <a:off x="1228340" y="111727"/>
            <a:ext cx="9914223" cy="1938992"/>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4800" spc="-133" dirty="0" err="1">
                <a:solidFill>
                  <a:srgbClr val="0070C0"/>
                </a:solidFill>
                <a:latin typeface="Times New Roman" panose="02020603050405020304" pitchFamily="18" charset="0"/>
                <a:cs typeface="Times New Roman" panose="02020603050405020304" pitchFamily="18" charset="0"/>
              </a:rPr>
              <a:t>Kể</a:t>
            </a:r>
            <a:r>
              <a:rPr lang="en-US" sz="4800" spc="-133" dirty="0">
                <a:solidFill>
                  <a:srgbClr val="0070C0"/>
                </a:solidFill>
                <a:latin typeface="Times New Roman" panose="02020603050405020304" pitchFamily="18" charset="0"/>
                <a:cs typeface="Times New Roman" panose="02020603050405020304" pitchFamily="18" charset="0"/>
              </a:rPr>
              <a:t> </a:t>
            </a:r>
            <a:r>
              <a:rPr lang="en-US" sz="4800" spc="-133" dirty="0" err="1">
                <a:solidFill>
                  <a:srgbClr val="0070C0"/>
                </a:solidFill>
                <a:latin typeface="Times New Roman" panose="02020603050405020304" pitchFamily="18" charset="0"/>
                <a:cs typeface="Times New Roman" panose="02020603050405020304" pitchFamily="18" charset="0"/>
              </a:rPr>
              <a:t>chuyện</a:t>
            </a:r>
            <a:r>
              <a:rPr lang="en-US" sz="4800" spc="-133" dirty="0">
                <a:solidFill>
                  <a:srgbClr val="0070C0"/>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lang="en-US" sz="4800" spc="-133"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48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4800" spc="-133" dirty="0" err="1">
                <a:solidFill>
                  <a:schemeClr val="accent2">
                    <a:lumMod val="75000"/>
                  </a:schemeClr>
                </a:solidFill>
                <a:latin typeface="Times New Roman" panose="02020603050405020304" pitchFamily="18" charset="0"/>
                <a:cs typeface="Times New Roman" panose="02020603050405020304" pitchFamily="18" charset="0"/>
              </a:rPr>
              <a:t>bậc</a:t>
            </a:r>
            <a:r>
              <a:rPr lang="en-US" sz="48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4800" spc="-133" dirty="0" err="1">
                <a:solidFill>
                  <a:schemeClr val="accent2">
                    <a:lumMod val="75000"/>
                  </a:schemeClr>
                </a:solidFill>
                <a:latin typeface="Times New Roman" panose="02020603050405020304" pitchFamily="18" charset="0"/>
                <a:cs typeface="Times New Roman" panose="02020603050405020304" pitchFamily="18" charset="0"/>
              </a:rPr>
              <a:t>đá</a:t>
            </a:r>
            <a:r>
              <a:rPr lang="en-US" sz="48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4800" spc="-133" dirty="0" err="1">
                <a:solidFill>
                  <a:schemeClr val="accent2">
                    <a:lumMod val="75000"/>
                  </a:schemeClr>
                </a:solidFill>
                <a:latin typeface="Times New Roman" panose="02020603050405020304" pitchFamily="18" charset="0"/>
                <a:cs typeface="Times New Roman" panose="02020603050405020304" pitchFamily="18" charset="0"/>
              </a:rPr>
              <a:t>chạm</a:t>
            </a:r>
            <a:r>
              <a:rPr lang="en-US" sz="4800" spc="-133" dirty="0">
                <a:solidFill>
                  <a:schemeClr val="accent2">
                    <a:lumMod val="75000"/>
                  </a:schemeClr>
                </a:solidFill>
                <a:latin typeface="Times New Roman" panose="02020603050405020304" pitchFamily="18" charset="0"/>
                <a:cs typeface="Times New Roman" panose="02020603050405020304" pitchFamily="18" charset="0"/>
              </a:rPr>
              <a:t> </a:t>
            </a:r>
            <a:r>
              <a:rPr lang="en-US" sz="4800" spc="-133" dirty="0" err="1">
                <a:solidFill>
                  <a:schemeClr val="accent2">
                    <a:lumMod val="75000"/>
                  </a:schemeClr>
                </a:solidFill>
                <a:latin typeface="Times New Roman" panose="02020603050405020304" pitchFamily="18" charset="0"/>
                <a:cs typeface="Times New Roman" panose="02020603050405020304" pitchFamily="18" charset="0"/>
              </a:rPr>
              <a:t>mây</a:t>
            </a:r>
            <a:endParaRPr kumimoji="0" lang="en-US" altLang="en-US" sz="4800" b="1" i="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037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2468F0C4-65F9-EBB0-DF09-A5C3D14079D1}"/>
              </a:ext>
            </a:extLst>
          </p:cNvPr>
          <p:cNvSpPr/>
          <p:nvPr/>
        </p:nvSpPr>
        <p:spPr>
          <a:xfrm>
            <a:off x="1611824" y="691524"/>
            <a:ext cx="8968351" cy="28007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9525">
                  <a:solidFill>
                    <a:srgbClr val="217875"/>
                  </a:solidFill>
                </a:ln>
                <a:solidFill>
                  <a:srgbClr val="7030A0"/>
                </a:solidFill>
                <a:effectLst/>
                <a:uLnTx/>
                <a:uFillTx/>
                <a:latin typeface="Sigmar One" panose="00000500000000000000" pitchFamily="2" charset="0"/>
                <a:cs typeface="+mn-ea"/>
                <a:sym typeface="+mn-lt"/>
              </a:rPr>
              <a:t>Hẹn gặp lại các em!</a:t>
            </a:r>
            <a:endParaRPr kumimoji="0" lang="zh-CN" altLang="en-US" sz="8800" b="0" i="0" u="none" strike="noStrike" kern="1200" cap="none" spc="0" normalizeH="0" baseline="0" noProof="0" dirty="0">
              <a:ln w="9525">
                <a:solidFill>
                  <a:srgbClr val="217875"/>
                </a:solidFill>
              </a:ln>
              <a:solidFill>
                <a:srgbClr val="7030A0"/>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4847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138D2-93F2-8B3D-EAB3-54DF743B3C2F}"/>
              </a:ext>
            </a:extLst>
          </p:cNvPr>
          <p:cNvSpPr txBox="1"/>
          <p:nvPr/>
        </p:nvSpPr>
        <p:spPr>
          <a:xfrm>
            <a:off x="348068" y="279771"/>
            <a:ext cx="10426302"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FCA3E3A-DD40-3B8A-2166-518752435A7D}"/>
              </a:ext>
            </a:extLst>
          </p:cNvPr>
          <p:cNvPicPr>
            <a:picLocks noChangeAspect="1"/>
          </p:cNvPicPr>
          <p:nvPr/>
        </p:nvPicPr>
        <p:blipFill>
          <a:blip r:embed="rId3"/>
          <a:stretch>
            <a:fillRect/>
          </a:stretch>
        </p:blipFill>
        <p:spPr>
          <a:xfrm>
            <a:off x="2594311" y="1465338"/>
            <a:ext cx="2762880" cy="2463454"/>
          </a:xfrm>
          <a:prstGeom prst="rect">
            <a:avLst/>
          </a:prstGeom>
        </p:spPr>
      </p:pic>
      <p:pic>
        <p:nvPicPr>
          <p:cNvPr id="10" name="Picture 9">
            <a:extLst>
              <a:ext uri="{FF2B5EF4-FFF2-40B4-BE49-F238E27FC236}">
                <a16:creationId xmlns:a16="http://schemas.microsoft.com/office/drawing/2014/main" id="{EA88DE1A-9111-E914-04EB-0B86C35A4F24}"/>
              </a:ext>
            </a:extLst>
          </p:cNvPr>
          <p:cNvPicPr>
            <a:picLocks noChangeAspect="1"/>
          </p:cNvPicPr>
          <p:nvPr/>
        </p:nvPicPr>
        <p:blipFill>
          <a:blip r:embed="rId4"/>
          <a:stretch>
            <a:fillRect/>
          </a:stretch>
        </p:blipFill>
        <p:spPr>
          <a:xfrm>
            <a:off x="5357189" y="1466079"/>
            <a:ext cx="2762879" cy="2461971"/>
          </a:xfrm>
          <a:prstGeom prst="rect">
            <a:avLst/>
          </a:prstGeom>
        </p:spPr>
      </p:pic>
      <p:pic>
        <p:nvPicPr>
          <p:cNvPr id="12" name="Picture 11">
            <a:extLst>
              <a:ext uri="{FF2B5EF4-FFF2-40B4-BE49-F238E27FC236}">
                <a16:creationId xmlns:a16="http://schemas.microsoft.com/office/drawing/2014/main" id="{EC0A04D3-E47E-278A-66E0-54D7C127B90F}"/>
              </a:ext>
            </a:extLst>
          </p:cNvPr>
          <p:cNvPicPr>
            <a:picLocks noChangeAspect="1"/>
          </p:cNvPicPr>
          <p:nvPr/>
        </p:nvPicPr>
        <p:blipFill>
          <a:blip r:embed="rId5"/>
          <a:stretch>
            <a:fillRect/>
          </a:stretch>
        </p:blipFill>
        <p:spPr>
          <a:xfrm>
            <a:off x="2594311" y="4017676"/>
            <a:ext cx="2534280" cy="2340298"/>
          </a:xfrm>
          <a:prstGeom prst="rect">
            <a:avLst/>
          </a:prstGeom>
        </p:spPr>
      </p:pic>
      <p:pic>
        <p:nvPicPr>
          <p:cNvPr id="14" name="Picture 13">
            <a:extLst>
              <a:ext uri="{FF2B5EF4-FFF2-40B4-BE49-F238E27FC236}">
                <a16:creationId xmlns:a16="http://schemas.microsoft.com/office/drawing/2014/main" id="{B81A6BEC-A872-1BA2-FB12-269A00E79B48}"/>
              </a:ext>
            </a:extLst>
          </p:cNvPr>
          <p:cNvPicPr>
            <a:picLocks noChangeAspect="1"/>
          </p:cNvPicPr>
          <p:nvPr/>
        </p:nvPicPr>
        <p:blipFill>
          <a:blip r:embed="rId6"/>
          <a:stretch>
            <a:fillRect/>
          </a:stretch>
        </p:blipFill>
        <p:spPr>
          <a:xfrm>
            <a:off x="5357190" y="4052092"/>
            <a:ext cx="2762878" cy="2293523"/>
          </a:xfrm>
          <a:prstGeom prst="rect">
            <a:avLst/>
          </a:prstGeom>
        </p:spPr>
      </p:pic>
    </p:spTree>
    <p:extLst>
      <p:ext uri="{BB962C8B-B14F-4D97-AF65-F5344CB8AC3E}">
        <p14:creationId xmlns:p14="http://schemas.microsoft.com/office/powerpoint/2010/main" val="337115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6F368-F8E7-FF3E-DCE5-176C2CC51C39}"/>
              </a:ext>
            </a:extLst>
          </p:cNvPr>
          <p:cNvPicPr>
            <a:picLocks noChangeAspect="1"/>
          </p:cNvPicPr>
          <p:nvPr/>
        </p:nvPicPr>
        <p:blipFill>
          <a:blip r:embed="rId3"/>
          <a:stretch>
            <a:fillRect/>
          </a:stretch>
        </p:blipFill>
        <p:spPr>
          <a:xfrm>
            <a:off x="1719256" y="1415280"/>
            <a:ext cx="4031095" cy="2936093"/>
          </a:xfrm>
          <a:prstGeom prst="rect">
            <a:avLst/>
          </a:prstGeom>
        </p:spPr>
      </p:pic>
      <p:sp>
        <p:nvSpPr>
          <p:cNvPr id="5" name="TextBox 4">
            <a:extLst>
              <a:ext uri="{FF2B5EF4-FFF2-40B4-BE49-F238E27FC236}">
                <a16:creationId xmlns:a16="http://schemas.microsoft.com/office/drawing/2014/main" id="{714993C6-3D4E-3901-1F0D-C83443E76276}"/>
              </a:ext>
            </a:extLst>
          </p:cNvPr>
          <p:cNvSpPr txBox="1"/>
          <p:nvPr/>
        </p:nvSpPr>
        <p:spPr>
          <a:xfrm>
            <a:off x="273377" y="190319"/>
            <a:ext cx="10510580"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E0480FE-A52E-93FA-6ED5-F2279BE72E87}"/>
              </a:ext>
            </a:extLst>
          </p:cNvPr>
          <p:cNvSpPr txBox="1"/>
          <p:nvPr/>
        </p:nvSpPr>
        <p:spPr>
          <a:xfrm>
            <a:off x="1275720" y="4426507"/>
            <a:ext cx="4474631" cy="1736646"/>
          </a:xfrm>
          <a:prstGeom prst="roundRect">
            <a:avLst/>
          </a:prstGeom>
          <a:solidFill>
            <a:schemeClr val="accent5">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a:latin typeface="Nunito Black" pitchFamily="2" charset="0"/>
              </a:rPr>
              <a:t>   </a:t>
            </a:r>
            <a:r>
              <a:rPr lang="vi-VN" sz="2400">
                <a:latin typeface="Nunito Black" pitchFamily="2" charset="0"/>
              </a:rPr>
              <a:t>Một trận bão cuốn phăng thuyền bè, chài lưới của người dân xóm nhỏ dưới chân núi Hồng Lĩnh.</a:t>
            </a:r>
            <a:endParaRPr lang="vi-VN" sz="2800">
              <a:solidFill>
                <a:srgbClr val="002060"/>
              </a:solidFill>
              <a:latin typeface="Nunito Black"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B70C24FE-D48B-1CFE-6751-540C6B519697}"/>
              </a:ext>
            </a:extLst>
          </p:cNvPr>
          <p:cNvPicPr>
            <a:picLocks noChangeAspect="1"/>
          </p:cNvPicPr>
          <p:nvPr/>
        </p:nvPicPr>
        <p:blipFill>
          <a:blip r:embed="rId4"/>
          <a:stretch>
            <a:fillRect/>
          </a:stretch>
        </p:blipFill>
        <p:spPr>
          <a:xfrm>
            <a:off x="6782173" y="1415280"/>
            <a:ext cx="3760859" cy="2936093"/>
          </a:xfrm>
          <a:prstGeom prst="rect">
            <a:avLst/>
          </a:prstGeom>
        </p:spPr>
      </p:pic>
      <p:sp>
        <p:nvSpPr>
          <p:cNvPr id="8" name="TextBox 7">
            <a:extLst>
              <a:ext uri="{FF2B5EF4-FFF2-40B4-BE49-F238E27FC236}">
                <a16:creationId xmlns:a16="http://schemas.microsoft.com/office/drawing/2014/main" id="{FB1DE9CE-9272-83E1-379A-B354C94931AF}"/>
              </a:ext>
            </a:extLst>
          </p:cNvPr>
          <p:cNvSpPr txBox="1"/>
          <p:nvPr/>
        </p:nvSpPr>
        <p:spPr>
          <a:xfrm>
            <a:off x="6441651" y="4421164"/>
            <a:ext cx="4917648" cy="2145268"/>
          </a:xfrm>
          <a:prstGeom prst="roundRect">
            <a:avLst/>
          </a:prstGeom>
          <a:solidFill>
            <a:schemeClr val="accent4">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a:latin typeface="Nunito Black" pitchFamily="2" charset="0"/>
              </a:rPr>
              <a:t>   </a:t>
            </a:r>
            <a:r>
              <a:rPr lang="vi-VN" sz="2400">
                <a:latin typeface="Nunito Black" pitchFamily="2" charset="0"/>
              </a:rPr>
              <a:t>Dân làng cùng rủ nhau lên núi kiếm củi đem xuống chợ bán. Bà con phải đi đường vòng rất xa vì sườn núi ở phía họ có vách dựng đứng.</a:t>
            </a:r>
            <a:endParaRPr lang="vi-VN" sz="2800">
              <a:solidFill>
                <a:srgbClr val="002060"/>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0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4CDFD-2470-C556-BCB3-63B00E6111D1}"/>
              </a:ext>
            </a:extLst>
          </p:cNvPr>
          <p:cNvSpPr txBox="1"/>
          <p:nvPr/>
        </p:nvSpPr>
        <p:spPr>
          <a:xfrm>
            <a:off x="293249" y="256306"/>
            <a:ext cx="10584976"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Quan sát các tranh minh họa, nói về sự việc trong từng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36160DF7-8ECD-1F51-587A-285B70D8FB55}"/>
              </a:ext>
            </a:extLst>
          </p:cNvPr>
          <p:cNvPicPr>
            <a:picLocks noChangeAspect="1"/>
          </p:cNvPicPr>
          <p:nvPr/>
        </p:nvPicPr>
        <p:blipFill>
          <a:blip r:embed="rId3"/>
          <a:stretch>
            <a:fillRect/>
          </a:stretch>
        </p:blipFill>
        <p:spPr>
          <a:xfrm>
            <a:off x="2283227" y="1311914"/>
            <a:ext cx="2704540" cy="2497526"/>
          </a:xfrm>
          <a:prstGeom prst="rect">
            <a:avLst/>
          </a:prstGeom>
        </p:spPr>
      </p:pic>
      <p:sp>
        <p:nvSpPr>
          <p:cNvPr id="6" name="TextBox 5">
            <a:extLst>
              <a:ext uri="{FF2B5EF4-FFF2-40B4-BE49-F238E27FC236}">
                <a16:creationId xmlns:a16="http://schemas.microsoft.com/office/drawing/2014/main" id="{AED164A1-FD3A-D074-CEEE-9CA01D2566FA}"/>
              </a:ext>
            </a:extLst>
          </p:cNvPr>
          <p:cNvSpPr txBox="1"/>
          <p:nvPr/>
        </p:nvSpPr>
        <p:spPr>
          <a:xfrm>
            <a:off x="1385051" y="3809440"/>
            <a:ext cx="4474631" cy="2553891"/>
          </a:xfrm>
          <a:prstGeom prst="roundRect">
            <a:avLst/>
          </a:prstGeom>
          <a:solidFill>
            <a:schemeClr val="accent5">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atin typeface="Nunito Black" pitchFamily="2" charset="0"/>
              </a:rPr>
              <a:t>   </a:t>
            </a:r>
            <a:r>
              <a:rPr lang="vi-VN" sz="2400">
                <a:latin typeface="Nunito Black" pitchFamily="2" charset="0"/>
              </a:rPr>
              <a:t>Cố Đương quyết tìm con đường lên núi ngắn nhất. Ngày ngày, ông bạt đất, khiêng đá, ghép thành từng bậc hướng thẳng lên núi</a:t>
            </a:r>
            <a:r>
              <a:rPr lang="en-US" sz="2400">
                <a:latin typeface="Nunito Black" pitchFamily="2" charset="0"/>
              </a:rPr>
              <a:t>.</a:t>
            </a:r>
            <a:endParaRPr lang="vi-VN" sz="3600">
              <a:solidFill>
                <a:srgbClr val="002060"/>
              </a:solidFill>
              <a:latin typeface="Nunito Black" pitchFamily="2"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A3449A00-D42D-A3F0-4F82-444F253A3D19}"/>
              </a:ext>
            </a:extLst>
          </p:cNvPr>
          <p:cNvPicPr>
            <a:picLocks noChangeAspect="1"/>
          </p:cNvPicPr>
          <p:nvPr/>
        </p:nvPicPr>
        <p:blipFill>
          <a:blip r:embed="rId4"/>
          <a:stretch>
            <a:fillRect/>
          </a:stretch>
        </p:blipFill>
        <p:spPr>
          <a:xfrm>
            <a:off x="7204234" y="1413915"/>
            <a:ext cx="2948433" cy="2293523"/>
          </a:xfrm>
          <a:prstGeom prst="rect">
            <a:avLst/>
          </a:prstGeom>
        </p:spPr>
      </p:pic>
      <p:sp>
        <p:nvSpPr>
          <p:cNvPr id="8" name="TextBox 7">
            <a:extLst>
              <a:ext uri="{FF2B5EF4-FFF2-40B4-BE49-F238E27FC236}">
                <a16:creationId xmlns:a16="http://schemas.microsoft.com/office/drawing/2014/main" id="{C844AA54-56DE-1B92-95E1-491FE1A464C1}"/>
              </a:ext>
            </a:extLst>
          </p:cNvPr>
          <p:cNvSpPr txBox="1"/>
          <p:nvPr/>
        </p:nvSpPr>
        <p:spPr>
          <a:xfrm>
            <a:off x="6695351" y="3942425"/>
            <a:ext cx="4182874" cy="2145268"/>
          </a:xfrm>
          <a:prstGeom prst="roundRect">
            <a:avLst/>
          </a:prstGeom>
          <a:solidFill>
            <a:schemeClr val="accent4">
              <a:lumMod val="20000"/>
              <a:lumOff val="80000"/>
            </a:schemeClr>
          </a:solidFill>
          <a:ln w="38100">
            <a:solidFill>
              <a:srgbClr val="C00000"/>
            </a:solidFill>
            <a:prstDash val="lgDash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a:latin typeface="Nunito Black" pitchFamily="2" charset="0"/>
              </a:rPr>
              <a:t>   </a:t>
            </a:r>
            <a:r>
              <a:rPr lang="vi-VN" sz="2400">
                <a:latin typeface="Nunito Black" pitchFamily="2" charset="0"/>
              </a:rPr>
              <a:t>Nhiều người trong xóm tình nguyện đến làm cùng cố Đương. Sau năm năm, con đường được mở thành công.</a:t>
            </a:r>
            <a:endParaRPr lang="vi-VN" sz="3600">
              <a:solidFill>
                <a:srgbClr val="002060"/>
              </a:solidFill>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783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A4D57-9A10-933B-41AB-BDED807D104B}"/>
              </a:ext>
            </a:extLst>
          </p:cNvPr>
          <p:cNvPicPr>
            <a:picLocks noChangeAspect="1"/>
          </p:cNvPicPr>
          <p:nvPr/>
        </p:nvPicPr>
        <p:blipFill>
          <a:blip r:embed="rId3"/>
          <a:stretch>
            <a:fillRect/>
          </a:stretch>
        </p:blipFill>
        <p:spPr>
          <a:xfrm>
            <a:off x="946975" y="931644"/>
            <a:ext cx="3292967" cy="2936093"/>
          </a:xfrm>
          <a:prstGeom prst="rect">
            <a:avLst/>
          </a:prstGeom>
        </p:spPr>
      </p:pic>
      <p:sp>
        <p:nvSpPr>
          <p:cNvPr id="5" name="Speech Bubble: Rectangle with Corners Rounded 4">
            <a:extLst>
              <a:ext uri="{FF2B5EF4-FFF2-40B4-BE49-F238E27FC236}">
                <a16:creationId xmlns:a16="http://schemas.microsoft.com/office/drawing/2014/main" id="{C7147F9D-DC51-B684-87D9-A9F0A337D7B7}"/>
              </a:ext>
            </a:extLst>
          </p:cNvPr>
          <p:cNvSpPr/>
          <p:nvPr/>
        </p:nvSpPr>
        <p:spPr>
          <a:xfrm>
            <a:off x="4239942" y="931644"/>
            <a:ext cx="4040567" cy="3393649"/>
          </a:xfrm>
          <a:prstGeom prst="wedgeRoundRectCallout">
            <a:avLst>
              <a:gd name="adj1" fmla="val 67236"/>
              <a:gd name="adj2" fmla="val 46944"/>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Ngày xưa, dưới chân núi Hồng Lĩnh có một xóm nhỏ, người dân sống bằng nghề đánh cá. Một ngày kia, một trận bão cuốn phăng thuyền bè, chài lưới của họ</a:t>
            </a: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21107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9EFE1-D809-2179-06BE-797876D03BBC}"/>
              </a:ext>
            </a:extLst>
          </p:cNvPr>
          <p:cNvPicPr>
            <a:picLocks noChangeAspect="1"/>
          </p:cNvPicPr>
          <p:nvPr/>
        </p:nvPicPr>
        <p:blipFill>
          <a:blip r:embed="rId3"/>
          <a:stretch>
            <a:fillRect/>
          </a:stretch>
        </p:blipFill>
        <p:spPr>
          <a:xfrm>
            <a:off x="272043" y="1115495"/>
            <a:ext cx="3888477" cy="3730825"/>
          </a:xfrm>
          <a:prstGeom prst="rect">
            <a:avLst/>
          </a:prstGeom>
        </p:spPr>
      </p:pic>
      <p:sp>
        <p:nvSpPr>
          <p:cNvPr id="5" name="Speech Bubble: Rectangle with Corners Rounded 4">
            <a:extLst>
              <a:ext uri="{FF2B5EF4-FFF2-40B4-BE49-F238E27FC236}">
                <a16:creationId xmlns:a16="http://schemas.microsoft.com/office/drawing/2014/main" id="{25E0B714-8647-A9EF-0E27-588DC38B0FE1}"/>
              </a:ext>
            </a:extLst>
          </p:cNvPr>
          <p:cNvSpPr/>
          <p:nvPr/>
        </p:nvSpPr>
        <p:spPr>
          <a:xfrm>
            <a:off x="4393768" y="1197864"/>
            <a:ext cx="3597293" cy="3429000"/>
          </a:xfrm>
          <a:prstGeom prst="wedgeRoundRectCallout">
            <a:avLst>
              <a:gd name="adj1" fmla="val 67236"/>
              <a:gd name="adj2" fmla="val 46944"/>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r>
              <a:rPr lang="vi-VN" sz="2400" b="0" i="0">
                <a:solidFill>
                  <a:srgbClr val="000000"/>
                </a:solidFill>
                <a:effectLst/>
                <a:latin typeface="Nunito Black" pitchFamily="2" charset="0"/>
              </a:rPr>
              <a:t>Dân làng chỉ còn cách lên núi kiếm củi đem xuống chợ bán. Sườn núi phía họ ở vách dựng đứng, bà con phải đi đường vòng rất xa</a:t>
            </a:r>
            <a:br>
              <a:rPr lang="vi-VN" sz="2400" b="0" i="0">
                <a:solidFill>
                  <a:srgbClr val="000000"/>
                </a:solidFill>
                <a:effectLst/>
                <a:latin typeface="OpenSans"/>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32781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FF2442-5501-5E3A-0671-A8E80D8BE512}"/>
              </a:ext>
            </a:extLst>
          </p:cNvPr>
          <p:cNvPicPr>
            <a:picLocks noChangeAspect="1"/>
          </p:cNvPicPr>
          <p:nvPr/>
        </p:nvPicPr>
        <p:blipFill>
          <a:blip r:embed="rId3"/>
          <a:stretch>
            <a:fillRect/>
          </a:stretch>
        </p:blipFill>
        <p:spPr>
          <a:xfrm>
            <a:off x="7600661" y="934227"/>
            <a:ext cx="3358100" cy="3101060"/>
          </a:xfrm>
          <a:prstGeom prst="rect">
            <a:avLst/>
          </a:prstGeom>
        </p:spPr>
      </p:pic>
      <p:sp>
        <p:nvSpPr>
          <p:cNvPr id="5" name="Speech Bubble: Rectangle with Corners Rounded 4">
            <a:extLst>
              <a:ext uri="{FF2B5EF4-FFF2-40B4-BE49-F238E27FC236}">
                <a16:creationId xmlns:a16="http://schemas.microsoft.com/office/drawing/2014/main" id="{C00875DC-9500-2319-C22A-270D8174A4C6}"/>
              </a:ext>
            </a:extLst>
          </p:cNvPr>
          <p:cNvSpPr/>
          <p:nvPr/>
        </p:nvSpPr>
        <p:spPr>
          <a:xfrm>
            <a:off x="666593" y="1305950"/>
            <a:ext cx="6360372" cy="4746980"/>
          </a:xfrm>
          <a:prstGeom prst="wedgeRoundRectCallout">
            <a:avLst>
              <a:gd name="adj1" fmla="val 67236"/>
              <a:gd name="adj2" fmla="val 46944"/>
              <a:gd name="adj3" fmla="val 16667"/>
            </a:avLst>
          </a:prstGeom>
          <a:solidFill>
            <a:schemeClr val="accent3">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endParaRPr lang="en-US" sz="2400" b="0" i="0">
              <a:solidFill>
                <a:srgbClr val="000000"/>
              </a:solidFill>
              <a:effectLst/>
              <a:latin typeface="Nunito Black" pitchFamily="2" charset="0"/>
            </a:endParaRPr>
          </a:p>
          <a:p>
            <a:pPr algn="ctr"/>
            <a:r>
              <a:rPr lang="vi-VN" sz="2400" b="0" i="0">
                <a:solidFill>
                  <a:srgbClr val="000000"/>
                </a:solidFill>
                <a:effectLst/>
                <a:latin typeface="Nunito Black" pitchFamily="2" charset="0"/>
              </a:rPr>
              <a:t>Trong 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 Ai cũng can ngăn, nhưng ông vẫn quyết tâm làm. Ngày ngày, ông bạt đất, khiêng đá ghép thành từng bậc hướng thẳng lên núi. Công việc biết bao nặng nhọc.</a:t>
            </a:r>
            <a:br>
              <a:rPr lang="vi-VN" sz="2400" b="0" i="0">
                <a:solidFill>
                  <a:srgbClr val="000000"/>
                </a:solidFill>
                <a:effectLst/>
                <a:latin typeface="Nunito Black" pitchFamily="2" charset="0"/>
              </a:rPr>
            </a:br>
            <a:br>
              <a:rPr lang="vi-VN" sz="2400" b="0" i="0">
                <a:solidFill>
                  <a:srgbClr val="000000"/>
                </a:solidFill>
                <a:effectLst/>
                <a:latin typeface="Nunito Black" pitchFamily="2" charset="0"/>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270345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Giới thiệu đến quý phụ huynh và học sinh link đọc sách online của Hệ thống  thư viện công cộng. | Tiểu Học Đặng Thùy Trâm">
            <a:extLst>
              <a:ext uri="{FF2B5EF4-FFF2-40B4-BE49-F238E27FC236}">
                <a16:creationId xmlns:a16="http://schemas.microsoft.com/office/drawing/2014/main" id="{F390501D-35A8-2E6B-61CC-FA15D023E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358" y="3785879"/>
            <a:ext cx="4494187" cy="2793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B48FD7-A656-6202-15A7-190F46056581}"/>
              </a:ext>
            </a:extLst>
          </p:cNvPr>
          <p:cNvSpPr txBox="1"/>
          <p:nvPr/>
        </p:nvSpPr>
        <p:spPr>
          <a:xfrm>
            <a:off x="300114" y="278235"/>
            <a:ext cx="8626250"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Câu </a:t>
            </a:r>
            <a:r>
              <a:rPr lang="en-US" sz="2800" b="1" u="sng">
                <a:solidFill>
                  <a:srgbClr val="002060"/>
                </a:solidFill>
                <a:latin typeface="Open Sans" panose="020B0606030504020204" pitchFamily="34" charset="0"/>
                <a:ea typeface="Open Sans" panose="020B0606030504020204" pitchFamily="34" charset="0"/>
                <a:cs typeface="Open Sans" panose="020B0606030504020204" pitchFamily="34" charset="0"/>
              </a:rPr>
              <a:t>2</a:t>
            </a:r>
            <a:r>
              <a:rPr lang="en-US" sz="280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800" b="1">
                <a:solidFill>
                  <a:srgbClr val="002060"/>
                </a:solidFill>
                <a:latin typeface="Open Sans" panose="020B0606030504020204" pitchFamily="34" charset="0"/>
                <a:ea typeface="Open Sans" panose="020B0606030504020204" pitchFamily="34" charset="0"/>
                <a:cs typeface="Open Sans" panose="020B0606030504020204" pitchFamily="34" charset="0"/>
              </a:rPr>
              <a:t>Kể lại từng đoạn câu chuyện theo tranh:</a:t>
            </a:r>
            <a:endParaRPr lang="vi-VN" sz="280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9A921899-5C9E-1DF4-392F-83324418F7C2}"/>
              </a:ext>
            </a:extLst>
          </p:cNvPr>
          <p:cNvPicPr>
            <a:picLocks noChangeAspect="1"/>
          </p:cNvPicPr>
          <p:nvPr/>
        </p:nvPicPr>
        <p:blipFill>
          <a:blip r:embed="rId4"/>
          <a:stretch>
            <a:fillRect/>
          </a:stretch>
        </p:blipFill>
        <p:spPr>
          <a:xfrm>
            <a:off x="1087693" y="1285852"/>
            <a:ext cx="3382489" cy="2631166"/>
          </a:xfrm>
          <a:prstGeom prst="rect">
            <a:avLst/>
          </a:prstGeom>
        </p:spPr>
      </p:pic>
      <p:sp>
        <p:nvSpPr>
          <p:cNvPr id="7" name="Speech Bubble: Rectangle with Corners Rounded 6">
            <a:extLst>
              <a:ext uri="{FF2B5EF4-FFF2-40B4-BE49-F238E27FC236}">
                <a16:creationId xmlns:a16="http://schemas.microsoft.com/office/drawing/2014/main" id="{BC78BD03-50D1-B526-2661-5FF1304F75BD}"/>
              </a:ext>
            </a:extLst>
          </p:cNvPr>
          <p:cNvSpPr/>
          <p:nvPr/>
        </p:nvSpPr>
        <p:spPr>
          <a:xfrm>
            <a:off x="4765495" y="1021709"/>
            <a:ext cx="6549215" cy="3488637"/>
          </a:xfrm>
          <a:prstGeom prst="wedgeRoundRectCallout">
            <a:avLst>
              <a:gd name="adj1" fmla="val -48708"/>
              <a:gd name="adj2" fmla="val 78853"/>
              <a:gd name="adj3" fmla="val 16667"/>
            </a:avLst>
          </a:prstGeom>
          <a:solidFill>
            <a:schemeClr val="accent4">
              <a:lumMod val="20000"/>
              <a:lumOff val="80000"/>
            </a:schemeClr>
          </a:solid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endParaRPr lang="en-US" sz="2400" b="0" i="0">
              <a:solidFill>
                <a:srgbClr val="000000"/>
              </a:solidFill>
              <a:effectLst/>
              <a:latin typeface="Nunito Black" pitchFamily="2" charset="0"/>
            </a:endParaRPr>
          </a:p>
          <a:p>
            <a:pPr algn="ctr"/>
            <a:r>
              <a:rPr lang="en-US" sz="2400" b="0" i="0">
                <a:solidFill>
                  <a:srgbClr val="000000"/>
                </a:solidFill>
                <a:effectLst/>
                <a:latin typeface="OpenSans"/>
              </a:rPr>
              <a:t>  </a:t>
            </a:r>
          </a:p>
          <a:p>
            <a:pPr algn="ctr"/>
            <a:r>
              <a:rPr lang="en-US" sz="2400" b="0" i="0">
                <a:solidFill>
                  <a:srgbClr val="002060"/>
                </a:solidFill>
                <a:effectLst/>
                <a:latin typeface="Nunito Black" pitchFamily="2" charset="0"/>
              </a:rPr>
              <a:t> </a:t>
            </a:r>
            <a:r>
              <a:rPr lang="vi-VN" sz="2400" b="0" i="0">
                <a:solidFill>
                  <a:srgbClr val="002060"/>
                </a:solidFill>
                <a:effectLst/>
                <a:latin typeface="Nunito Black" pitchFamily="2" charset="0"/>
              </a:rPr>
              <a:t>Về sau, nhiều người trong xóm cũng tình nguyện đến làm cùng. Sau năm năm, cố Đương đã mở được con đường ngắn nhất từ xóm lên núi Hồng Lĩnh. Con đường được ghép bằng đá khiến cho việc lên, xuống núi rất tiện. Cả xóm biết ơn cố Đương, tặng thêm cho ông một tên mới là cố Ghép, con đường vượt núi được gọi là Truông Ghép.</a:t>
            </a:r>
            <a:br>
              <a:rPr lang="vi-VN" sz="2400" b="0" i="0">
                <a:solidFill>
                  <a:srgbClr val="002060"/>
                </a:solidFill>
                <a:effectLst/>
                <a:latin typeface="Nunito Black" pitchFamily="2" charset="0"/>
              </a:rPr>
            </a:br>
            <a:br>
              <a:rPr lang="vi-VN" sz="2400" b="0" i="0">
                <a:solidFill>
                  <a:srgbClr val="000000"/>
                </a:solidFill>
                <a:effectLst/>
                <a:latin typeface="OpenSans"/>
              </a:rPr>
            </a:br>
            <a:br>
              <a:rPr lang="vi-VN" sz="2400" b="0" i="0">
                <a:solidFill>
                  <a:srgbClr val="000000"/>
                </a:solidFill>
                <a:effectLst/>
                <a:latin typeface="OpenSans"/>
              </a:rPr>
            </a:br>
            <a:r>
              <a:rPr lang="vi-VN" b="0" i="0">
                <a:solidFill>
                  <a:srgbClr val="000000"/>
                </a:solidFill>
                <a:effectLst/>
                <a:latin typeface="OpenSans"/>
              </a:rPr>
              <a:t>.</a:t>
            </a:r>
            <a:br>
              <a:rPr lang="vi-VN" b="0" i="0">
                <a:solidFill>
                  <a:srgbClr val="000000"/>
                </a:solidFill>
                <a:effectLst/>
                <a:latin typeface="OpenSans"/>
              </a:rPr>
            </a:br>
            <a:br>
              <a:rPr lang="vi-VN" b="0" i="0">
                <a:solidFill>
                  <a:srgbClr val="000000"/>
                </a:solidFill>
                <a:effectLst/>
                <a:latin typeface="OpenSans"/>
              </a:rPr>
            </a:br>
            <a:endParaRPr lang="en-US"/>
          </a:p>
        </p:txBody>
      </p:sp>
    </p:spTree>
    <p:extLst>
      <p:ext uri="{BB962C8B-B14F-4D97-AF65-F5344CB8AC3E}">
        <p14:creationId xmlns:p14="http://schemas.microsoft.com/office/powerpoint/2010/main" val="15595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a16="http://schemas.microsoft.com/office/drawing/2014/main" id="{083CA50F-122D-7EFF-EB7D-393CAF7659AD}"/>
              </a:ext>
            </a:extLst>
          </p:cNvPr>
          <p:cNvSpPr/>
          <p:nvPr/>
        </p:nvSpPr>
        <p:spPr>
          <a:xfrm>
            <a:off x="1973801" y="940001"/>
            <a:ext cx="8968351"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9525">
                  <a:solidFill>
                    <a:srgbClr val="217875"/>
                  </a:solidFill>
                </a:ln>
                <a:solidFill>
                  <a:srgbClr val="7030A0"/>
                </a:solidFill>
                <a:effectLst/>
                <a:uLnTx/>
                <a:uFillTx/>
                <a:latin typeface="Sigmar One" panose="00000500000000000000" pitchFamily="2" charset="0"/>
                <a:cs typeface="+mn-ea"/>
                <a:sym typeface="+mn-lt"/>
              </a:rPr>
              <a:t>Củng cố</a:t>
            </a:r>
            <a:r>
              <a:rPr kumimoji="0" lang="en-US" altLang="zh-CN" sz="7200" b="0" i="0" u="none" strike="noStrike" kern="1200" cap="none" spc="0" normalizeH="0" noProof="0">
                <a:ln w="9525">
                  <a:solidFill>
                    <a:srgbClr val="217875"/>
                  </a:solidFill>
                </a:ln>
                <a:solidFill>
                  <a:srgbClr val="7030A0"/>
                </a:solidFill>
                <a:effectLst/>
                <a:uLnTx/>
                <a:uFillTx/>
                <a:latin typeface="Sigmar One" panose="00000500000000000000" pitchFamily="2" charset="0"/>
                <a:cs typeface="+mn-ea"/>
                <a:sym typeface="+mn-lt"/>
              </a:rPr>
              <a:t> -dặn dò</a:t>
            </a:r>
            <a:endParaRPr kumimoji="0" lang="zh-CN" altLang="en-US" sz="7200" b="0" i="0" u="none" strike="noStrike" kern="1200" cap="none" spc="0" normalizeH="0" baseline="0" noProof="0" dirty="0">
              <a:ln w="9525">
                <a:solidFill>
                  <a:srgbClr val="217875"/>
                </a:solidFill>
              </a:ln>
              <a:solidFill>
                <a:srgbClr val="7030A0"/>
              </a:solidFill>
              <a:effectLst/>
              <a:uLnTx/>
              <a:uFillTx/>
              <a:latin typeface="Sigmar One" panose="00000500000000000000" pitchFamily="2" charset="0"/>
              <a:cs typeface="+mn-ea"/>
              <a:sym typeface="+mn-lt"/>
            </a:endParaRPr>
          </a:p>
        </p:txBody>
      </p:sp>
    </p:spTree>
    <p:extLst>
      <p:ext uri="{BB962C8B-B14F-4D97-AF65-F5344CB8AC3E}">
        <p14:creationId xmlns:p14="http://schemas.microsoft.com/office/powerpoint/2010/main" val="14506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472</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Nunito Black</vt:lpstr>
      <vt:lpstr>Open Sans</vt:lpstr>
      <vt:lpstr>OpenSans</vt:lpstr>
      <vt:lpstr>Sigmar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4</cp:revision>
  <dcterms:created xsi:type="dcterms:W3CDTF">2022-08-18T14:43:13Z</dcterms:created>
  <dcterms:modified xsi:type="dcterms:W3CDTF">2022-12-04T14:18:54Z</dcterms:modified>
</cp:coreProperties>
</file>