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307" r:id="rId3"/>
    <p:sldId id="309" r:id="rId4"/>
    <p:sldId id="308" r:id="rId5"/>
    <p:sldId id="258" r:id="rId6"/>
    <p:sldId id="259" r:id="rId7"/>
    <p:sldId id="314" r:id="rId8"/>
    <p:sldId id="265" r:id="rId9"/>
    <p:sldId id="310" r:id="rId10"/>
    <p:sldId id="318" r:id="rId11"/>
    <p:sldId id="313" r:id="rId12"/>
    <p:sldId id="315" r:id="rId13"/>
    <p:sldId id="316" r:id="rId14"/>
    <p:sldId id="317" r:id="rId15"/>
    <p:sldId id="319" r:id="rId16"/>
    <p:sldId id="281" r:id="rId17"/>
  </p:sldIdLst>
  <p:sldSz cx="12192000" cy="6858000"/>
  <p:notesSz cx="7104063" cy="10234613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5050"/>
    <a:srgbClr val="FF3300"/>
    <a:srgbClr val="000099"/>
    <a:srgbClr val="307B8A"/>
    <a:srgbClr val="63B3AF"/>
    <a:srgbClr val="DC5D3D"/>
    <a:srgbClr val="FF8D41"/>
    <a:srgbClr val="20202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04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95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923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5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46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2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2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40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1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04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65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764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25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2108348" y="2000065"/>
            <a:ext cx="7864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err="1">
                <a:solidFill>
                  <a:srgbClr val="FF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Toán</a:t>
            </a:r>
            <a:endParaRPr lang="zh-CN" altLang="en-US" sz="3600" b="1" dirty="0">
              <a:solidFill>
                <a:srgbClr val="FF3300"/>
              </a:solidFill>
              <a:latin typeface="Open Sans" panose="020B0606030504020204" pitchFamily="34" charset="0"/>
              <a:ea typeface="+mn-ea"/>
              <a:cs typeface="Open Sans" panose="020B0606030504020204" pitchFamily="34" charset="0"/>
              <a:sym typeface="+mn-lt"/>
            </a:endParaRP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BE113CA0-CFBD-3B49-6C7D-A46267046F52}"/>
              </a:ext>
            </a:extLst>
          </p:cNvPr>
          <p:cNvGrpSpPr>
            <a:grpSpLocks noChangeAspect="1"/>
          </p:cNvGrpSpPr>
          <p:nvPr/>
        </p:nvGrpSpPr>
        <p:grpSpPr>
          <a:xfrm>
            <a:off x="5626396" y="1053771"/>
            <a:ext cx="946297" cy="946294"/>
            <a:chOff x="0" y="0"/>
            <a:chExt cx="6350000" cy="6349975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76779C2-1DFD-57DB-F375-C994F13ADF41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E80655D-8EDD-B89F-136D-A95147F7E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133" y="2678290"/>
            <a:ext cx="801052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C81E6-1FEA-7716-965B-D67EAD038C05}"/>
              </a:ext>
            </a:extLst>
          </p:cNvPr>
          <p:cNvSpPr txBox="1"/>
          <p:nvPr/>
        </p:nvSpPr>
        <p:spPr>
          <a:xfrm>
            <a:off x="4093953" y="3325128"/>
            <a:ext cx="5663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Gluten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930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413DE2AF-A481-A6AE-BD5E-AE072CABED7D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9FDB44B-AC29-AFE1-99E2-5500828E5801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9C8AE8-8C8B-D919-BB0A-E00AF4344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41" y="127591"/>
            <a:ext cx="2247900" cy="112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DC14F2-6F07-8A1B-0021-115265EB87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663" r="57662" b="57680"/>
          <a:stretch/>
        </p:blipFill>
        <p:spPr>
          <a:xfrm>
            <a:off x="188440" y="1251540"/>
            <a:ext cx="5116439" cy="844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9ED80-D33E-B0D4-CC2C-F0A0757FB5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" t="45341" r="75521"/>
          <a:stretch/>
        </p:blipFill>
        <p:spPr>
          <a:xfrm>
            <a:off x="1150818" y="2172653"/>
            <a:ext cx="2496337" cy="3508205"/>
          </a:xfrm>
          <a:prstGeom prst="rect">
            <a:avLst/>
          </a:prstGeom>
        </p:spPr>
      </p:pic>
      <p:pic>
        <p:nvPicPr>
          <p:cNvPr id="17" name="图片 16" descr="2223be3d229db37d30f334096b91514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4" y="4836314"/>
            <a:ext cx="2046674" cy="1925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FCEE6-347F-71B8-053C-292AC08E24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33" t="45341" r="50000"/>
          <a:stretch/>
        </p:blipFill>
        <p:spPr>
          <a:xfrm>
            <a:off x="4165868" y="2172653"/>
            <a:ext cx="2442248" cy="4122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F954E8-669B-FD35-F109-CBC5C18401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673" t="44170" r="25980"/>
          <a:stretch/>
        </p:blipFill>
        <p:spPr>
          <a:xfrm>
            <a:off x="6423855" y="2175292"/>
            <a:ext cx="2537660" cy="412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F5667D-B938-9967-78A4-1381CFDA2E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634" t="44910"/>
          <a:stretch/>
        </p:blipFill>
        <p:spPr>
          <a:xfrm>
            <a:off x="8961515" y="2123737"/>
            <a:ext cx="2504223" cy="41222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CDE7ED-24D4-EC43-FC1F-9ABDDAAE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356" y="2606040"/>
            <a:ext cx="69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60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DD2F16-1E08-7BBF-D227-6226199412B3}"/>
              </a:ext>
            </a:extLst>
          </p:cNvPr>
          <p:cNvCxnSpPr/>
          <p:nvPr/>
        </p:nvCxnSpPr>
        <p:spPr>
          <a:xfrm>
            <a:off x="5253962" y="2486978"/>
            <a:ext cx="0" cy="11096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1133E5A-9225-9DCC-DCA6-108DE8568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826" y="2582667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039DED-5337-3A54-84E4-3E8DE1C01766}"/>
              </a:ext>
            </a:extLst>
          </p:cNvPr>
          <p:cNvCxnSpPr>
            <a:cxnSpLocks/>
          </p:cNvCxnSpPr>
          <p:nvPr/>
        </p:nvCxnSpPr>
        <p:spPr>
          <a:xfrm flipH="1">
            <a:off x="5296166" y="3042603"/>
            <a:ext cx="4445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1D079D-53E6-B281-402B-F916D02C2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363" y="3055464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341C5C-5104-3157-D5C9-89F4CEC4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006" y="3059232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89F633-5FE7-901C-CDB2-5036381CB4C1}"/>
              </a:ext>
            </a:extLst>
          </p:cNvPr>
          <p:cNvCxnSpPr>
            <a:cxnSpLocks/>
          </p:cNvCxnSpPr>
          <p:nvPr/>
        </p:nvCxnSpPr>
        <p:spPr>
          <a:xfrm flipH="1">
            <a:off x="4680655" y="3498215"/>
            <a:ext cx="560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D60ABC3-9808-B9B9-9C2D-ACC70081F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869" y="3515678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855982-D5EA-8C49-B26E-8E2E49C2D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294" y="3510915"/>
            <a:ext cx="442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AD7F77-A1D4-B580-9BE9-CCF87EFD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419" y="3056258"/>
            <a:ext cx="44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894062-7853-676D-B299-6D4CA422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269" y="3928428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00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9D0FD-5541-804F-CE30-FA9C120D72BC}"/>
              </a:ext>
            </a:extLst>
          </p:cNvPr>
          <p:cNvCxnSpPr>
            <a:cxnSpLocks/>
          </p:cNvCxnSpPr>
          <p:nvPr/>
        </p:nvCxnSpPr>
        <p:spPr>
          <a:xfrm flipH="1">
            <a:off x="4739444" y="4393565"/>
            <a:ext cx="5619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E651ED-5C5D-2BDF-DDE9-0818C89EB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44" y="4379278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D3A831-6AEB-6BE4-D0AE-FACCA066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665" y="2775902"/>
            <a:ext cx="69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73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CE2D78-93E2-4BFC-E3CE-2EB837861CC0}"/>
              </a:ext>
            </a:extLst>
          </p:cNvPr>
          <p:cNvCxnSpPr/>
          <p:nvPr/>
        </p:nvCxnSpPr>
        <p:spPr>
          <a:xfrm>
            <a:off x="7871815" y="2656840"/>
            <a:ext cx="0" cy="11096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FD48BA0-2CFB-FBBD-7E65-9A3511BD7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815" y="278066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6376A4-16AF-E7F5-E8C1-2EF284596FDA}"/>
              </a:ext>
            </a:extLst>
          </p:cNvPr>
          <p:cNvCxnSpPr>
            <a:cxnSpLocks/>
          </p:cNvCxnSpPr>
          <p:nvPr/>
        </p:nvCxnSpPr>
        <p:spPr>
          <a:xfrm flipH="1">
            <a:off x="7871815" y="3212465"/>
            <a:ext cx="4445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862DB61-AEBB-7CAF-84C3-F239922D7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553" y="3206115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5A0FD1-7EFC-6B7B-97F8-B9DA0D4E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815" y="3190240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E8D478-C2EB-F5FF-E369-B706A6DD5519}"/>
              </a:ext>
            </a:extLst>
          </p:cNvPr>
          <p:cNvCxnSpPr>
            <a:cxnSpLocks/>
          </p:cNvCxnSpPr>
          <p:nvPr/>
        </p:nvCxnSpPr>
        <p:spPr>
          <a:xfrm flipH="1">
            <a:off x="7284440" y="3668077"/>
            <a:ext cx="560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5036052-BA2E-8752-94A8-F0777F590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178" y="3685540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CE245F-4A47-9404-FD2C-801351DD5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603" y="3680777"/>
            <a:ext cx="442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96576A-B9CA-0C0A-3998-E4B24DA24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065" y="3185477"/>
            <a:ext cx="44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44EC4A-B1CB-282F-FD92-B9AAD792E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578" y="409829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9E3CDB-735F-233E-F246-D9E5788F00E0}"/>
              </a:ext>
            </a:extLst>
          </p:cNvPr>
          <p:cNvCxnSpPr>
            <a:cxnSpLocks/>
          </p:cNvCxnSpPr>
          <p:nvPr/>
        </p:nvCxnSpPr>
        <p:spPr>
          <a:xfrm flipH="1">
            <a:off x="7244753" y="4563427"/>
            <a:ext cx="5619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3FEAF2E-65FB-67F7-B3EC-14E45E94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653" y="4549140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34F4A7-63AA-DB21-C2CD-FBA409D7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088" y="2574290"/>
            <a:ext cx="69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39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4956E9-7B3C-EF82-D08B-5E56BF91F621}"/>
              </a:ext>
            </a:extLst>
          </p:cNvPr>
          <p:cNvCxnSpPr/>
          <p:nvPr/>
        </p:nvCxnSpPr>
        <p:spPr>
          <a:xfrm>
            <a:off x="10160238" y="2455228"/>
            <a:ext cx="0" cy="11096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BBF00CD-A7FC-903B-7B5F-D1C3329A8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238" y="257905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238F41-E349-4021-1FF5-5FAE9DD19351}"/>
              </a:ext>
            </a:extLst>
          </p:cNvPr>
          <p:cNvCxnSpPr>
            <a:cxnSpLocks/>
          </p:cNvCxnSpPr>
          <p:nvPr/>
        </p:nvCxnSpPr>
        <p:spPr>
          <a:xfrm flipH="1">
            <a:off x="10160238" y="3010853"/>
            <a:ext cx="4445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FF9684D-6867-948E-357C-5A9F417D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6" y="3004503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D2F8F1-2FBC-172F-DEA7-F08A78E4C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238" y="2988628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0B0C7D7-CAE4-39D8-5486-EF5277FAEE06}"/>
              </a:ext>
            </a:extLst>
          </p:cNvPr>
          <p:cNvCxnSpPr>
            <a:cxnSpLocks/>
          </p:cNvCxnSpPr>
          <p:nvPr/>
        </p:nvCxnSpPr>
        <p:spPr>
          <a:xfrm flipH="1">
            <a:off x="9572863" y="3466465"/>
            <a:ext cx="560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9E14AC5-7F63-BA48-E88F-A3898729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4601" y="3483928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AC6CD3-2306-F18A-13EB-B4CAD7C8E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0026" y="3479165"/>
            <a:ext cx="442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FEBD55-D14F-A22A-4D8B-5F10762E0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488" y="2983865"/>
            <a:ext cx="44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AE129F-ECA1-D131-DB63-D73FE358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9076" y="3896678"/>
            <a:ext cx="41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80F5281-017A-F3E3-42A8-B5FB90E8BCC0}"/>
              </a:ext>
            </a:extLst>
          </p:cNvPr>
          <p:cNvCxnSpPr>
            <a:cxnSpLocks/>
          </p:cNvCxnSpPr>
          <p:nvPr/>
        </p:nvCxnSpPr>
        <p:spPr>
          <a:xfrm flipH="1">
            <a:off x="9533176" y="4361815"/>
            <a:ext cx="5619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380BB45-0620-3931-11E5-833581F5C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9076" y="4347528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137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5" grpId="0"/>
      <p:bldP spid="36" grpId="0"/>
      <p:bldP spid="38" grpId="0"/>
      <p:bldP spid="39" grpId="0"/>
      <p:bldP spid="40" grpId="0"/>
      <p:bldP spid="41" grpId="0"/>
      <p:bldP spid="43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54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413DE2AF-A481-A6AE-BD5E-AE072CABED7D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9FDB44B-AC29-AFE1-99E2-5500828E5801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9C8AE8-8C8B-D919-BB0A-E00AF4344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41" y="127591"/>
            <a:ext cx="2247900" cy="1123950"/>
          </a:xfrm>
          <a:prstGeom prst="rect">
            <a:avLst/>
          </a:prstGeom>
        </p:spPr>
      </p:pic>
      <p:pic>
        <p:nvPicPr>
          <p:cNvPr id="17" name="图片 16" descr="2223be3d229db37d30f334096b91514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4" y="4836314"/>
            <a:ext cx="2046674" cy="1925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1B4E6-9192-57A7-610B-43E0F9452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41" y="1140707"/>
            <a:ext cx="1703361" cy="758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61B28-4B39-1350-2158-CDF003F3AB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9357" b="71902"/>
          <a:stretch/>
        </p:blipFill>
        <p:spPr>
          <a:xfrm>
            <a:off x="2160088" y="1433045"/>
            <a:ext cx="7450532" cy="1123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BC0F4C-BB24-3C82-8F5D-B3B37E4720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848" t="31768" b="35666"/>
          <a:stretch/>
        </p:blipFill>
        <p:spPr>
          <a:xfrm>
            <a:off x="188441" y="2871533"/>
            <a:ext cx="8813517" cy="14294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8472505-B26B-A40E-E85A-7EE2C66C0F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3712" r="23848"/>
          <a:stretch/>
        </p:blipFill>
        <p:spPr>
          <a:xfrm>
            <a:off x="2459785" y="4532094"/>
            <a:ext cx="7556462" cy="13656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13184E5-1F07-5C85-0B4F-DA9B5F0472DD}"/>
              </a:ext>
            </a:extLst>
          </p:cNvPr>
          <p:cNvSpPr/>
          <p:nvPr/>
        </p:nvSpPr>
        <p:spPr>
          <a:xfrm>
            <a:off x="5317587" y="1632666"/>
            <a:ext cx="872198" cy="924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E1E5C00-36F2-E3E1-78CE-DEE162D2CED3}"/>
              </a:ext>
            </a:extLst>
          </p:cNvPr>
          <p:cNvSpPr/>
          <p:nvPr/>
        </p:nvSpPr>
        <p:spPr>
          <a:xfrm>
            <a:off x="3765205" y="3181263"/>
            <a:ext cx="872198" cy="924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E1DE3F4-48D8-5C54-D718-58E74296054B}"/>
              </a:ext>
            </a:extLst>
          </p:cNvPr>
          <p:cNvSpPr/>
          <p:nvPr/>
        </p:nvSpPr>
        <p:spPr>
          <a:xfrm>
            <a:off x="5435187" y="4714022"/>
            <a:ext cx="872198" cy="924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0AA07A62-4006-C01C-481B-853F3BF2C03B}"/>
              </a:ext>
            </a:extLst>
          </p:cNvPr>
          <p:cNvSpPr/>
          <p:nvPr/>
        </p:nvSpPr>
        <p:spPr>
          <a:xfrm>
            <a:off x="8257614" y="1433045"/>
            <a:ext cx="1103738" cy="110583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2A75E4DE-7D5C-315B-C69F-B86F546D4A75}"/>
              </a:ext>
            </a:extLst>
          </p:cNvPr>
          <p:cNvSpPr/>
          <p:nvPr/>
        </p:nvSpPr>
        <p:spPr>
          <a:xfrm>
            <a:off x="7762017" y="2958356"/>
            <a:ext cx="1103738" cy="110583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959147B7-E64A-8325-9E96-451802F64F06}"/>
              </a:ext>
            </a:extLst>
          </p:cNvPr>
          <p:cNvSpPr/>
          <p:nvPr/>
        </p:nvSpPr>
        <p:spPr>
          <a:xfrm>
            <a:off x="8813700" y="4500197"/>
            <a:ext cx="1103738" cy="110583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D83DD3D-B40C-B34F-3EEB-12142DD80110}"/>
              </a:ext>
            </a:extLst>
          </p:cNvPr>
          <p:cNvSpPr txBox="1"/>
          <p:nvPr/>
        </p:nvSpPr>
        <p:spPr>
          <a:xfrm>
            <a:off x="3132159" y="1155487"/>
            <a:ext cx="213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#9Slide03 AmpleSoft Bold" panose="02000000000000000000" pitchFamily="2" charset="0"/>
              </a:rPr>
              <a:t>32 x 3 = 96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C8B5B6-DC24-DFCC-351F-40E5C5204FF8}"/>
              </a:ext>
            </a:extLst>
          </p:cNvPr>
          <p:cNvSpPr txBox="1"/>
          <p:nvPr/>
        </p:nvSpPr>
        <p:spPr>
          <a:xfrm>
            <a:off x="6257527" y="1080471"/>
            <a:ext cx="213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AmpleSoft Bold" panose="02000000000000000000" pitchFamily="2" charset="0"/>
              </a:rPr>
              <a:t>96 : 4 = 24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4DAA82-AE70-CD74-6373-5D88350D4A16}"/>
              </a:ext>
            </a:extLst>
          </p:cNvPr>
          <p:cNvSpPr txBox="1"/>
          <p:nvPr/>
        </p:nvSpPr>
        <p:spPr>
          <a:xfrm>
            <a:off x="1585859" y="2696746"/>
            <a:ext cx="213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AmpleSoft Bold" panose="02000000000000000000" pitchFamily="2" charset="0"/>
              </a:rPr>
              <a:t>42 : 3 = 14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DB8E01-9BA9-6CCC-EC18-17FF28EF5D91}"/>
              </a:ext>
            </a:extLst>
          </p:cNvPr>
          <p:cNvSpPr txBox="1"/>
          <p:nvPr/>
        </p:nvSpPr>
        <p:spPr>
          <a:xfrm>
            <a:off x="5351505" y="2679433"/>
            <a:ext cx="213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#9Slide03 AmpleSoft Bold" panose="02000000000000000000" pitchFamily="2" charset="0"/>
              </a:rPr>
              <a:t>14 - 3 = 11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ED14D77-1DCC-E26E-1F42-3257AF5FAC48}"/>
              </a:ext>
            </a:extLst>
          </p:cNvPr>
          <p:cNvSpPr txBox="1"/>
          <p:nvPr/>
        </p:nvSpPr>
        <p:spPr>
          <a:xfrm>
            <a:off x="3390869" y="4238587"/>
            <a:ext cx="213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#9Slide03 AmpleSoft Bold" panose="02000000000000000000" pitchFamily="2" charset="0"/>
              </a:rPr>
              <a:t>11 x 2 = 22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3EA9838-CA68-6961-2726-A199F3E380EC}"/>
              </a:ext>
            </a:extLst>
          </p:cNvPr>
          <p:cNvSpPr txBox="1"/>
          <p:nvPr/>
        </p:nvSpPr>
        <p:spPr>
          <a:xfrm>
            <a:off x="6776555" y="4238587"/>
            <a:ext cx="213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AmpleSoft Bold" panose="02000000000000000000" pitchFamily="2" charset="0"/>
              </a:rPr>
              <a:t>22 + 2 = 24</a:t>
            </a:r>
          </a:p>
        </p:txBody>
      </p:sp>
    </p:spTree>
    <p:extLst>
      <p:ext uri="{BB962C8B-B14F-4D97-AF65-F5344CB8AC3E}">
        <p14:creationId xmlns:p14="http://schemas.microsoft.com/office/powerpoint/2010/main" val="20626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C8AE8-8C8B-D919-BB0A-E00AF434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3" y="95693"/>
            <a:ext cx="2247900" cy="112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3C8AE-2ABF-68A5-4A1A-949DC24AB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5" y="1219643"/>
            <a:ext cx="11284487" cy="15110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37EF1FA-69F0-5F20-9546-6A823F9F53FA}"/>
              </a:ext>
            </a:extLst>
          </p:cNvPr>
          <p:cNvSpPr txBox="1"/>
          <p:nvPr/>
        </p:nvSpPr>
        <p:spPr>
          <a:xfrm>
            <a:off x="515816" y="2960613"/>
            <a:ext cx="11450229" cy="200906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 giải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 có: 35 : 3 = 11 (dư 2)</a:t>
            </a:r>
          </a:p>
          <a:p>
            <a:r>
              <a:rPr lang="en-US" sz="2800" b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Vậy Rô – bốt có thể may được nhiều nhất 11 bộ quần áo và còn thừa 2 mét vải.</a:t>
            </a:r>
          </a:p>
        </p:txBody>
      </p:sp>
    </p:spTree>
    <p:extLst>
      <p:ext uri="{BB962C8B-B14F-4D97-AF65-F5344CB8AC3E}">
        <p14:creationId xmlns:p14="http://schemas.microsoft.com/office/powerpoint/2010/main" val="110224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C8AE8-8C8B-D919-BB0A-E00AF434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3" y="95693"/>
            <a:ext cx="2247900" cy="11239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632EB4D-3A47-E613-26C5-53ECC599EE42}"/>
              </a:ext>
            </a:extLst>
          </p:cNvPr>
          <p:cNvSpPr txBox="1"/>
          <p:nvPr/>
        </p:nvSpPr>
        <p:spPr>
          <a:xfrm>
            <a:off x="2881818" y="2675844"/>
            <a:ext cx="6993702" cy="3195578"/>
          </a:xfrm>
          <a:custGeom>
            <a:avLst/>
            <a:gdLst>
              <a:gd name="connsiteX0" fmla="*/ 0 w 6993702"/>
              <a:gd name="connsiteY0" fmla="*/ 0 h 3195578"/>
              <a:gd name="connsiteX1" fmla="*/ 6993702 w 6993702"/>
              <a:gd name="connsiteY1" fmla="*/ 0 h 3195578"/>
              <a:gd name="connsiteX2" fmla="*/ 6993702 w 6993702"/>
              <a:gd name="connsiteY2" fmla="*/ 2662971 h 3195578"/>
              <a:gd name="connsiteX3" fmla="*/ 6461095 w 6993702"/>
              <a:gd name="connsiteY3" fmla="*/ 3195578 h 3195578"/>
              <a:gd name="connsiteX4" fmla="*/ 0 w 6993702"/>
              <a:gd name="connsiteY4" fmla="*/ 3195578 h 3195578"/>
              <a:gd name="connsiteX5" fmla="*/ 0 w 6993702"/>
              <a:gd name="connsiteY5" fmla="*/ 0 h 3195578"/>
              <a:gd name="connsiteX0" fmla="*/ 6461095 w 6993702"/>
              <a:gd name="connsiteY0" fmla="*/ 3195578 h 3195578"/>
              <a:gd name="connsiteX1" fmla="*/ 6567616 w 6993702"/>
              <a:gd name="connsiteY1" fmla="*/ 2769492 h 3195578"/>
              <a:gd name="connsiteX2" fmla="*/ 6993702 w 6993702"/>
              <a:gd name="connsiteY2" fmla="*/ 2662971 h 3195578"/>
              <a:gd name="connsiteX3" fmla="*/ 6461095 w 6993702"/>
              <a:gd name="connsiteY3" fmla="*/ 3195578 h 3195578"/>
              <a:gd name="connsiteX0" fmla="*/ 6461095 w 6993702"/>
              <a:gd name="connsiteY0" fmla="*/ 3195578 h 3195578"/>
              <a:gd name="connsiteX1" fmla="*/ 6567616 w 6993702"/>
              <a:gd name="connsiteY1" fmla="*/ 2769492 h 3195578"/>
              <a:gd name="connsiteX2" fmla="*/ 6993702 w 6993702"/>
              <a:gd name="connsiteY2" fmla="*/ 2662971 h 3195578"/>
              <a:gd name="connsiteX3" fmla="*/ 6461095 w 6993702"/>
              <a:gd name="connsiteY3" fmla="*/ 3195578 h 3195578"/>
              <a:gd name="connsiteX4" fmla="*/ 0 w 6993702"/>
              <a:gd name="connsiteY4" fmla="*/ 3195578 h 3195578"/>
              <a:gd name="connsiteX5" fmla="*/ 0 w 6993702"/>
              <a:gd name="connsiteY5" fmla="*/ 0 h 3195578"/>
              <a:gd name="connsiteX6" fmla="*/ 6993702 w 6993702"/>
              <a:gd name="connsiteY6" fmla="*/ 0 h 3195578"/>
              <a:gd name="connsiteX7" fmla="*/ 6993702 w 6993702"/>
              <a:gd name="connsiteY7" fmla="*/ 2662971 h 319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3702" h="3195578" stroke="0" extrusionOk="0">
                <a:moveTo>
                  <a:pt x="0" y="0"/>
                </a:moveTo>
                <a:cubicBezTo>
                  <a:pt x="1966942" y="-155391"/>
                  <a:pt x="4822425" y="39760"/>
                  <a:pt x="6993702" y="0"/>
                </a:cubicBezTo>
                <a:cubicBezTo>
                  <a:pt x="6918126" y="932707"/>
                  <a:pt x="6983785" y="2267119"/>
                  <a:pt x="6993702" y="2662971"/>
                </a:cubicBezTo>
                <a:cubicBezTo>
                  <a:pt x="6795224" y="2775150"/>
                  <a:pt x="6539668" y="3028644"/>
                  <a:pt x="6461095" y="3195578"/>
                </a:cubicBezTo>
                <a:cubicBezTo>
                  <a:pt x="3506173" y="3257792"/>
                  <a:pt x="1905982" y="3231682"/>
                  <a:pt x="0" y="3195578"/>
                </a:cubicBezTo>
                <a:cubicBezTo>
                  <a:pt x="146263" y="2874379"/>
                  <a:pt x="-114835" y="350034"/>
                  <a:pt x="0" y="0"/>
                </a:cubicBezTo>
                <a:close/>
              </a:path>
              <a:path w="6993702" h="3195578" fill="darkenLess" stroke="0" extrusionOk="0">
                <a:moveTo>
                  <a:pt x="6461095" y="3195578"/>
                </a:moveTo>
                <a:cubicBezTo>
                  <a:pt x="6535872" y="2991331"/>
                  <a:pt x="6533771" y="2865493"/>
                  <a:pt x="6567616" y="2769492"/>
                </a:cubicBezTo>
                <a:cubicBezTo>
                  <a:pt x="6760179" y="2731146"/>
                  <a:pt x="6822454" y="2729131"/>
                  <a:pt x="6993702" y="2662971"/>
                </a:cubicBezTo>
                <a:cubicBezTo>
                  <a:pt x="6904278" y="2692970"/>
                  <a:pt x="6717535" y="2943481"/>
                  <a:pt x="6461095" y="3195578"/>
                </a:cubicBezTo>
                <a:close/>
              </a:path>
              <a:path w="6993702" h="3195578" fill="none" extrusionOk="0">
                <a:moveTo>
                  <a:pt x="6461095" y="3195578"/>
                </a:moveTo>
                <a:cubicBezTo>
                  <a:pt x="6545365" y="3014059"/>
                  <a:pt x="6507507" y="2852995"/>
                  <a:pt x="6567616" y="2769492"/>
                </a:cubicBezTo>
                <a:cubicBezTo>
                  <a:pt x="6745179" y="2728613"/>
                  <a:pt x="6843714" y="2730299"/>
                  <a:pt x="6993702" y="2662971"/>
                </a:cubicBezTo>
                <a:cubicBezTo>
                  <a:pt x="6823180" y="2862896"/>
                  <a:pt x="6701850" y="2939935"/>
                  <a:pt x="6461095" y="3195578"/>
                </a:cubicBezTo>
                <a:cubicBezTo>
                  <a:pt x="3747936" y="3228792"/>
                  <a:pt x="1248666" y="3217317"/>
                  <a:pt x="0" y="3195578"/>
                </a:cubicBezTo>
                <a:cubicBezTo>
                  <a:pt x="-66881" y="1957995"/>
                  <a:pt x="127622" y="363370"/>
                  <a:pt x="0" y="0"/>
                </a:cubicBezTo>
                <a:cubicBezTo>
                  <a:pt x="3145300" y="88229"/>
                  <a:pt x="5148786" y="19194"/>
                  <a:pt x="6993702" y="0"/>
                </a:cubicBezTo>
                <a:cubicBezTo>
                  <a:pt x="6900617" y="1325792"/>
                  <a:pt x="6932990" y="2178003"/>
                  <a:pt x="6993702" y="2662971"/>
                </a:cubicBezTo>
              </a:path>
              <a:path w="6993702" h="3195578" fill="none" stroke="0" extrusionOk="0">
                <a:moveTo>
                  <a:pt x="6461095" y="3195578"/>
                </a:moveTo>
                <a:cubicBezTo>
                  <a:pt x="6459544" y="3126072"/>
                  <a:pt x="6549688" y="2913879"/>
                  <a:pt x="6567616" y="2769492"/>
                </a:cubicBezTo>
                <a:cubicBezTo>
                  <a:pt x="6663843" y="2776066"/>
                  <a:pt x="6911801" y="2693782"/>
                  <a:pt x="6993702" y="2662971"/>
                </a:cubicBezTo>
                <a:cubicBezTo>
                  <a:pt x="6843270" y="2806584"/>
                  <a:pt x="6614772" y="3045781"/>
                  <a:pt x="6461095" y="3195578"/>
                </a:cubicBezTo>
                <a:cubicBezTo>
                  <a:pt x="5675389" y="3233934"/>
                  <a:pt x="2361955" y="3128159"/>
                  <a:pt x="0" y="3195578"/>
                </a:cubicBezTo>
                <a:cubicBezTo>
                  <a:pt x="-92148" y="2823148"/>
                  <a:pt x="94148" y="389858"/>
                  <a:pt x="0" y="0"/>
                </a:cubicBezTo>
                <a:cubicBezTo>
                  <a:pt x="2254003" y="-35107"/>
                  <a:pt x="4002136" y="23663"/>
                  <a:pt x="6993702" y="0"/>
                </a:cubicBezTo>
                <a:cubicBezTo>
                  <a:pt x="6988589" y="1082950"/>
                  <a:pt x="6989482" y="2173847"/>
                  <a:pt x="6993702" y="2662971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giải</a:t>
            </a:r>
            <a:endParaRPr lang="en-US" sz="28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3 = 15 (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+= 15 = 20 (</a:t>
            </a:r>
            <a:r>
              <a:rPr lang="en-US" sz="28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Đáp</a:t>
            </a:r>
            <a:r>
              <a:rPr lang="en-US" sz="2800" b="1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20 </a:t>
            </a:r>
            <a:r>
              <a:rPr lang="en-US" sz="2800" b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cây.</a:t>
            </a:r>
            <a:endParaRPr lang="en-US" sz="28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A95E1-D375-56A5-DDC4-BCD751274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12" y="1219643"/>
            <a:ext cx="11457843" cy="9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C81E6-1FEA-7716-965B-D67EAD038C05}"/>
              </a:ext>
            </a:extLst>
          </p:cNvPr>
          <p:cNvSpPr txBox="1"/>
          <p:nvPr/>
        </p:nvSpPr>
        <p:spPr>
          <a:xfrm>
            <a:off x="3845030" y="3429000"/>
            <a:ext cx="5002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Gluten" pitchFamily="2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15568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630243" y="-767350"/>
            <a:ext cx="11153990" cy="9183895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3909390" y="2003100"/>
            <a:ext cx="406841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>
              <a:lnSpc>
                <a:spcPct val="150000"/>
              </a:lnSpc>
              <a:spcBef>
                <a:spcPts val="1000"/>
              </a:spcBef>
              <a:defRPr/>
            </a:pPr>
            <a:endParaRPr lang="zh-CN" altLang="en-US" sz="3200" b="1" dirty="0">
              <a:solidFill>
                <a:srgbClr val="DC5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24" y="699126"/>
            <a:ext cx="2353061" cy="2410973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F6759C52-993B-EB72-4C4B-F07F7EFAB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794" y="4314194"/>
            <a:ext cx="1441075" cy="1926620"/>
          </a:xfrm>
          <a:prstGeom prst="rect">
            <a:avLst/>
          </a:prstGeom>
        </p:spPr>
      </p:pic>
      <p:grpSp>
        <p:nvGrpSpPr>
          <p:cNvPr id="11" name="Group 9">
            <a:extLst>
              <a:ext uri="{FF2B5EF4-FFF2-40B4-BE49-F238E27FC236}">
                <a16:creationId xmlns:a16="http://schemas.microsoft.com/office/drawing/2014/main" id="{83AC2136-AEAE-D630-ACC9-E752FF9F16F9}"/>
              </a:ext>
            </a:extLst>
          </p:cNvPr>
          <p:cNvGrpSpPr>
            <a:grpSpLocks noChangeAspect="1"/>
          </p:cNvGrpSpPr>
          <p:nvPr/>
        </p:nvGrpSpPr>
        <p:grpSpPr>
          <a:xfrm>
            <a:off x="5447413" y="1534584"/>
            <a:ext cx="1297173" cy="1297169"/>
            <a:chOff x="0" y="0"/>
            <a:chExt cx="6350000" cy="634997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1487409-39FD-9125-6793-BB400325093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437CF2-79EE-89F2-EA67-38F31EBF0730}"/>
              </a:ext>
            </a:extLst>
          </p:cNvPr>
          <p:cNvSpPr txBox="1"/>
          <p:nvPr/>
        </p:nvSpPr>
        <p:spPr>
          <a:xfrm>
            <a:off x="3088240" y="2993602"/>
            <a:ext cx="689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B050"/>
                </a:solidFill>
                <a:latin typeface="Gluten" pitchFamily="2" charset="0"/>
              </a:rPr>
              <a:t>Hẹn gặp lại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2E201-7F74-A34B-6776-8DE1F5A0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154" y="1183767"/>
            <a:ext cx="6581941" cy="2052522"/>
          </a:xfrm>
        </p:spPr>
        <p:txBody>
          <a:bodyPr anchor="b">
            <a:noAutofit/>
          </a:bodyPr>
          <a:lstStyle/>
          <a:p>
            <a:r>
              <a:rPr lang="en-US" sz="7200" b="1" dirty="0">
                <a:solidFill>
                  <a:srgbClr val="FF3300"/>
                </a:solidFill>
                <a:latin typeface="Gluten" pitchFamily="2" charset="0"/>
              </a:rPr>
              <a:t>KHỞI ĐỘNG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44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3B47B3-C3CB-3212-C400-95EF5FDEB0AE}"/>
              </a:ext>
            </a:extLst>
          </p:cNvPr>
          <p:cNvSpPr/>
          <p:nvPr/>
        </p:nvSpPr>
        <p:spPr>
          <a:xfrm>
            <a:off x="44125" y="0"/>
            <a:ext cx="12042058" cy="6776884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AFECF-0F25-8DD7-2273-B5C96E673CF7}"/>
              </a:ext>
            </a:extLst>
          </p:cNvPr>
          <p:cNvSpPr txBox="1"/>
          <p:nvPr/>
        </p:nvSpPr>
        <p:spPr>
          <a:xfrm>
            <a:off x="5079702" y="1411384"/>
            <a:ext cx="197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Gluten"/>
                <a:ea typeface="Open Sans" panose="020B0606030504020204" pitchFamily="34" charset="0"/>
                <a:cs typeface="Open Sans" panose="020B0606030504020204" pitchFamily="34" charset="0"/>
              </a:rPr>
              <a:t>Tiết</a:t>
            </a:r>
            <a:r>
              <a:rPr lang="en-US" sz="4800" b="1" dirty="0">
                <a:solidFill>
                  <a:srgbClr val="00B050"/>
                </a:solidFill>
                <a:latin typeface="Gluten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6137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C81E6-1FEA-7716-965B-D67EAD038C05}"/>
              </a:ext>
            </a:extLst>
          </p:cNvPr>
          <p:cNvSpPr txBox="1"/>
          <p:nvPr/>
        </p:nvSpPr>
        <p:spPr>
          <a:xfrm>
            <a:off x="4093953" y="3325128"/>
            <a:ext cx="5663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Gluten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045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D7E5F-253E-1B2A-B121-4BEFFDC60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1" y="127591"/>
            <a:ext cx="2247900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F0FCD-FC0D-8A0C-8FE5-48A90A77D9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786" b="68393"/>
          <a:stretch/>
        </p:blipFill>
        <p:spPr>
          <a:xfrm>
            <a:off x="361442" y="1283439"/>
            <a:ext cx="2848931" cy="826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9BEF1-51E0-C168-A387-94C9DEEB9E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67" b="35195"/>
          <a:stretch/>
        </p:blipFill>
        <p:spPr>
          <a:xfrm>
            <a:off x="188441" y="2110154"/>
            <a:ext cx="10428668" cy="826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A62DF2-4747-D400-C297-8E6AAB18DA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563"/>
          <a:stretch/>
        </p:blipFill>
        <p:spPr>
          <a:xfrm>
            <a:off x="188441" y="3325366"/>
            <a:ext cx="10428668" cy="82671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98825A8-BCAF-A47C-6808-7A0611195471}"/>
              </a:ext>
            </a:extLst>
          </p:cNvPr>
          <p:cNvSpPr/>
          <p:nvPr/>
        </p:nvSpPr>
        <p:spPr>
          <a:xfrm>
            <a:off x="2307102" y="2293034"/>
            <a:ext cx="1041009" cy="4501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70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DFA1E3-7F95-F1A8-366B-1B783871CC6E}"/>
              </a:ext>
            </a:extLst>
          </p:cNvPr>
          <p:cNvSpPr/>
          <p:nvPr/>
        </p:nvSpPr>
        <p:spPr>
          <a:xfrm>
            <a:off x="4946267" y="2277569"/>
            <a:ext cx="1041009" cy="4501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80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A80619-15F9-8E72-F0FC-F221A0F1B481}"/>
              </a:ext>
            </a:extLst>
          </p:cNvPr>
          <p:cNvSpPr/>
          <p:nvPr/>
        </p:nvSpPr>
        <p:spPr>
          <a:xfrm>
            <a:off x="7585431" y="2277569"/>
            <a:ext cx="1041009" cy="4501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80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617EB52-6145-6844-8C9B-88C56ACE3349}"/>
              </a:ext>
            </a:extLst>
          </p:cNvPr>
          <p:cNvSpPr/>
          <p:nvPr/>
        </p:nvSpPr>
        <p:spPr>
          <a:xfrm>
            <a:off x="10182393" y="2243077"/>
            <a:ext cx="1041009" cy="4501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90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A45A82D-953E-094E-9068-70B40E38DBF0}"/>
              </a:ext>
            </a:extLst>
          </p:cNvPr>
          <p:cNvSpPr/>
          <p:nvPr/>
        </p:nvSpPr>
        <p:spPr>
          <a:xfrm>
            <a:off x="2304810" y="3383831"/>
            <a:ext cx="1041009" cy="4501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30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08DD8B-E6AD-E634-979A-BF6C656DF829}"/>
              </a:ext>
            </a:extLst>
          </p:cNvPr>
          <p:cNvSpPr/>
          <p:nvPr/>
        </p:nvSpPr>
        <p:spPr>
          <a:xfrm>
            <a:off x="4882270" y="3383831"/>
            <a:ext cx="1041009" cy="4501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30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6FDCF79-8371-4F9D-8260-AEEF3C226114}"/>
              </a:ext>
            </a:extLst>
          </p:cNvPr>
          <p:cNvSpPr/>
          <p:nvPr/>
        </p:nvSpPr>
        <p:spPr>
          <a:xfrm>
            <a:off x="7471506" y="3378433"/>
            <a:ext cx="1041009" cy="4501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en-US" sz="2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D02CA00-2C22-D0B7-E547-64CCF2503A84}"/>
              </a:ext>
            </a:extLst>
          </p:cNvPr>
          <p:cNvSpPr/>
          <p:nvPr/>
        </p:nvSpPr>
        <p:spPr>
          <a:xfrm>
            <a:off x="10074810" y="3416136"/>
            <a:ext cx="1041009" cy="4501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015" y="4730632"/>
            <a:ext cx="2421891" cy="2250440"/>
          </a:xfrm>
          <a:prstGeom prst="rect">
            <a:avLst/>
          </a:prstGeom>
        </p:spPr>
      </p:pic>
      <p:grpSp>
        <p:nvGrpSpPr>
          <p:cNvPr id="8" name="Group 9">
            <a:extLst>
              <a:ext uri="{FF2B5EF4-FFF2-40B4-BE49-F238E27FC236}">
                <a16:creationId xmlns:a16="http://schemas.microsoft.com/office/drawing/2014/main" id="{375D1578-F794-2241-02F2-D492FAF6EDE0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8B98D87-5D5D-B70C-B2B3-CE0F628D71C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id="{DA24232E-1EAF-3487-764E-44C2030BF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37948" r="6592" b="24103"/>
          <a:stretch/>
        </p:blipFill>
        <p:spPr bwMode="auto">
          <a:xfrm>
            <a:off x="1831270" y="1251541"/>
            <a:ext cx="8522374" cy="53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2D6DCE-7C05-D666-D711-531CA46B5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41" y="127591"/>
            <a:ext cx="2247900" cy="11239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DEDB58F-77F4-D1E6-3EC4-D5BA90C312AC}"/>
              </a:ext>
            </a:extLst>
          </p:cNvPr>
          <p:cNvSpPr/>
          <p:nvPr/>
        </p:nvSpPr>
        <p:spPr>
          <a:xfrm>
            <a:off x="5064370" y="1603717"/>
            <a:ext cx="1688122" cy="731520"/>
          </a:xfrm>
          <a:prstGeom prst="wedgeRoundRectCallout">
            <a:avLst>
              <a:gd name="adj1" fmla="val -45208"/>
              <a:gd name="adj2" fmla="val 905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Tớ sẽ đi qua cây cầu A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81508B-1E8C-86C8-F741-C90D19EBE730}"/>
              </a:ext>
            </a:extLst>
          </p:cNvPr>
          <p:cNvSpPr/>
          <p:nvPr/>
        </p:nvSpPr>
        <p:spPr>
          <a:xfrm>
            <a:off x="4006949" y="2923735"/>
            <a:ext cx="1688122" cy="731520"/>
          </a:xfrm>
          <a:prstGeom prst="wedgeRoundRectCallout">
            <a:avLst>
              <a:gd name="adj1" fmla="val -45208"/>
              <a:gd name="adj2" fmla="val 905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Tớ sẽ đi qua cây cầu B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7A49DB8-8526-1D47-76A8-040DEA84758E}"/>
              </a:ext>
            </a:extLst>
          </p:cNvPr>
          <p:cNvSpPr/>
          <p:nvPr/>
        </p:nvSpPr>
        <p:spPr>
          <a:xfrm>
            <a:off x="1230988" y="3047291"/>
            <a:ext cx="1688122" cy="731520"/>
          </a:xfrm>
          <a:prstGeom prst="wedgeRoundRectCallout">
            <a:avLst>
              <a:gd name="adj1" fmla="val 63959"/>
              <a:gd name="adj2" fmla="val 751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Tớ sẽ đi qua cây cầu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C8AE8-8C8B-D919-BB0A-E00AF434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1" y="127591"/>
            <a:ext cx="2247900" cy="112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05675-35A6-2726-A82B-643C654A7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93" y="1202845"/>
            <a:ext cx="11773376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D2F29D-1845-5718-5965-32D1ED518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948" y="2588454"/>
            <a:ext cx="7068905" cy="3840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77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 descr="2223be3d229db37d30f334096b9151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4" y="3833997"/>
            <a:ext cx="3111796" cy="2928309"/>
          </a:xfrm>
          <a:prstGeom prst="rect">
            <a:avLst/>
          </a:prstGeom>
        </p:spPr>
      </p:pic>
      <p:grpSp>
        <p:nvGrpSpPr>
          <p:cNvPr id="13" name="Group 9">
            <a:extLst>
              <a:ext uri="{FF2B5EF4-FFF2-40B4-BE49-F238E27FC236}">
                <a16:creationId xmlns:a16="http://schemas.microsoft.com/office/drawing/2014/main" id="{413DE2AF-A481-A6AE-BD5E-AE072CABED7D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9FDB44B-AC29-AFE1-99E2-5500828E5801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9C8AE8-8C8B-D919-BB0A-E00AF4344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41" y="127591"/>
            <a:ext cx="2247900" cy="112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FCE80D-B44F-59C2-7F10-86537DE33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83" y="1181201"/>
            <a:ext cx="11565170" cy="1604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24599-56DA-5613-9093-5025C0FDA22F}"/>
              </a:ext>
            </a:extLst>
          </p:cNvPr>
          <p:cNvSpPr txBox="1"/>
          <p:nvPr/>
        </p:nvSpPr>
        <p:spPr>
          <a:xfrm>
            <a:off x="2982352" y="2801280"/>
            <a:ext cx="8403156" cy="342013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 giải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 gạo mà buổi chiều cửa  hàng đó bán được là: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: 2 = 15 (kg)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Đáp số: 15 kg.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3B47B3-C3CB-3212-C400-95EF5FDEB0AE}"/>
              </a:ext>
            </a:extLst>
          </p:cNvPr>
          <p:cNvSpPr/>
          <p:nvPr/>
        </p:nvSpPr>
        <p:spPr>
          <a:xfrm>
            <a:off x="44125" y="0"/>
            <a:ext cx="12042058" cy="6776884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AFECF-0F25-8DD7-2273-B5C96E673CF7}"/>
              </a:ext>
            </a:extLst>
          </p:cNvPr>
          <p:cNvSpPr txBox="1"/>
          <p:nvPr/>
        </p:nvSpPr>
        <p:spPr>
          <a:xfrm>
            <a:off x="5054010" y="324706"/>
            <a:ext cx="372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B050"/>
                </a:solidFill>
                <a:latin typeface="Glute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Tiết 2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D90DE06B-3A4F-4ADD-79D4-419D3100ADE2}"/>
              </a:ext>
            </a:extLst>
          </p:cNvPr>
          <p:cNvGrpSpPr>
            <a:grpSpLocks noChangeAspect="1"/>
          </p:cNvGrpSpPr>
          <p:nvPr/>
        </p:nvGrpSpPr>
        <p:grpSpPr>
          <a:xfrm>
            <a:off x="5525388" y="1105786"/>
            <a:ext cx="946297" cy="946294"/>
            <a:chOff x="0" y="0"/>
            <a:chExt cx="6350000" cy="6349975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BDC6BD1-EB2C-E435-B765-D512D5A16A53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87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F5227563-2D2A-4A86-BDF5-6F7862AB666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四批\614121"/>
  <p:tag name="ISPRING_PRESENTATION_TITLE" val="5a962cc57b967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240</Words>
  <Application>Microsoft Office PowerPoint</Application>
  <PresentationFormat>Widescreen</PresentationFormat>
  <Paragraphs>84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微软雅黑</vt:lpstr>
      <vt:lpstr>#9Slide03 AmpleSoft Bold</vt:lpstr>
      <vt:lpstr>Arial</vt:lpstr>
      <vt:lpstr>Calibri</vt:lpstr>
      <vt:lpstr>Gluten</vt:lpstr>
      <vt:lpstr>Open Sans</vt:lpstr>
      <vt:lpstr>https://www.freeppt7.com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Trương Thanh Thủy</cp:lastModifiedBy>
  <cp:revision>151</cp:revision>
  <dcterms:created xsi:type="dcterms:W3CDTF">2017-08-03T09:01:00Z</dcterms:created>
  <dcterms:modified xsi:type="dcterms:W3CDTF">2023-11-22T03:09:39Z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