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57" r:id="rId6"/>
    <p:sldId id="265" r:id="rId7"/>
    <p:sldId id="268" r:id="rId8"/>
    <p:sldId id="263" r:id="rId9"/>
    <p:sldId id="269" r:id="rId10"/>
    <p:sldId id="271" r:id="rId11"/>
    <p:sldId id="275" r:id="rId12"/>
    <p:sldId id="276" r:id="rId13"/>
    <p:sldId id="272" r:id="rId14"/>
    <p:sldId id="273" r:id="rId15"/>
    <p:sldId id="274" r:id="rId16"/>
    <p:sldId id="277" r:id="rId17"/>
    <p:sldId id="264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Sigmar One" panose="020B060402020202020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4AC56"/>
    <a:srgbClr val="FF0000"/>
    <a:srgbClr val="14AE57"/>
    <a:srgbClr val="FF3399"/>
    <a:srgbClr val="FF66FF"/>
    <a:srgbClr val="F89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131578" y="-1362627"/>
            <a:ext cx="5924224" cy="94994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2155407" y="750551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BFCE1-ADA7-79F4-605C-CFB693F60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195" y="1946248"/>
            <a:ext cx="7754139" cy="2067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9EDEB-A499-EADD-0C8F-CA4D8798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68432"/>
            <a:ext cx="2011094" cy="1035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FD7C6-2BCF-593F-0C03-C89A92C1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1281470"/>
            <a:ext cx="11563350" cy="9312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BB7B69-A742-E4A1-193F-F5253D2452C2}"/>
              </a:ext>
            </a:extLst>
          </p:cNvPr>
          <p:cNvGrpSpPr>
            <a:grpSpLocks/>
          </p:cNvGrpSpPr>
          <p:nvPr/>
        </p:nvGrpSpPr>
        <p:grpSpPr bwMode="auto">
          <a:xfrm>
            <a:off x="1504949" y="2999381"/>
            <a:ext cx="2948945" cy="385233"/>
            <a:chOff x="2546252" y="2262554"/>
            <a:chExt cx="1041010" cy="21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A31CDE-C4E7-A461-C4A0-56ED90241894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7F4AFC-6F48-D569-31D8-F2FBD06E07F5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BF08EF-B7E3-C5BF-E3C7-A09E9A0AFB89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9C5FA4-1347-F7BB-431B-1824D08D4035}"/>
              </a:ext>
            </a:extLst>
          </p:cNvPr>
          <p:cNvSpPr txBox="1"/>
          <p:nvPr/>
        </p:nvSpPr>
        <p:spPr>
          <a:xfrm>
            <a:off x="286747" y="2819400"/>
            <a:ext cx="1015999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F72953-E1DE-ED45-CC17-4427B1AC697C}"/>
              </a:ext>
            </a:extLst>
          </p:cNvPr>
          <p:cNvSpPr txBox="1"/>
          <p:nvPr/>
        </p:nvSpPr>
        <p:spPr>
          <a:xfrm>
            <a:off x="203200" y="3468434"/>
            <a:ext cx="136654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9BC001-8557-1490-CB02-6E4B915C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599031"/>
            <a:ext cx="2220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84EEB1CC-12FF-8E70-7EB0-45331C7B7961}"/>
              </a:ext>
            </a:extLst>
          </p:cNvPr>
          <p:cNvSpPr/>
          <p:nvPr/>
        </p:nvSpPr>
        <p:spPr>
          <a:xfrm rot="16200000">
            <a:off x="2451378" y="2970265"/>
            <a:ext cx="310597" cy="220345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691E49-8D3D-1F2F-792F-ED4826248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165" y="3084323"/>
            <a:ext cx="2040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8B63DE-D0BA-63DB-571A-BFAB7E357992}"/>
              </a:ext>
            </a:extLst>
          </p:cNvPr>
          <p:cNvGrpSpPr>
            <a:grpSpLocks/>
          </p:cNvGrpSpPr>
          <p:nvPr/>
        </p:nvGrpSpPr>
        <p:grpSpPr bwMode="auto">
          <a:xfrm>
            <a:off x="1504949" y="3570509"/>
            <a:ext cx="2203451" cy="389979"/>
            <a:chOff x="2546252" y="2262554"/>
            <a:chExt cx="1041010" cy="21336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BF639A3-A8CC-75EC-69A0-ECE18AD62D16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1F8FAA-81F8-2005-DC74-AC4A8EB04CC9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9C2230-2255-5D8D-E502-98837353D267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0B6E814-B6C0-4682-B459-36B086632191}"/>
              </a:ext>
            </a:extLst>
          </p:cNvPr>
          <p:cNvCxnSpPr/>
          <p:nvPr/>
        </p:nvCxnSpPr>
        <p:spPr bwMode="auto">
          <a:xfrm>
            <a:off x="3708400" y="3022600"/>
            <a:ext cx="0" cy="38708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4C914FC-F293-6A80-E307-CCD01F92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181" y="3186201"/>
            <a:ext cx="1503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B571F8A5-0644-A812-342A-7A09118D277B}"/>
              </a:ext>
            </a:extLst>
          </p:cNvPr>
          <p:cNvSpPr/>
          <p:nvPr/>
        </p:nvSpPr>
        <p:spPr>
          <a:xfrm rot="10800000">
            <a:off x="4572001" y="2432680"/>
            <a:ext cx="310597" cy="2203452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0CE4C3-FB35-4B83-723D-0029A0A8FB0A}"/>
              </a:ext>
            </a:extLst>
          </p:cNvPr>
          <p:cNvSpPr txBox="1"/>
          <p:nvPr/>
        </p:nvSpPr>
        <p:spPr>
          <a:xfrm>
            <a:off x="2081679" y="3439846"/>
            <a:ext cx="10110321" cy="4076045"/>
          </a:xfrm>
          <a:prstGeom prst="cloud">
            <a:avLst/>
          </a:prstGeom>
          <a:noFill/>
          <a:ln w="38100">
            <a:solidFill>
              <a:srgbClr val="000099"/>
            </a:solidFill>
            <a:prstDash val="dash"/>
            <a:headEnd type="triangle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Nam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10 – 3 = 7 (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10 + 7 = 17 (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17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thuyền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/>
      <p:bldP spid="36" grpId="0" animBg="1"/>
      <p:bldP spid="37" grpId="0"/>
      <p:bldP spid="51" grpId="0"/>
      <p:bldP spid="53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03727"/>
            <a:ext cx="12192000" cy="8542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152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275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0EF25-4C13-6523-294A-360E0A1D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D9762-9855-ED05-1861-B3AEA047A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1295400"/>
            <a:ext cx="11226801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E2331-640E-4702-63A7-16249C47E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573606"/>
            <a:ext cx="8610599" cy="3822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65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9429F-10D0-2A4E-4142-82A49458F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AF086-9505-5AB1-44E3-D0E5B1521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" y="1295400"/>
            <a:ext cx="1157351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5A948-4546-BBC1-64B8-11C29D831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542500"/>
            <a:ext cx="6248400" cy="373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87067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EB1AD-F9AD-2CAE-81CE-9781ADBBC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0246D-FA48-1331-FB76-88BC8D4C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295400"/>
            <a:ext cx="6405881" cy="2269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B86F2F-53D9-9F0C-34E1-106D3C5C2E5D}"/>
              </a:ext>
            </a:extLst>
          </p:cNvPr>
          <p:cNvSpPr txBox="1"/>
          <p:nvPr/>
        </p:nvSpPr>
        <p:spPr>
          <a:xfrm>
            <a:off x="6609081" y="3098868"/>
            <a:ext cx="5178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30 + 10 = 40 (kg)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30 + 40 = 70 (kg)</a:t>
            </a:r>
          </a:p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70 kg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gạo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E2958-8996-4FEF-6DB4-1BE0D22DDF85}"/>
              </a:ext>
            </a:extLst>
          </p:cNvPr>
          <p:cNvSpPr txBox="1"/>
          <p:nvPr/>
        </p:nvSpPr>
        <p:spPr>
          <a:xfrm>
            <a:off x="838200" y="3371611"/>
            <a:ext cx="5562600" cy="2009061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30 kg. Bao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10kg.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kg?</a:t>
            </a:r>
          </a:p>
        </p:txBody>
      </p:sp>
    </p:spTree>
    <p:extLst>
      <p:ext uri="{BB962C8B-B14F-4D97-AF65-F5344CB8AC3E}">
        <p14:creationId xmlns:p14="http://schemas.microsoft.com/office/powerpoint/2010/main" val="1410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12192000" cy="132392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2032001" y="3448513"/>
            <a:ext cx="7670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0563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152400" y="152400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465814" y="3249988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0922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82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1C641F-24A4-30C6-96FB-802A6480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30200"/>
            <a:ext cx="2058822" cy="86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D40ED2-D9D1-2428-5280-321AFB371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9" y="1346200"/>
            <a:ext cx="7847803" cy="2692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3542A8-7C0E-FBD4-A5A4-82E56D46FE91}"/>
              </a:ext>
            </a:extLst>
          </p:cNvPr>
          <p:cNvCxnSpPr/>
          <p:nvPr/>
        </p:nvCxnSpPr>
        <p:spPr>
          <a:xfrm>
            <a:off x="762000" y="2311400"/>
            <a:ext cx="259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92F20A-A34C-B75E-8B34-2998D219C86E}"/>
              </a:ext>
            </a:extLst>
          </p:cNvPr>
          <p:cNvCxnSpPr>
            <a:cxnSpLocks/>
          </p:cNvCxnSpPr>
          <p:nvPr/>
        </p:nvCxnSpPr>
        <p:spPr>
          <a:xfrm>
            <a:off x="3860800" y="2311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B1B669-E934-F1C4-54AF-17425DB2BE38}"/>
              </a:ext>
            </a:extLst>
          </p:cNvPr>
          <p:cNvCxnSpPr>
            <a:cxnSpLocks/>
          </p:cNvCxnSpPr>
          <p:nvPr/>
        </p:nvCxnSpPr>
        <p:spPr>
          <a:xfrm>
            <a:off x="5892800" y="2330605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508F57-B746-0B63-286B-0B20528DA0A1}"/>
              </a:ext>
            </a:extLst>
          </p:cNvPr>
          <p:cNvCxnSpPr>
            <a:cxnSpLocks/>
          </p:cNvCxnSpPr>
          <p:nvPr/>
        </p:nvCxnSpPr>
        <p:spPr>
          <a:xfrm>
            <a:off x="303561" y="2717800"/>
            <a:ext cx="1118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A2D2FF-C3CA-28AE-6C38-8B1AFD49B511}"/>
              </a:ext>
            </a:extLst>
          </p:cNvPr>
          <p:cNvCxnSpPr>
            <a:cxnSpLocks/>
          </p:cNvCxnSpPr>
          <p:nvPr/>
        </p:nvCxnSpPr>
        <p:spPr>
          <a:xfrm>
            <a:off x="1803582" y="2717800"/>
            <a:ext cx="1142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785E8-7BE6-4780-82B2-4B60C73C11AD}"/>
              </a:ext>
            </a:extLst>
          </p:cNvPr>
          <p:cNvCxnSpPr>
            <a:cxnSpLocks/>
          </p:cNvCxnSpPr>
          <p:nvPr/>
        </p:nvCxnSpPr>
        <p:spPr>
          <a:xfrm>
            <a:off x="1168400" y="32766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FAD171-2440-8489-2236-C83AA4443F53}"/>
              </a:ext>
            </a:extLst>
          </p:cNvPr>
          <p:cNvCxnSpPr>
            <a:cxnSpLocks/>
          </p:cNvCxnSpPr>
          <p:nvPr/>
        </p:nvCxnSpPr>
        <p:spPr>
          <a:xfrm>
            <a:off x="3505200" y="32766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91B918-A863-B378-11E3-7FB8369669AA}"/>
              </a:ext>
            </a:extLst>
          </p:cNvPr>
          <p:cNvCxnSpPr>
            <a:cxnSpLocks/>
          </p:cNvCxnSpPr>
          <p:nvPr/>
        </p:nvCxnSpPr>
        <p:spPr>
          <a:xfrm>
            <a:off x="1041582" y="3835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AE1A7-7482-61ED-EC60-3A0248639047}"/>
              </a:ext>
            </a:extLst>
          </p:cNvPr>
          <p:cNvCxnSpPr>
            <a:cxnSpLocks/>
          </p:cNvCxnSpPr>
          <p:nvPr/>
        </p:nvCxnSpPr>
        <p:spPr>
          <a:xfrm>
            <a:off x="3505200" y="3829205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D16A78-3B3F-D5C8-D9D3-67C7525F1D40}"/>
              </a:ext>
            </a:extLst>
          </p:cNvPr>
          <p:cNvCxnSpPr>
            <a:cxnSpLocks/>
          </p:cNvCxnSpPr>
          <p:nvPr/>
        </p:nvCxnSpPr>
        <p:spPr>
          <a:xfrm>
            <a:off x="5334000" y="3835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839901-8EC1-ABEB-6DA3-8F92956C0233}"/>
              </a:ext>
            </a:extLst>
          </p:cNvPr>
          <p:cNvGrpSpPr>
            <a:grpSpLocks/>
          </p:cNvGrpSpPr>
          <p:nvPr/>
        </p:nvGrpSpPr>
        <p:grpSpPr bwMode="auto">
          <a:xfrm>
            <a:off x="3612915" y="4568187"/>
            <a:ext cx="1721083" cy="178968"/>
            <a:chOff x="2546252" y="2262554"/>
            <a:chExt cx="1041010" cy="21336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B4E8A1A-E2F8-FAB7-B385-F6DB008EFE7E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A3BD7D-8291-72A5-6E78-054EF0C130C8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2A8B8C-04AA-11FE-1AD7-04B4FA83A8FD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1168AC-EF72-5D97-C667-732A9FFEA108}"/>
              </a:ext>
            </a:extLst>
          </p:cNvPr>
          <p:cNvSpPr txBox="1"/>
          <p:nvPr/>
        </p:nvSpPr>
        <p:spPr>
          <a:xfrm>
            <a:off x="2018590" y="4478053"/>
            <a:ext cx="133421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 cúc: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E6027A-3D7C-1E65-D613-60DB3E5772A0}"/>
              </a:ext>
            </a:extLst>
          </p:cNvPr>
          <p:cNvSpPr txBox="1"/>
          <p:nvPr/>
        </p:nvSpPr>
        <p:spPr>
          <a:xfrm>
            <a:off x="2011156" y="5035885"/>
            <a:ext cx="1571791" cy="465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>
                <a:latin typeface="Open Sans" panose="020B0606030504020204" pitchFamily="34" charset="0"/>
                <a:cs typeface="Open Sans" panose="020B0606030504020204" pitchFamily="34" charset="0"/>
              </a:rPr>
              <a:t>Hoa hồng: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028A01-96A6-EDFF-2774-AB539F192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967" y="4131349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5 bông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E8A61E2F-DBC5-DC7E-8814-291A11259DCD}"/>
              </a:ext>
            </a:extLst>
          </p:cNvPr>
          <p:cNvSpPr/>
          <p:nvPr/>
        </p:nvSpPr>
        <p:spPr>
          <a:xfrm rot="16200000">
            <a:off x="4837670" y="4101070"/>
            <a:ext cx="232209" cy="2589251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B3F317-AA2D-4167-BB55-23AD0263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939" y="5596036"/>
            <a:ext cx="106150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? bông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14332F-22F7-81BA-59A4-67D95288BDDE}"/>
              </a:ext>
            </a:extLst>
          </p:cNvPr>
          <p:cNvGrpSpPr>
            <a:grpSpLocks/>
          </p:cNvGrpSpPr>
          <p:nvPr/>
        </p:nvGrpSpPr>
        <p:grpSpPr bwMode="auto">
          <a:xfrm>
            <a:off x="3612915" y="5156200"/>
            <a:ext cx="1721083" cy="178968"/>
            <a:chOff x="2546252" y="2262554"/>
            <a:chExt cx="1041010" cy="21336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1CDB36A-9385-1198-E2DB-28CB272149B6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8D7A9E-7209-A9EA-7A91-6398817EB221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E7D23A7-E6A0-6AA8-D169-5963E21D795B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3D4EE54-CB59-8EA5-2132-071A3FFE7BE7}"/>
              </a:ext>
            </a:extLst>
          </p:cNvPr>
          <p:cNvGrpSpPr>
            <a:grpSpLocks/>
          </p:cNvGrpSpPr>
          <p:nvPr/>
        </p:nvGrpSpPr>
        <p:grpSpPr bwMode="auto">
          <a:xfrm>
            <a:off x="5333998" y="5088389"/>
            <a:ext cx="902171" cy="299283"/>
            <a:chOff x="2546252" y="2262554"/>
            <a:chExt cx="1041010" cy="21336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4F4BB92-6971-B3AE-F868-E12A904FAF99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50CF5C0-3701-E67C-0EBD-2F2B3B1BE66D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5B8E226-1272-6A51-B91E-C9CF93DF8F4B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B3F37C1-606C-3210-072D-E9AA8E0A3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527" y="4780935"/>
            <a:ext cx="108715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33" b="1">
                <a:latin typeface="Open Sans" panose="020B0606030504020204" pitchFamily="34" charset="0"/>
                <a:cs typeface="Open Sans" panose="020B0606030504020204" pitchFamily="34" charset="0"/>
              </a:rPr>
              <a:t>2 bông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BAF854-C583-915B-4550-0FC57CC817D8}"/>
              </a:ext>
            </a:extLst>
          </p:cNvPr>
          <p:cNvSpPr txBox="1"/>
          <p:nvPr/>
        </p:nvSpPr>
        <p:spPr>
          <a:xfrm>
            <a:off x="184969" y="4339107"/>
            <a:ext cx="13342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A96A72-82A1-74DF-C71B-C5438C6B672A}"/>
              </a:ext>
            </a:extLst>
          </p:cNvPr>
          <p:cNvCxnSpPr>
            <a:cxnSpLocks/>
          </p:cNvCxnSpPr>
          <p:nvPr/>
        </p:nvCxnSpPr>
        <p:spPr>
          <a:xfrm>
            <a:off x="5320181" y="4782169"/>
            <a:ext cx="0" cy="323231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/>
      <p:bldP spid="54" grpId="0" animBg="1"/>
      <p:bldP spid="55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462EFB-4214-990E-B173-70A5B01F72AE}"/>
              </a:ext>
            </a:extLst>
          </p:cNvPr>
          <p:cNvGrpSpPr>
            <a:grpSpLocks/>
          </p:cNvGrpSpPr>
          <p:nvPr/>
        </p:nvGrpSpPr>
        <p:grpSpPr bwMode="auto">
          <a:xfrm>
            <a:off x="2626653" y="1584982"/>
            <a:ext cx="1721083" cy="178968"/>
            <a:chOff x="2546252" y="2262554"/>
            <a:chExt cx="1041010" cy="21336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9120ABD-0832-4DA3-03BE-0D98F142CA7F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B1CA04-F2AF-3A7D-221A-3EFA3A88619C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A2D2A6-EA8D-3862-6979-4D0D8C351CC2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19D013-785B-C636-9413-2A926DDADA46}"/>
              </a:ext>
            </a:extLst>
          </p:cNvPr>
          <p:cNvSpPr txBox="1"/>
          <p:nvPr/>
        </p:nvSpPr>
        <p:spPr>
          <a:xfrm>
            <a:off x="539276" y="1408466"/>
            <a:ext cx="1334211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cúc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82CE2-AA80-352C-4577-B1EFC0FA44C0}"/>
              </a:ext>
            </a:extLst>
          </p:cNvPr>
          <p:cNvSpPr txBox="1"/>
          <p:nvPr/>
        </p:nvSpPr>
        <p:spPr>
          <a:xfrm>
            <a:off x="381001" y="1966298"/>
            <a:ext cx="198119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133" dirty="0">
                <a:latin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D7915F-B0A1-EFD8-74CD-ADE749C10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653" y="1061762"/>
            <a:ext cx="12137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D5F07E06-CC55-6853-86BF-1F9D9574133A}"/>
              </a:ext>
            </a:extLst>
          </p:cNvPr>
          <p:cNvSpPr/>
          <p:nvPr/>
        </p:nvSpPr>
        <p:spPr>
          <a:xfrm rot="16200000">
            <a:off x="3829537" y="1048749"/>
            <a:ext cx="243265" cy="2649034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D07786-B575-4E79-C0DE-68D70A1CE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625" y="2526449"/>
            <a:ext cx="12137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266064-D7F3-8B9C-854B-683C7E3972F3}"/>
              </a:ext>
            </a:extLst>
          </p:cNvPr>
          <p:cNvGrpSpPr>
            <a:grpSpLocks/>
          </p:cNvGrpSpPr>
          <p:nvPr/>
        </p:nvGrpSpPr>
        <p:grpSpPr bwMode="auto">
          <a:xfrm>
            <a:off x="2626652" y="2115410"/>
            <a:ext cx="1721083" cy="178968"/>
            <a:chOff x="2546252" y="2262554"/>
            <a:chExt cx="1041010" cy="2133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775BAE-4A63-D889-49C8-EDBA911928C2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1CAD3B-B1E5-3EFB-5282-3AF279580DC4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C9CD253-87C9-FDCB-59BA-1D24E8313835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F2C38E-A9EC-2501-0FB7-F7840CB3ED35}"/>
              </a:ext>
            </a:extLst>
          </p:cNvPr>
          <p:cNvGrpSpPr>
            <a:grpSpLocks/>
          </p:cNvGrpSpPr>
          <p:nvPr/>
        </p:nvGrpSpPr>
        <p:grpSpPr bwMode="auto">
          <a:xfrm>
            <a:off x="4355629" y="2054589"/>
            <a:ext cx="902171" cy="299283"/>
            <a:chOff x="2546252" y="2262554"/>
            <a:chExt cx="1041010" cy="2133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D5313D-2262-4CC7-DDBA-629BB7F9D134}"/>
                </a:ext>
              </a:extLst>
            </p:cNvPr>
            <p:cNvCxnSpPr/>
            <p:nvPr/>
          </p:nvCxnSpPr>
          <p:spPr>
            <a:xfrm>
              <a:off x="2546252" y="2377927"/>
              <a:ext cx="104101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493801-B426-5A86-8FDE-6E3A386E3C74}"/>
                </a:ext>
              </a:extLst>
            </p:cNvPr>
            <p:cNvCxnSpPr/>
            <p:nvPr/>
          </p:nvCxnSpPr>
          <p:spPr>
            <a:xfrm>
              <a:off x="2546252" y="2264135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992EE2-8003-6792-9E4D-4B3D74E0411F}"/>
                </a:ext>
              </a:extLst>
            </p:cNvPr>
            <p:cNvCxnSpPr/>
            <p:nvPr/>
          </p:nvCxnSpPr>
          <p:spPr>
            <a:xfrm>
              <a:off x="3587262" y="2262554"/>
              <a:ext cx="0" cy="2117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5C36EC-CE74-4BAF-5E05-E09349ACA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193" y="1657934"/>
            <a:ext cx="12137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59ACD-E868-8516-A2CE-6F80A26D09F1}"/>
              </a:ext>
            </a:extLst>
          </p:cNvPr>
          <p:cNvSpPr txBox="1"/>
          <p:nvPr/>
        </p:nvSpPr>
        <p:spPr>
          <a:xfrm>
            <a:off x="539276" y="760437"/>
            <a:ext cx="26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11017F-DDB7-9413-9135-075DC928C9AC}"/>
              </a:ext>
            </a:extLst>
          </p:cNvPr>
          <p:cNvSpPr txBox="1"/>
          <p:nvPr/>
        </p:nvSpPr>
        <p:spPr>
          <a:xfrm>
            <a:off x="1054192" y="3514125"/>
            <a:ext cx="94472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28611" indent="-228611" algn="ctr">
              <a:buAutoNum type="alphaLcParenR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5 + 2 = 7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                            b)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5 + 7 = 12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a)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                 b) 12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3FA7D0-4094-EB2D-60B6-D3F5B7683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1" y="-119715"/>
            <a:ext cx="2058822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D68EA-930D-8350-035C-28BD40BC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76" y="1169639"/>
            <a:ext cx="4348022" cy="2641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305DB-09E9-1499-7C4C-0A9A9897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30200"/>
            <a:ext cx="2058822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04058-DF25-16A9-B663-ECA1FFE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912" r="76812"/>
          <a:stretch/>
        </p:blipFill>
        <p:spPr>
          <a:xfrm>
            <a:off x="4927600" y="2320073"/>
            <a:ext cx="1283865" cy="1574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6A9CB-793B-2755-0565-D5A8014BA0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52632" l="11232" r="93841">
                        <a14:foregroundMark x1="87319" y1="14035" x2="93841" y2="32632"/>
                        <a14:foregroundMark x1="93841" y1="32632" x2="90761" y2="41404"/>
                        <a14:foregroundMark x1="13406" y1="15439" x2="11826" y2="40525"/>
                        <a14:foregroundMark x1="26268" y1="47368" x2="26268" y2="47368"/>
                        <a14:foregroundMark x1="24094" y1="52632" x2="24094" y2="52632"/>
                        <a14:backgroundMark x1="19565" y1="46667" x2="19565" y2="46667"/>
                        <a14:backgroundMark x1="11775" y1="42807" x2="18116" y2="49825"/>
                        <a14:backgroundMark x1="18116" y1="49825" x2="17754" y2="49123"/>
                        <a14:backgroundMark x1="11232" y1="41404" x2="11232" y2="41404"/>
                        <a14:backgroundMark x1="11775" y1="41404" x2="11775" y2="41404"/>
                        <a14:backgroundMark x1="11232" y1="41404" x2="11775" y2="45965"/>
                        <a14:backgroundMark x1="12138" y1="41754" x2="11051" y2="40702"/>
                        <a14:backgroundMark x1="16123" y1="3509" x2="61775" y2="5965"/>
                        <a14:backgroundMark x1="61775" y1="5965" x2="73551" y2="1754"/>
                      </a14:backgroundRemoval>
                    </a14:imgEffect>
                  </a14:imgLayer>
                </a14:imgProps>
              </a:ext>
            </a:extLst>
          </a:blip>
          <a:srcRect l="9729" b="47190"/>
          <a:stretch/>
        </p:blipFill>
        <p:spPr>
          <a:xfrm>
            <a:off x="5361207" y="654825"/>
            <a:ext cx="6005369" cy="1813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13694B-A6FA-03A3-9D55-B277F20613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1443179" y="4183715"/>
            <a:ext cx="4653168" cy="1591644"/>
          </a:xfrm>
          <a:prstGeom prst="round1Rect">
            <a:avLst>
              <a:gd name="adj" fmla="val 50000"/>
            </a:avLst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A82021-68BF-0158-FF82-FF2350B294A8}"/>
              </a:ext>
            </a:extLst>
          </p:cNvPr>
          <p:cNvSpPr/>
          <p:nvPr/>
        </p:nvSpPr>
        <p:spPr>
          <a:xfrm>
            <a:off x="4903773" y="4183715"/>
            <a:ext cx="1168400" cy="463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D5143E-A776-11CA-B017-9BAABA1F8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918" y="3632200"/>
            <a:ext cx="4202231" cy="29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64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241516"/>
            <a:ext cx="12192000" cy="6164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349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42C08-3788-F599-11FA-1442A0255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76" y="1303931"/>
            <a:ext cx="1574800" cy="71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DC9DE-A6B2-862D-C730-5A7AF1E3A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68432"/>
            <a:ext cx="2011094" cy="1035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5D2FD-09AC-04C6-C44D-D9FB01A28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993673"/>
            <a:ext cx="11531600" cy="978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806136-5603-5AA8-E57C-5A2696B89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45"/>
          <a:stretch/>
        </p:blipFill>
        <p:spPr>
          <a:xfrm>
            <a:off x="762000" y="3083329"/>
            <a:ext cx="4225501" cy="1971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ABCC60-C2E4-4722-6004-C8F2AE98E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020" y="3175063"/>
            <a:ext cx="4977161" cy="325107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8E6692-27EE-D4D4-BADD-869BD859D6F7}"/>
              </a:ext>
            </a:extLst>
          </p:cNvPr>
          <p:cNvSpPr/>
          <p:nvPr/>
        </p:nvSpPr>
        <p:spPr>
          <a:xfrm>
            <a:off x="7620000" y="4241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D357CF-5183-189C-9DE5-C359A6A5B6F0}"/>
              </a:ext>
            </a:extLst>
          </p:cNvPr>
          <p:cNvSpPr/>
          <p:nvPr/>
        </p:nvSpPr>
        <p:spPr>
          <a:xfrm>
            <a:off x="8534400" y="42418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832887-8E5E-D564-390A-E3D6699988B5}"/>
              </a:ext>
            </a:extLst>
          </p:cNvPr>
          <p:cNvSpPr/>
          <p:nvPr/>
        </p:nvSpPr>
        <p:spPr>
          <a:xfrm>
            <a:off x="6705600" y="5207000"/>
            <a:ext cx="457200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A1DE7B-C28E-AADF-0775-A0F3F5D48E34}"/>
              </a:ext>
            </a:extLst>
          </p:cNvPr>
          <p:cNvSpPr/>
          <p:nvPr/>
        </p:nvSpPr>
        <p:spPr>
          <a:xfrm>
            <a:off x="7644779" y="5207000"/>
            <a:ext cx="863601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61D6A27-7280-C9B4-C59C-AF02CE335FC6}"/>
              </a:ext>
            </a:extLst>
          </p:cNvPr>
          <p:cNvSpPr/>
          <p:nvPr/>
        </p:nvSpPr>
        <p:spPr>
          <a:xfrm>
            <a:off x="8652298" y="5278557"/>
            <a:ext cx="863601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ECE5E1-08B7-6BD5-F13D-396D65E5C5FA}"/>
              </a:ext>
            </a:extLst>
          </p:cNvPr>
          <p:cNvSpPr/>
          <p:nvPr/>
        </p:nvSpPr>
        <p:spPr>
          <a:xfrm>
            <a:off x="7187580" y="5765800"/>
            <a:ext cx="643436" cy="55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6594838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229</Words>
  <Application>Microsoft Office PowerPoint</Application>
  <PresentationFormat>Widescreen</PresentationFormat>
  <Paragraphs>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Open Sans</vt:lpstr>
      <vt:lpstr>Tahoma</vt:lpstr>
      <vt:lpstr>Sigmar One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Trương Thanh Thủy</cp:lastModifiedBy>
  <cp:revision>18</cp:revision>
  <dcterms:created xsi:type="dcterms:W3CDTF">2006-08-16T00:00:00Z</dcterms:created>
  <dcterms:modified xsi:type="dcterms:W3CDTF">2023-11-17T15:10:54Z</dcterms:modified>
  <dc:identifier>DAFDiP9wOUs</dc:identifier>
</cp:coreProperties>
</file>