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6" r:id="rId4"/>
    <p:sldMasterId id="2147483698" r:id="rId5"/>
    <p:sldMasterId id="2147483722" r:id="rId6"/>
    <p:sldMasterId id="2147483736" r:id="rId7"/>
  </p:sldMasterIdLst>
  <p:sldIdLst>
    <p:sldId id="256" r:id="rId8"/>
    <p:sldId id="259" r:id="rId9"/>
    <p:sldId id="258" r:id="rId10"/>
    <p:sldId id="260" r:id="rId11"/>
    <p:sldId id="261" r:id="rId12"/>
    <p:sldId id="265" r:id="rId13"/>
    <p:sldId id="264" r:id="rId14"/>
    <p:sldId id="267" r:id="rId15"/>
    <p:sldId id="268" r:id="rId16"/>
    <p:sldId id="274" r:id="rId17"/>
    <p:sldId id="269" r:id="rId18"/>
    <p:sldId id="266" r:id="rId19"/>
    <p:sldId id="270" r:id="rId20"/>
    <p:sldId id="271" r:id="rId21"/>
    <p:sldId id="272" r:id="rId22"/>
    <p:sldId id="273" r:id="rId23"/>
    <p:sldId id="275" r:id="rId24"/>
    <p:sldId id="276" r:id="rId25"/>
    <p:sldId id="291" r:id="rId26"/>
    <p:sldId id="278" r:id="rId27"/>
    <p:sldId id="279" r:id="rId28"/>
    <p:sldId id="280" r:id="rId29"/>
    <p:sldId id="281" r:id="rId30"/>
    <p:sldId id="282" r:id="rId31"/>
    <p:sldId id="285" r:id="rId32"/>
    <p:sldId id="286" r:id="rId33"/>
    <p:sldId id="288" r:id="rId34"/>
    <p:sldId id="290" r:id="rId35"/>
    <p:sldId id="292" r:id="rId36"/>
    <p:sldId id="294" r:id="rId37"/>
    <p:sldId id="293" r:id="rId38"/>
    <p:sldId id="295" r:id="rId39"/>
    <p:sldId id="296" r:id="rId40"/>
    <p:sldId id="297" r:id="rId41"/>
    <p:sldId id="299" r:id="rId42"/>
    <p:sldId id="298"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FF99CC"/>
    <a:srgbClr val="FFCCCC"/>
    <a:srgbClr val="FFCC99"/>
    <a:srgbClr val="FFFFFF"/>
    <a:srgbClr val="FFFF99"/>
    <a:srgbClr val="FFCC66"/>
    <a:srgbClr val="FFFF66"/>
    <a:srgbClr val="99FF66"/>
    <a:srgbClr val="FDEA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78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236A11C-9BBA-4DA5-A576-DA3FF68E2598}" type="datetimeFigureOut">
              <a:rPr lang="en-US" smtClean="0"/>
              <a:t>14/11/2022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592020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14/11/2022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812198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14/11/2022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4138858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2022/11/14</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223071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2022/11/14</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047269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2022/11/14</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12719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2022/11/14</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239974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2022/11/14</a:t>
            </a:fld>
            <a:endParaRPr lang="zh-CN" alt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161055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2022/11/14</a:t>
            </a:fld>
            <a:endParaRPr lang="zh-CN" alt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11861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2022/11/14</a:t>
            </a:fld>
            <a:endParaRPr lang="zh-CN" alt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7547847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2022/11/14</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629931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14/11/2022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0892232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2022/11/14</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925539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2022/11/14</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373600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2022/11/14</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792966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29017592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宋体" panose="02010600030101010101" pitchFamily="2" charset="-122"/>
                <a:cs typeface="Alibaba PuHuiTi" pitchFamily="18" charset="-122"/>
              </a:rPr>
              <a:t>Add title text</a:t>
            </a:r>
            <a:endParaRPr lang="zh-CN" altLang="en-US" sz="3200" dirty="0">
              <a:solidFill>
                <a:srgbClr val="217875"/>
              </a:solidFill>
              <a:latin typeface="宋体" panose="02010600030101010101" pitchFamily="2" charset="-122"/>
              <a:cs typeface="Alibaba PuHuiTi" pitchFamily="18" charset="-122"/>
            </a:endParaRPr>
          </a:p>
        </p:txBody>
      </p:sp>
    </p:spTree>
    <p:extLst>
      <p:ext uri="{BB962C8B-B14F-4D97-AF65-F5344CB8AC3E}">
        <p14:creationId xmlns:p14="http://schemas.microsoft.com/office/powerpoint/2010/main" val="2559559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14/11/2022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6855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14/11/2022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4551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14/11/2022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73485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B6A78E-A6A1-4FC7-80C7-614CA0CBECE6}" type="datetimeFigureOut">
              <a:rPr lang="en-US" smtClean="0">
                <a:solidFill>
                  <a:prstClr val="black">
                    <a:tint val="75000"/>
                  </a:prstClr>
                </a:solidFill>
              </a:rPr>
              <a:pPr/>
              <a:t>14/11/2022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21643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B6A78E-A6A1-4FC7-80C7-614CA0CBECE6}" type="datetimeFigureOut">
              <a:rPr lang="en-US" smtClean="0">
                <a:solidFill>
                  <a:prstClr val="black">
                    <a:tint val="75000"/>
                  </a:prstClr>
                </a:solidFill>
              </a:rPr>
              <a:pPr/>
              <a:t>14/11/2022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02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36A11C-9BBA-4DA5-A576-DA3FF68E2598}" type="datetimeFigureOut">
              <a:rPr lang="en-US" smtClean="0"/>
              <a:t>14/11/2022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1688126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B6A78E-A6A1-4FC7-80C7-614CA0CBECE6}" type="datetimeFigureOut">
              <a:rPr lang="en-US" smtClean="0">
                <a:solidFill>
                  <a:prstClr val="black">
                    <a:tint val="75000"/>
                  </a:prstClr>
                </a:solidFill>
              </a:rPr>
              <a:pPr/>
              <a:t>14/11/2022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93523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B6A78E-A6A1-4FC7-80C7-614CA0CBECE6}" type="datetimeFigureOut">
              <a:rPr lang="en-US" smtClean="0">
                <a:solidFill>
                  <a:prstClr val="black">
                    <a:tint val="75000"/>
                  </a:prstClr>
                </a:solidFill>
              </a:rPr>
              <a:pPr/>
              <a:t>14/11/2022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1411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B6A78E-A6A1-4FC7-80C7-614CA0CBECE6}" type="datetimeFigureOut">
              <a:rPr lang="en-US" smtClean="0">
                <a:solidFill>
                  <a:prstClr val="black">
                    <a:tint val="75000"/>
                  </a:prstClr>
                </a:solidFill>
              </a:rPr>
              <a:pPr/>
              <a:t>14/11/2022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45969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B6A78E-A6A1-4FC7-80C7-614CA0CBECE6}" type="datetimeFigureOut">
              <a:rPr lang="en-US" smtClean="0">
                <a:solidFill>
                  <a:prstClr val="black">
                    <a:tint val="75000"/>
                  </a:prstClr>
                </a:solidFill>
              </a:rPr>
              <a:pPr/>
              <a:t>14/11/2022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85307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14/11/2022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11675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14/11/2022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02226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14/11/2022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1873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14/11/2022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8809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14/11/2022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17250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14/11/2022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595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36A11C-9BBA-4DA5-A576-DA3FF68E2598}" type="datetimeFigureOut">
              <a:rPr lang="en-US" smtClean="0"/>
              <a:t>14/11/2022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7406276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BB33-98A2-4261-B620-85D719C1CA1F}" type="datetimeFigureOut">
              <a:rPr lang="en-US" smtClean="0">
                <a:solidFill>
                  <a:prstClr val="black">
                    <a:tint val="75000"/>
                  </a:prstClr>
                </a:solidFill>
              </a:rPr>
              <a:pPr/>
              <a:t>14/11/2022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2861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BB33-98A2-4261-B620-85D719C1CA1F}" type="datetimeFigureOut">
              <a:rPr lang="en-US" smtClean="0">
                <a:solidFill>
                  <a:prstClr val="black">
                    <a:tint val="75000"/>
                  </a:prstClr>
                </a:solidFill>
              </a:rPr>
              <a:pPr/>
              <a:t>14/11/2022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27527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solidFill>
                  <a:prstClr val="black">
                    <a:tint val="75000"/>
                  </a:prstClr>
                </a:solidFill>
              </a:rPr>
              <a:pPr/>
              <a:t>14/11/2022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1012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14/11/2022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98649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14/11/2022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8293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14/11/2022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3363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14/11/2022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12560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14/11/2022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02211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14/11/2022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81122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14/11/2022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7000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36A11C-9BBA-4DA5-A576-DA3FF68E2598}" type="datetimeFigureOut">
              <a:rPr lang="en-US" smtClean="0"/>
              <a:t>14/11/2022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9344656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14/11/2022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8230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BB33-98A2-4261-B620-85D719C1CA1F}" type="datetimeFigureOut">
              <a:rPr lang="en-US" smtClean="0">
                <a:solidFill>
                  <a:prstClr val="black">
                    <a:tint val="75000"/>
                  </a:prstClr>
                </a:solidFill>
              </a:rPr>
              <a:pPr/>
              <a:t>14/11/2022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86957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BB33-98A2-4261-B620-85D719C1CA1F}" type="datetimeFigureOut">
              <a:rPr lang="en-US" smtClean="0">
                <a:solidFill>
                  <a:prstClr val="black">
                    <a:tint val="75000"/>
                  </a:prstClr>
                </a:solidFill>
              </a:rPr>
              <a:pPr/>
              <a:t>14/11/2022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58627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solidFill>
                  <a:prstClr val="black">
                    <a:tint val="75000"/>
                  </a:prstClr>
                </a:solidFill>
              </a:rPr>
              <a:pPr/>
              <a:t>14/11/2022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14001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14/11/2022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2794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14/11/2022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04169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14/11/2022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70524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14/11/2022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25664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22897937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sz="1200"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609539"/>
            <a:r>
              <a:rPr lang="en-US" altLang="zh-CN" sz="3200" dirty="0">
                <a:solidFill>
                  <a:srgbClr val="217875"/>
                </a:solidFill>
                <a:latin typeface="义启小魏楷"/>
                <a:ea typeface="+mj-ea"/>
                <a:cs typeface="Alibaba PuHuiTi" pitchFamily="18" charset="-122"/>
              </a:rPr>
              <a:t>Add title text</a:t>
            </a:r>
            <a:endParaRPr lang="zh-CN" altLang="en-US" sz="3200" dirty="0">
              <a:solidFill>
                <a:srgbClr val="217875"/>
              </a:solidFill>
              <a:latin typeface="义启小魏楷"/>
              <a:ea typeface="+mj-ea"/>
              <a:cs typeface="Alibaba PuHuiTi" pitchFamily="18" charset="-122"/>
            </a:endParaRPr>
          </a:p>
        </p:txBody>
      </p:sp>
    </p:spTree>
    <p:extLst>
      <p:ext uri="{BB962C8B-B14F-4D97-AF65-F5344CB8AC3E}">
        <p14:creationId xmlns:p14="http://schemas.microsoft.com/office/powerpoint/2010/main" val="1532753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36A11C-9BBA-4DA5-A576-DA3FF68E2598}" type="datetimeFigureOut">
              <a:rPr lang="en-US" smtClean="0"/>
              <a:t>14/11/2022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2793137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2022/11/14</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5516675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2022/11/14</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2030285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2022/11/14</a:t>
            </a:fld>
            <a:endParaRPr lang="zh-CN" altLang="en-US" dirty="0">
              <a:solidFill>
                <a:prstClr val="black">
                  <a:tint val="75000"/>
                </a:prstClr>
              </a:solidFill>
            </a:endParaRPr>
          </a:p>
        </p:txBody>
      </p:sp>
      <p:sp>
        <p:nvSpPr>
          <p:cNvPr id="6" name="页脚占位符 5">
            <a:extLst>
              <a:ext uri="{FF2B5EF4-FFF2-40B4-BE49-F238E27FC236}">
                <a16:creationId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1607548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2022/11/14</a:t>
            </a:fld>
            <a:endParaRPr lang="zh-CN" altLang="en-US" dirty="0">
              <a:solidFill>
                <a:prstClr val="black">
                  <a:tint val="75000"/>
                </a:prstClr>
              </a:solidFill>
            </a:endParaRPr>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80834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2022/11/14</a:t>
            </a:fld>
            <a:endParaRPr lang="zh-CN" altLang="en-US" dirty="0">
              <a:solidFill>
                <a:prstClr val="black">
                  <a:tint val="75000"/>
                </a:prstClr>
              </a:solidFill>
            </a:endParaRPr>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defTabSz="609539">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31999101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2022/11/14</a:t>
            </a:fld>
            <a:endParaRPr lang="zh-CN" altLang="en-US" dirty="0">
              <a:solidFill>
                <a:prstClr val="black">
                  <a:tint val="75000"/>
                </a:prstClr>
              </a:solidFill>
            </a:endParaRPr>
          </a:p>
        </p:txBody>
      </p:sp>
      <p:sp>
        <p:nvSpPr>
          <p:cNvPr id="4" name="页脚占位符 3">
            <a:extLst>
              <a:ext uri="{FF2B5EF4-FFF2-40B4-BE49-F238E27FC236}">
                <a16:creationId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5" name="灯片编号占位符 4">
            <a:extLst>
              <a:ext uri="{FF2B5EF4-FFF2-40B4-BE49-F238E27FC236}">
                <a16:creationId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4202401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2022/11/14</a:t>
            </a:fld>
            <a:endParaRPr lang="zh-CN" altLang="en-US" dirty="0">
              <a:solidFill>
                <a:prstClr val="black">
                  <a:tint val="75000"/>
                </a:prstClr>
              </a:solidFill>
            </a:endParaRPr>
          </a:p>
        </p:txBody>
      </p:sp>
      <p:sp>
        <p:nvSpPr>
          <p:cNvPr id="3" name="页脚占位符 2">
            <a:extLst>
              <a:ext uri="{FF2B5EF4-FFF2-40B4-BE49-F238E27FC236}">
                <a16:creationId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4" name="灯片编号占位符 3">
            <a:extLst>
              <a:ext uri="{FF2B5EF4-FFF2-40B4-BE49-F238E27FC236}">
                <a16:creationId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3415067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2022/11/14</a:t>
            </a:fld>
            <a:endParaRPr lang="zh-CN" altLang="en-US" dirty="0">
              <a:solidFill>
                <a:prstClr val="black">
                  <a:tint val="75000"/>
                </a:prstClr>
              </a:solidFill>
            </a:endParaRPr>
          </a:p>
        </p:txBody>
      </p:sp>
      <p:sp>
        <p:nvSpPr>
          <p:cNvPr id="6" name="页脚占位符 5">
            <a:extLst>
              <a:ext uri="{FF2B5EF4-FFF2-40B4-BE49-F238E27FC236}">
                <a16:creationId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964767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2022/11/14</a:t>
            </a:fld>
            <a:endParaRPr lang="zh-CN" altLang="en-US" dirty="0">
              <a:solidFill>
                <a:prstClr val="black">
                  <a:tint val="75000"/>
                </a:prstClr>
              </a:solidFill>
            </a:endParaRPr>
          </a:p>
        </p:txBody>
      </p:sp>
      <p:sp>
        <p:nvSpPr>
          <p:cNvPr id="6" name="页脚占位符 5">
            <a:extLst>
              <a:ext uri="{FF2B5EF4-FFF2-40B4-BE49-F238E27FC236}">
                <a16:creationId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183377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2022/11/14</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508578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36A11C-9BBA-4DA5-A576-DA3FF68E2598}" type="datetimeFigureOut">
              <a:rPr lang="en-US" smtClean="0"/>
              <a:t>14/11/2022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0202437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2022/11/14</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9232669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FAE4F-EEB9-4F58-B725-1E37134D71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868C93-C2A8-4F87-9F2B-07CD3A3FCE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E73BBD-41DD-4CA7-BF7D-C9AE84FBB2CF}"/>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14/11/2022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72D5007-9370-4E15-8DE9-8EE0C5380A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7C4BB-274B-4B54-B212-6BF02FF36866}"/>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00144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DDCC3-9101-4CD9-87F9-99AD9E06B1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1F7D59-A6D3-4120-AEEB-245D8AD5A0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F384C9-24EA-438C-AB01-C56A2BC2B970}"/>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14/11/2022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A19F635-4A3A-4128-ACB8-5DDCBC38467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1126ED-895D-4DFF-B421-807AC629579B}"/>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56804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F9FB6-C79D-4724-9BDF-912991E808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568EA3-2601-4ED2-9B9B-6837BABA72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49959C-B7F9-4389-90F9-1DC73D5EAEDB}"/>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14/11/2022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CBA1F5A-F51F-4A84-8BA3-028CE45428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50998F-E3EE-48A6-BF73-6D074DC1F376}"/>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1905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175D2-CE25-4076-928E-B62D4B1EA6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2F9A91-B899-445A-9B32-C510FE16D3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0C7B5A-7D58-4467-8F3A-FC46558E2E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32BEE1-05CD-407C-91BA-C62D78646617}"/>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14/11/2022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99186DF-2DD2-487C-8644-3C63FFD2F51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46C017C-D776-4164-BF3D-67196947C99F}"/>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45563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E0554-75F2-4921-8B7C-9A4C9AFEE3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A2B61D-319B-400A-A83C-F2424866D8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67EBB7-2EF9-4A00-8E61-E56A9F8E12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5B2938-E0E6-418B-BE26-8DC6600F92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D59FF0-1AD5-4812-8C62-7A3D998832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C864D6-629B-46DA-818E-570CDA5A9F3E}"/>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14/11/2022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6B8E6A2-2C70-4444-B0F0-F36A5BEC5D5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5DDA42E-7C85-4A4C-BE63-192C180384FC}"/>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3912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84E34-F6EC-47A8-A5F9-D275DF4011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D5191E-6438-4648-8771-AE77A8B6F051}"/>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14/11/2022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514F281-96A7-42E6-A208-DE64AAD30A5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5F2968CC-9D7C-4AD1-9713-7E230D3269BD}"/>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59952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80D54D-C5C8-4B26-BEC8-9E3F4A909D52}"/>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14/11/2022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EF22A54-AB24-408A-B4C3-15659B6C77D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9EFE4C22-36CD-488D-884C-6BE0A8C1BEAB}"/>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62240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D200F-5E74-4B89-82AF-672E1DD299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C8BF08-F6D3-454D-BA27-F13049CC53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55D43C-5173-454E-9227-49F2DB6008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B59322-0CCC-416C-B9F9-98E0BC530900}"/>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14/11/2022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FA7C577-9C42-4A8E-B241-0CE94D727CC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C9A3DCB-E193-4406-9119-DA530708D809}"/>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1369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6AE38-015A-4286-BA52-6ABF4B4CD4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2A079F-2E04-4300-908E-1546DD1E3F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D745BE-64AE-4203-9557-79797228AC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B0B41E-668E-460C-ACD5-D94434A9CC50}"/>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14/11/2022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282BC4B-4061-4579-B147-A470C97CC18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47DD343-F2B9-493A-ACC9-4495946CAB35}"/>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1528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14/11/2022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313876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8159A-84BE-4D92-8253-1DE2F112F8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2CE92-F556-496E-BA4F-C3187D6AD2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76D6E9-9B14-4345-969F-FB43721C3547}"/>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14/11/2022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A57A82B-9CDE-4909-A5E0-5C098D20F8E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1F7F32-5D21-43A0-AEB3-BD7F6CACE3EE}"/>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68156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476AC9-92E4-4487-B892-456BE8FF2F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559597-E4E2-44D3-A470-8ACB0927FD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129DBD-7440-4276-A785-B0C0ECAA8752}"/>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14/11/2022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BE11A6E-0F74-4327-A20A-A72A818712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58D8CF6-8F97-48D4-897B-F0CE803A980D}"/>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2397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14/11/2022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616250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15.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6A11C-9BBA-4DA5-A576-DA3FF68E2598}" type="datetimeFigureOut">
              <a:rPr lang="en-US" smtClean="0"/>
              <a:t>14/11/2022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4C0655-4D81-4ACB-AA7E-12F7DDECA208}" type="slidenum">
              <a:rPr lang="en-US" smtClean="0"/>
              <a:t>‹#›</a:t>
            </a:fld>
            <a:endParaRPr lang="en-US"/>
          </a:p>
        </p:txBody>
      </p:sp>
    </p:spTree>
    <p:extLst>
      <p:ext uri="{BB962C8B-B14F-4D97-AF65-F5344CB8AC3E}">
        <p14:creationId xmlns:p14="http://schemas.microsoft.com/office/powerpoint/2010/main" val="3000248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14/11/2022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638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B6A78E-A6A1-4FC7-80C7-614CA0CBECE6}" type="datetimeFigureOut">
              <a:rPr lang="en-US" smtClean="0">
                <a:solidFill>
                  <a:prstClr val="black">
                    <a:tint val="75000"/>
                  </a:prstClr>
                </a:solidFill>
              </a:rPr>
              <a:pPr/>
              <a:t>14/11/2022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71580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solidFill>
                  <a:prstClr val="black">
                    <a:tint val="75000"/>
                  </a:prstClr>
                </a:solidFill>
              </a:rPr>
              <a:pPr/>
              <a:t>14/11/2022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237232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solidFill>
                  <a:prstClr val="black">
                    <a:tint val="75000"/>
                  </a:prstClr>
                </a:solidFill>
              </a:rPr>
              <a:pPr/>
              <a:t>14/11/2022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29836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pPr defTabSz="609539"/>
            <a:fld id="{E03BAA36-83D7-4306-A588-FDD11218D53D}" type="datetimeFigureOut">
              <a:rPr lang="zh-CN" altLang="en-US" smtClean="0">
                <a:solidFill>
                  <a:prstClr val="black">
                    <a:tint val="75000"/>
                  </a:prstClr>
                </a:solidFill>
              </a:rPr>
              <a:pPr defTabSz="609539"/>
              <a:t>2022/11/14</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pPr defTabSz="609539"/>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pPr defTabSz="609539"/>
            <a:fld id="{8DE7874E-35F5-4B15-9F30-4780D0F8F6C8}" type="slidenum">
              <a:rPr lang="zh-CN" altLang="en-US" smtClean="0">
                <a:solidFill>
                  <a:prstClr val="black">
                    <a:tint val="75000"/>
                  </a:prstClr>
                </a:solidFill>
              </a:rPr>
              <a:pPr defTabSz="609539"/>
              <a:t>‹#›</a:t>
            </a:fld>
            <a:endParaRPr lang="zh-CN" altLang="en-US" dirty="0">
              <a:solidFill>
                <a:prstClr val="black">
                  <a:tint val="75000"/>
                </a:prstClr>
              </a:solidFill>
            </a:endParaRPr>
          </a:p>
        </p:txBody>
      </p:sp>
    </p:spTree>
    <p:extLst>
      <p:ext uri="{BB962C8B-B14F-4D97-AF65-F5344CB8AC3E}">
        <p14:creationId xmlns:p14="http://schemas.microsoft.com/office/powerpoint/2010/main" val="2855844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5AF514-6D86-4401-98F1-5ABE21F78C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F045C9-7618-4A19-92D2-BCA5210AB2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298EF-2D4A-47D9-9870-C360371B85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BCEFB9-CBD3-4719-B2D7-9830C156218F}" type="datetimeFigureOut">
              <a:rPr lang="en-US" smtClean="0">
                <a:solidFill>
                  <a:prstClr val="black">
                    <a:tint val="75000"/>
                  </a:prstClr>
                </a:solidFill>
                <a:ea typeface="Microsoft YaHei" panose="020B0503020204020204" pitchFamily="34" charset="-122"/>
              </a:rPr>
              <a:pPr/>
              <a:t>14/11/2022</a:t>
            </a:fld>
            <a:endParaRPr lang="en-US">
              <a:solidFill>
                <a:prstClr val="black">
                  <a:tint val="75000"/>
                </a:prstClr>
              </a:solidFill>
              <a:ea typeface="Microsoft YaHei" panose="020B0503020204020204" pitchFamily="34" charset="-122"/>
            </a:endParaRPr>
          </a:p>
        </p:txBody>
      </p:sp>
      <p:sp>
        <p:nvSpPr>
          <p:cNvPr id="5" name="Footer Placeholder 4">
            <a:extLst>
              <a:ext uri="{FF2B5EF4-FFF2-40B4-BE49-F238E27FC236}">
                <a16:creationId xmlns:a16="http://schemas.microsoft.com/office/drawing/2014/main" id="{11B42436-AAA4-41CB-90F8-67DEC7E965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a typeface="Microsoft YaHei" panose="020B0503020204020204" pitchFamily="34" charset="-122"/>
            </a:endParaRPr>
          </a:p>
        </p:txBody>
      </p:sp>
      <p:sp>
        <p:nvSpPr>
          <p:cNvPr id="6" name="Slide Number Placeholder 5">
            <a:extLst>
              <a:ext uri="{FF2B5EF4-FFF2-40B4-BE49-F238E27FC236}">
                <a16:creationId xmlns:a16="http://schemas.microsoft.com/office/drawing/2014/main" id="{8E97489D-16E4-4FF9-B04E-775C30415A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30AF84-B812-439E-A053-0C1FB0CEAB17}" type="slidenum">
              <a:rPr lang="en-US" smtClean="0">
                <a:solidFill>
                  <a:prstClr val="black">
                    <a:tint val="75000"/>
                  </a:prstClr>
                </a:solidFill>
                <a:ea typeface="Microsoft YaHei" panose="020B0503020204020204" pitchFamily="34" charset="-122"/>
              </a:rPr>
              <a:pPr/>
              <a:t>‹#›</a:t>
            </a:fld>
            <a:endParaRPr lang="en-US">
              <a:solidFill>
                <a:prstClr val="black">
                  <a:tint val="75000"/>
                </a:prstClr>
              </a:solidFill>
              <a:ea typeface="Microsoft YaHei" panose="020B0503020204020204" pitchFamily="34" charset="-122"/>
            </a:endParaRPr>
          </a:p>
        </p:txBody>
      </p:sp>
    </p:spTree>
    <p:extLst>
      <p:ext uri="{BB962C8B-B14F-4D97-AF65-F5344CB8AC3E}">
        <p14:creationId xmlns:p14="http://schemas.microsoft.com/office/powerpoint/2010/main" val="17935361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8.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5.xml"/><Relationship Id="rId7" Type="http://schemas.microsoft.com/office/2007/relationships/hdphoto" Target="../media/hdphoto6.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23.png"/><Relationship Id="rId3" Type="http://schemas.openxmlformats.org/officeDocument/2006/relationships/image" Target="../media/image38.png"/><Relationship Id="rId7" Type="http://schemas.openxmlformats.org/officeDocument/2006/relationships/image" Target="../media/image40.png"/><Relationship Id="rId12" Type="http://schemas.microsoft.com/office/2007/relationships/hdphoto" Target="../media/hdphoto11.wdp"/><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8.wdp"/><Relationship Id="rId11" Type="http://schemas.openxmlformats.org/officeDocument/2006/relationships/image" Target="../media/image42.png"/><Relationship Id="rId5" Type="http://schemas.openxmlformats.org/officeDocument/2006/relationships/image" Target="../media/image39.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42.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23.png"/><Relationship Id="rId3" Type="http://schemas.openxmlformats.org/officeDocument/2006/relationships/image" Target="../media/image38.png"/><Relationship Id="rId7" Type="http://schemas.openxmlformats.org/officeDocument/2006/relationships/image" Target="../media/image41.png"/><Relationship Id="rId12" Type="http://schemas.microsoft.com/office/2007/relationships/hdphoto" Target="../media/hdphoto11.wdp"/><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8.wdp"/><Relationship Id="rId11" Type="http://schemas.openxmlformats.org/officeDocument/2006/relationships/image" Target="../media/image42.png"/><Relationship Id="rId5" Type="http://schemas.openxmlformats.org/officeDocument/2006/relationships/image" Target="../media/image39.png"/><Relationship Id="rId10" Type="http://schemas.microsoft.com/office/2007/relationships/hdphoto" Target="../media/hdphoto9.wdp"/><Relationship Id="rId4" Type="http://schemas.microsoft.com/office/2007/relationships/hdphoto" Target="../media/hdphoto7.wdp"/><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4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3.xml"/><Relationship Id="rId6" Type="http://schemas.openxmlformats.org/officeDocument/2006/relationships/image" Target="../media/image23.png"/><Relationship Id="rId5" Type="http://schemas.microsoft.com/office/2007/relationships/hdphoto" Target="../media/hdphoto4.wdp"/><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7.xml"/><Relationship Id="rId6" Type="http://schemas.microsoft.com/office/2007/relationships/hdphoto" Target="../media/hdphoto15.wdp"/><Relationship Id="rId5" Type="http://schemas.openxmlformats.org/officeDocument/2006/relationships/image" Target="../media/image49.png"/><Relationship Id="rId4" Type="http://schemas.microsoft.com/office/2007/relationships/hdphoto" Target="../media/hdphoto14.wdp"/></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37.xml"/><Relationship Id="rId6" Type="http://schemas.openxmlformats.org/officeDocument/2006/relationships/image" Target="../media/image53.png"/><Relationship Id="rId5" Type="http://schemas.microsoft.com/office/2007/relationships/hdphoto" Target="../media/hdphoto16.wdp"/><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microsoft.com/office/2007/relationships/hdphoto" Target="../media/hdphoto17.wdp"/><Relationship Id="rId2" Type="http://schemas.openxmlformats.org/officeDocument/2006/relationships/image" Target="../media/image50.jpeg"/><Relationship Id="rId1" Type="http://schemas.openxmlformats.org/officeDocument/2006/relationships/slideLayout" Target="../slideLayouts/slideLayout37.xml"/><Relationship Id="rId6" Type="http://schemas.openxmlformats.org/officeDocument/2006/relationships/image" Target="../media/image54.png"/><Relationship Id="rId5" Type="http://schemas.openxmlformats.org/officeDocument/2006/relationships/image" Target="../media/image53.png"/><Relationship Id="rId4" Type="http://schemas.microsoft.com/office/2007/relationships/hdphoto" Target="../media/hdphoto16.wdp"/></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2.png"/><Relationship Id="rId7" Type="http://schemas.openxmlformats.org/officeDocument/2006/relationships/image" Target="../media/image57.png"/><Relationship Id="rId2" Type="http://schemas.openxmlformats.org/officeDocument/2006/relationships/image" Target="../media/image50.jpeg"/><Relationship Id="rId1" Type="http://schemas.openxmlformats.org/officeDocument/2006/relationships/slideLayout" Target="../slideLayouts/slideLayout37.xml"/><Relationship Id="rId6" Type="http://schemas.openxmlformats.org/officeDocument/2006/relationships/image" Target="../media/image56.png"/><Relationship Id="rId5" Type="http://schemas.openxmlformats.org/officeDocument/2006/relationships/image" Target="../media/image53.png"/><Relationship Id="rId4" Type="http://schemas.microsoft.com/office/2007/relationships/hdphoto" Target="../media/hdphoto16.wdp"/><Relationship Id="rId9"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7" Type="http://schemas.microsoft.com/office/2007/relationships/hdphoto" Target="../media/hdphoto18.wdp"/><Relationship Id="rId2" Type="http://schemas.openxmlformats.org/officeDocument/2006/relationships/image" Target="../media/image50.jpeg"/><Relationship Id="rId1" Type="http://schemas.openxmlformats.org/officeDocument/2006/relationships/slideLayout" Target="../slideLayouts/slideLayout37.xml"/><Relationship Id="rId6" Type="http://schemas.openxmlformats.org/officeDocument/2006/relationships/image" Target="../media/image59.png"/><Relationship Id="rId5" Type="http://schemas.openxmlformats.org/officeDocument/2006/relationships/image" Target="../media/image53.png"/><Relationship Id="rId4" Type="http://schemas.microsoft.com/office/2007/relationships/hdphoto" Target="../media/hdphoto16.wdp"/></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jpeg"/><Relationship Id="rId1" Type="http://schemas.openxmlformats.org/officeDocument/2006/relationships/slideLayout" Target="../slideLayouts/slideLayout37.xml"/><Relationship Id="rId5" Type="http://schemas.openxmlformats.org/officeDocument/2006/relationships/image" Target="../media/image53.png"/><Relationship Id="rId4" Type="http://schemas.microsoft.com/office/2007/relationships/hdphoto" Target="../media/hdphoto16.wdp"/></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60.png"/><Relationship Id="rId2" Type="http://schemas.openxmlformats.org/officeDocument/2006/relationships/image" Target="../media/image47.png"/><Relationship Id="rId1" Type="http://schemas.openxmlformats.org/officeDocument/2006/relationships/slideLayout" Target="../slideLayouts/slideLayout48.xml"/><Relationship Id="rId6" Type="http://schemas.microsoft.com/office/2007/relationships/hdphoto" Target="../media/hdphoto15.wdp"/><Relationship Id="rId5" Type="http://schemas.openxmlformats.org/officeDocument/2006/relationships/image" Target="../media/image49.png"/><Relationship Id="rId4" Type="http://schemas.microsoft.com/office/2007/relationships/hdphoto" Target="../media/hdphoto14.wdp"/></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7.png"/><Relationship Id="rId1" Type="http://schemas.openxmlformats.org/officeDocument/2006/relationships/slideLayout" Target="../slideLayouts/slideLayout48.xml"/><Relationship Id="rId6" Type="http://schemas.openxmlformats.org/officeDocument/2006/relationships/image" Target="../media/image60.png"/><Relationship Id="rId5" Type="http://schemas.openxmlformats.org/officeDocument/2006/relationships/image" Target="../media/image33.png"/><Relationship Id="rId4" Type="http://schemas.microsoft.com/office/2007/relationships/hdphoto" Target="../media/hdphoto19.wdp"/></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7.png"/><Relationship Id="rId1" Type="http://schemas.openxmlformats.org/officeDocument/2006/relationships/slideLayout" Target="../slideLayouts/slideLayout60.xml"/><Relationship Id="rId5" Type="http://schemas.openxmlformats.org/officeDocument/2006/relationships/image" Target="../media/image63.png"/><Relationship Id="rId4" Type="http://schemas.microsoft.com/office/2007/relationships/hdphoto" Target="../media/hdphoto20.wdp"/></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7.png"/><Relationship Id="rId1" Type="http://schemas.openxmlformats.org/officeDocument/2006/relationships/slideLayout" Target="../slideLayouts/slideLayout48.xml"/><Relationship Id="rId6" Type="http://schemas.openxmlformats.org/officeDocument/2006/relationships/image" Target="../media/image64.png"/><Relationship Id="rId5" Type="http://schemas.openxmlformats.org/officeDocument/2006/relationships/image" Target="../media/image33.png"/><Relationship Id="rId4" Type="http://schemas.microsoft.com/office/2007/relationships/hdphoto" Target="../media/hdphoto19.wdp"/></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7.png"/><Relationship Id="rId1" Type="http://schemas.openxmlformats.org/officeDocument/2006/relationships/slideLayout" Target="../slideLayouts/slideLayout48.xml"/><Relationship Id="rId5" Type="http://schemas.openxmlformats.org/officeDocument/2006/relationships/image" Target="../media/image64.png"/><Relationship Id="rId4" Type="http://schemas.microsoft.com/office/2007/relationships/hdphoto" Target="../media/hdphoto19.wdp"/></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4.png"/><Relationship Id="rId2" Type="http://schemas.openxmlformats.org/officeDocument/2006/relationships/image" Target="../media/image47.png"/><Relationship Id="rId1" Type="http://schemas.openxmlformats.org/officeDocument/2006/relationships/slideLayout" Target="../slideLayouts/slideLayout48.xml"/><Relationship Id="rId6" Type="http://schemas.microsoft.com/office/2007/relationships/hdphoto" Target="../media/hdphoto21.wdp"/><Relationship Id="rId5" Type="http://schemas.openxmlformats.org/officeDocument/2006/relationships/image" Target="../media/image67.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4.png"/><Relationship Id="rId2" Type="http://schemas.openxmlformats.org/officeDocument/2006/relationships/image" Target="../media/image47.png"/><Relationship Id="rId1" Type="http://schemas.openxmlformats.org/officeDocument/2006/relationships/slideLayout" Target="../slideLayouts/slideLayout48.xml"/><Relationship Id="rId6" Type="http://schemas.microsoft.com/office/2007/relationships/hdphoto" Target="../media/hdphoto21.wdp"/><Relationship Id="rId5" Type="http://schemas.openxmlformats.org/officeDocument/2006/relationships/image" Target="../media/image67.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7.png"/><Relationship Id="rId1" Type="http://schemas.openxmlformats.org/officeDocument/2006/relationships/slideLayout" Target="../slideLayouts/slideLayout60.xml"/><Relationship Id="rId5" Type="http://schemas.microsoft.com/office/2007/relationships/hdphoto" Target="../media/hdphoto19.wdp"/><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69.svg"/><Relationship Id="rId2" Type="http://schemas.openxmlformats.org/officeDocument/2006/relationships/image" Target="../media/image47.png"/><Relationship Id="rId1" Type="http://schemas.openxmlformats.org/officeDocument/2006/relationships/slideLayout" Target="../slideLayouts/slideLayout48.xml"/><Relationship Id="rId6" Type="http://schemas.openxmlformats.org/officeDocument/2006/relationships/image" Target="../media/image68.png"/><Relationship Id="rId5" Type="http://schemas.openxmlformats.org/officeDocument/2006/relationships/image" Target="../media/image60.png"/><Relationship Id="rId4" Type="http://schemas.microsoft.com/office/2007/relationships/hdphoto" Target="../media/hdphoto14.wdp"/></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0.jpg"/><Relationship Id="rId1" Type="http://schemas.openxmlformats.org/officeDocument/2006/relationships/slideLayout" Target="../slideLayouts/slideLayout48.xml"/><Relationship Id="rId6" Type="http://schemas.microsoft.com/office/2007/relationships/hdphoto" Target="../media/hdphoto22.wdp"/><Relationship Id="rId5" Type="http://schemas.openxmlformats.org/officeDocument/2006/relationships/image" Target="../media/image72.png"/><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7" Type="http://schemas.microsoft.com/office/2007/relationships/hdphoto" Target="../media/hdphoto24.wdp"/><Relationship Id="rId2" Type="http://schemas.openxmlformats.org/officeDocument/2006/relationships/image" Target="../media/image73.jpg"/><Relationship Id="rId1" Type="http://schemas.openxmlformats.org/officeDocument/2006/relationships/slideLayout" Target="../slideLayouts/slideLayout72.xml"/><Relationship Id="rId6" Type="http://schemas.openxmlformats.org/officeDocument/2006/relationships/image" Target="../media/image76.png"/><Relationship Id="rId5" Type="http://schemas.microsoft.com/office/2007/relationships/hdphoto" Target="../media/hdphoto23.wdp"/><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8" Type="http://schemas.openxmlformats.org/officeDocument/2006/relationships/image" Target="../media/image80.gif"/><Relationship Id="rId13" Type="http://schemas.openxmlformats.org/officeDocument/2006/relationships/image" Target="../media/image83.gif"/><Relationship Id="rId3" Type="http://schemas.openxmlformats.org/officeDocument/2006/relationships/slide" Target="slide5.xml"/><Relationship Id="rId7" Type="http://schemas.openxmlformats.org/officeDocument/2006/relationships/slide" Target="slide6.xml"/><Relationship Id="rId12" Type="http://schemas.openxmlformats.org/officeDocument/2006/relationships/image" Target="../media/image82.gif"/><Relationship Id="rId2" Type="http://schemas.openxmlformats.org/officeDocument/2006/relationships/image" Target="../media/image77.png"/><Relationship Id="rId1" Type="http://schemas.openxmlformats.org/officeDocument/2006/relationships/slideLayout" Target="../slideLayouts/slideLayout42.xml"/><Relationship Id="rId6" Type="http://schemas.openxmlformats.org/officeDocument/2006/relationships/image" Target="../media/image79.gif"/><Relationship Id="rId11" Type="http://schemas.openxmlformats.org/officeDocument/2006/relationships/slide" Target="slide9.xml"/><Relationship Id="rId5" Type="http://schemas.openxmlformats.org/officeDocument/2006/relationships/slide" Target="slide7.xml"/><Relationship Id="rId10" Type="http://schemas.openxmlformats.org/officeDocument/2006/relationships/image" Target="../media/image81.gif"/><Relationship Id="rId4" Type="http://schemas.openxmlformats.org/officeDocument/2006/relationships/image" Target="../media/image78.gif"/><Relationship Id="rId9" Type="http://schemas.openxmlformats.org/officeDocument/2006/relationships/slide" Target="slide8.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3.xml"/><Relationship Id="rId6" Type="http://schemas.openxmlformats.org/officeDocument/2006/relationships/image" Target="../media/image23.png"/><Relationship Id="rId5" Type="http://schemas.microsoft.com/office/2007/relationships/hdphoto" Target="../media/hdphoto4.wdp"/><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Google Shape;1910;p31">
            <a:extLst>
              <a:ext uri="{FF2B5EF4-FFF2-40B4-BE49-F238E27FC236}">
                <a16:creationId xmlns:a16="http://schemas.microsoft.com/office/drawing/2014/main" id="{B4486D36-6C53-75D6-BF08-C59D05FCF23A}"/>
              </a:ext>
            </a:extLst>
          </p:cNvPr>
          <p:cNvSpPr txBox="1">
            <a:spLocks/>
          </p:cNvSpPr>
          <p:nvPr/>
        </p:nvSpPr>
        <p:spPr>
          <a:xfrm>
            <a:off x="3192331" y="2486541"/>
            <a:ext cx="6096000" cy="1960246"/>
          </a:xfrm>
          <a:prstGeom prst="rect">
            <a:avLst/>
          </a:prstGeom>
          <a:noFill/>
          <a:ln>
            <a:noFill/>
          </a:ln>
        </p:spPr>
        <p:txBody>
          <a:bodyPr spcFirstLastPara="1" wrap="square" lIns="91425" tIns="91425" rIns="91425" bIns="91425"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pPr>
            <a:r>
              <a:rPr lang="en-US" sz="8800" b="1" kern="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Nunito Black" pitchFamily="2" charset="0"/>
              </a:rPr>
              <a:t>KHI</a:t>
            </a:r>
            <a:r>
              <a:rPr lang="en-US" sz="8800" b="1" kern="0" dirty="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latin typeface="Nunito Black" pitchFamily="2" charset="0"/>
              </a:rPr>
              <a:t> </a:t>
            </a:r>
            <a:r>
              <a:rPr lang="en-US" sz="8800" b="1" kern="0" dirty="0">
                <a:ln w="9525">
                  <a:solidFill>
                    <a:schemeClr val="bg1"/>
                  </a:solidFill>
                  <a:prstDash val="solid"/>
                </a:ln>
                <a:solidFill>
                  <a:srgbClr val="FF9933"/>
                </a:solidFill>
                <a:effectLst>
                  <a:outerShdw blurRad="12700" dist="38100" dir="2700000" algn="tl" rotWithShape="0">
                    <a:schemeClr val="accent5">
                      <a:lumMod val="60000"/>
                      <a:lumOff val="40000"/>
                    </a:schemeClr>
                  </a:outerShdw>
                </a:effectLst>
                <a:latin typeface="Nunito Black" pitchFamily="2" charset="0"/>
              </a:rPr>
              <a:t>CẢ</a:t>
            </a:r>
            <a:r>
              <a:rPr lang="en-US" sz="8800" b="1" kern="0" dirty="0">
                <a:ln w="9525">
                  <a:solidFill>
                    <a:schemeClr val="bg1"/>
                  </a:solidFill>
                  <a:prstDash val="solid"/>
                </a:ln>
                <a:effectLst>
                  <a:outerShdw blurRad="12700" dist="38100" dir="2700000" algn="tl" rotWithShape="0">
                    <a:schemeClr val="accent5">
                      <a:lumMod val="60000"/>
                      <a:lumOff val="40000"/>
                    </a:schemeClr>
                  </a:outerShdw>
                </a:effectLst>
                <a:latin typeface="Nunito Black" pitchFamily="2" charset="0"/>
              </a:rPr>
              <a:t> </a:t>
            </a:r>
            <a:r>
              <a:rPr lang="en-US" sz="8800" b="1" kern="0"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latin typeface="Nunito Black" pitchFamily="2" charset="0"/>
              </a:rPr>
              <a:t>NHÀ</a:t>
            </a:r>
            <a:r>
              <a:rPr lang="en-US" sz="8800" b="1" kern="0" dirty="0">
                <a:ln w="9525">
                  <a:solidFill>
                    <a:schemeClr val="bg1"/>
                  </a:solidFill>
                  <a:prstDash val="solid"/>
                </a:ln>
                <a:effectLst>
                  <a:outerShdw blurRad="12700" dist="38100" dir="2700000" algn="tl" rotWithShape="0">
                    <a:schemeClr val="accent5">
                      <a:lumMod val="60000"/>
                      <a:lumOff val="40000"/>
                    </a:schemeClr>
                  </a:outerShdw>
                </a:effectLst>
                <a:latin typeface="Nunito Black" pitchFamily="2" charset="0"/>
              </a:rPr>
              <a:t> </a:t>
            </a:r>
            <a:r>
              <a:rPr lang="en-US" sz="8800" b="1" kern="0" dirty="0">
                <a:ln w="9525">
                  <a:solidFill>
                    <a:schemeClr val="bg1"/>
                  </a:solidFill>
                  <a:prstDash val="solid"/>
                </a:ln>
                <a:solidFill>
                  <a:srgbClr val="FF3399"/>
                </a:solidFill>
                <a:effectLst>
                  <a:outerShdw blurRad="12700" dist="38100" dir="2700000" algn="tl" rotWithShape="0">
                    <a:schemeClr val="accent5">
                      <a:lumMod val="60000"/>
                      <a:lumOff val="40000"/>
                    </a:schemeClr>
                  </a:outerShdw>
                </a:effectLst>
                <a:latin typeface="Nunito Black" pitchFamily="2" charset="0"/>
              </a:rPr>
              <a:t>BÉ</a:t>
            </a:r>
            <a:r>
              <a:rPr lang="en-US" sz="8800" b="1" kern="0" dirty="0">
                <a:ln w="9525">
                  <a:solidFill>
                    <a:schemeClr val="bg1"/>
                  </a:solidFill>
                  <a:prstDash val="solid"/>
                </a:ln>
                <a:effectLst>
                  <a:outerShdw blurRad="12700" dist="38100" dir="2700000" algn="tl" rotWithShape="0">
                    <a:schemeClr val="accent5">
                      <a:lumMod val="60000"/>
                      <a:lumOff val="40000"/>
                    </a:schemeClr>
                  </a:outerShdw>
                </a:effectLst>
                <a:latin typeface="Nunito Black" pitchFamily="2" charset="0"/>
              </a:rPr>
              <a:t> </a:t>
            </a:r>
            <a:r>
              <a:rPr lang="en-US" sz="8800" b="1" kern="0"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Nunito Black" pitchFamily="2" charset="0"/>
              </a:rPr>
              <a:t>TÍ</a:t>
            </a:r>
          </a:p>
        </p:txBody>
      </p:sp>
      <p:sp>
        <p:nvSpPr>
          <p:cNvPr id="13" name="TextBox 12">
            <a:extLst>
              <a:ext uri="{FF2B5EF4-FFF2-40B4-BE49-F238E27FC236}">
                <a16:creationId xmlns:a16="http://schemas.microsoft.com/office/drawing/2014/main" id="{56766A65-AB59-44B3-F82A-2DEA307661EB}"/>
              </a:ext>
            </a:extLst>
          </p:cNvPr>
          <p:cNvSpPr txBox="1"/>
          <p:nvPr/>
        </p:nvSpPr>
        <p:spPr>
          <a:xfrm>
            <a:off x="-195270" y="2543334"/>
            <a:ext cx="3192331" cy="923330"/>
          </a:xfrm>
          <a:prstGeom prst="rect">
            <a:avLst/>
          </a:prstGeom>
          <a:noFill/>
        </p:spPr>
        <p:txBody>
          <a:bodyPr wrap="square" rtlCol="0">
            <a:spAutoFit/>
          </a:bodyPr>
          <a:lstStyle/>
          <a:p>
            <a:pPr algn="ctr">
              <a:buClr>
                <a:srgbClr val="000000"/>
              </a:buClr>
              <a:buFont typeface="Arial"/>
              <a:buNone/>
            </a:pPr>
            <a:r>
              <a:rPr lang="en-US" sz="5400" b="1" kern="0" dirty="0" err="1">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19</a:t>
            </a:r>
            <a:endParaRPr lang="id-ID"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210" b="100000" l="0" r="99823">
                        <a14:foregroundMark x1="33156" y1="9015" x2="33156" y2="9015"/>
                        <a14:foregroundMark x1="61879" y1="14675" x2="61879" y2="14675"/>
                        <a14:foregroundMark x1="67199" y1="89727" x2="67199" y2="89727"/>
                        <a14:foregroundMark x1="64184" y1="89308" x2="64184" y2="89308"/>
                        <a14:foregroundMark x1="19858" y1="30189" x2="19858" y2="30189"/>
                        <a14:foregroundMark x1="10106" y1="14885" x2="10106" y2="14885"/>
                        <a14:foregroundMark x1="84574" y1="85744" x2="84574" y2="85744"/>
                        <a14:foregroundMark x1="85461" y1="80503" x2="85461" y2="80503"/>
                        <a14:foregroundMark x1="34397" y1="9015" x2="34397" y2="9015"/>
                        <a14:backgroundMark x1="10993" y1="18449" x2="10993" y2="18449"/>
                        <a14:backgroundMark x1="28369" y1="20755" x2="28369" y2="20755"/>
                        <a14:backgroundMark x1="13298" y1="23690" x2="13298" y2="23690"/>
                        <a14:backgroundMark x1="22340" y1="24319" x2="22340" y2="24319"/>
                        <a14:backgroundMark x1="24645" y1="20126" x2="24645" y2="20126"/>
                        <a14:backgroundMark x1="20567" y1="24109" x2="20567" y2="24109"/>
                        <a14:backgroundMark x1="10993" y1="20335" x2="10993" y2="20335"/>
                        <a14:backgroundMark x1="14894" y1="23480" x2="14894" y2="23480"/>
                        <a14:backgroundMark x1="57092" y1="30608" x2="57092" y2="30608"/>
                        <a14:backgroundMark x1="33865" y1="22222" x2="33865" y2="22222"/>
                        <a14:backgroundMark x1="54255" y1="79874" x2="54255" y2="79874"/>
                        <a14:backgroundMark x1="54965" y1="78826" x2="54965" y2="78826"/>
                        <a14:backgroundMark x1="88298" y1="83019" x2="88298" y2="83019"/>
                        <a14:backgroundMark x1="88298" y1="81761" x2="88298" y2="81761"/>
                        <a14:backgroundMark x1="77482" y1="63522" x2="77482" y2="63522"/>
                        <a14:backgroundMark x1="77837" y1="64361" x2="77837" y2="64361"/>
                        <a14:backgroundMark x1="78014" y1="66247" x2="78014" y2="66247"/>
                        <a14:backgroundMark x1="31383" y1="10901" x2="31383" y2="10901"/>
                        <a14:backgroundMark x1="36170" y1="5241" x2="36170" y2="5241"/>
                        <a14:backgroundMark x1="31560" y1="14885" x2="31560" y2="14885"/>
                        <a14:backgroundMark x1="50887" y1="18239" x2="50887" y2="18239"/>
                        <a14:backgroundMark x1="33333" y1="20335" x2="33333" y2="20335"/>
                      </a14:backgroundRemoval>
                    </a14:imgEffect>
                  </a14:imgLayer>
                </a14:imgProps>
              </a:ext>
            </a:extLst>
          </a:blip>
          <a:stretch>
            <a:fillRect/>
          </a:stretch>
        </p:blipFill>
        <p:spPr>
          <a:xfrm>
            <a:off x="3657758" y="3004999"/>
            <a:ext cx="4674261" cy="3953231"/>
          </a:xfrm>
          <a:prstGeom prst="rect">
            <a:avLst/>
          </a:prstGeom>
        </p:spPr>
      </p:pic>
      <p:pic>
        <p:nvPicPr>
          <p:cNvPr id="8" name="Picture 7"/>
          <p:cNvPicPr>
            <a:picLocks noChangeAspect="1"/>
          </p:cNvPicPr>
          <p:nvPr/>
        </p:nvPicPr>
        <p:blipFill>
          <a:blip r:embed="rId7"/>
          <a:stretch>
            <a:fillRect/>
          </a:stretch>
        </p:blipFill>
        <p:spPr>
          <a:xfrm>
            <a:off x="0" y="4813042"/>
            <a:ext cx="2037706" cy="2044958"/>
          </a:xfrm>
          <a:prstGeom prst="rect">
            <a:avLst/>
          </a:prstGeom>
        </p:spPr>
      </p:pic>
    </p:spTree>
    <p:extLst>
      <p:ext uri="{BB962C8B-B14F-4D97-AF65-F5344CB8AC3E}">
        <p14:creationId xmlns:p14="http://schemas.microsoft.com/office/powerpoint/2010/main" val="8240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31"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 calcmode="lin" valueType="num">
                                      <p:cBhvr>
                                        <p:cTn id="14" dur="1000" fill="hold"/>
                                        <p:tgtEl>
                                          <p:spTgt spid="10"/>
                                        </p:tgtEl>
                                        <p:attrNameLst>
                                          <p:attrName>style.rotation</p:attrName>
                                        </p:attrNameLst>
                                      </p:cBhvr>
                                      <p:tavLst>
                                        <p:tav tm="0">
                                          <p:val>
                                            <p:fltVal val="90"/>
                                          </p:val>
                                        </p:tav>
                                        <p:tav tm="100000">
                                          <p:val>
                                            <p:fltVal val="0"/>
                                          </p:val>
                                        </p:tav>
                                      </p:tavLst>
                                    </p:anim>
                                    <p:animEffect transition="in" filter="fade">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7552" y="250635"/>
            <a:ext cx="11676031" cy="63972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12" name="Rectangle 11"/>
          <p:cNvSpPr/>
          <p:nvPr/>
        </p:nvSpPr>
        <p:spPr>
          <a:xfrm>
            <a:off x="6868423" y="2900611"/>
            <a:ext cx="4273311" cy="1854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endParaRPr lang="en-US" sz="2800" b="1" dirty="0">
              <a:solidFill>
                <a:srgbClr val="002060"/>
              </a:solidFill>
              <a:latin typeface="Cambria" panose="02040503050406030204" pitchFamily="18" charset="0"/>
              <a:ea typeface="Cambria" panose="02040503050406030204" pitchFamily="18" charset="0"/>
            </a:endParaRPr>
          </a:p>
        </p:txBody>
      </p:sp>
      <p:sp>
        <p:nvSpPr>
          <p:cNvPr id="15" name="Rectangle 14"/>
          <p:cNvSpPr/>
          <p:nvPr/>
        </p:nvSpPr>
        <p:spPr>
          <a:xfrm>
            <a:off x="3783043" y="172899"/>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Nunito Black" pitchFamily="2" charset="0"/>
              </a:rPr>
              <a:t>KHI </a:t>
            </a:r>
            <a:r>
              <a:rPr lang="en-US" sz="3200" kern="0" dirty="0">
                <a:ln>
                  <a:solidFill>
                    <a:srgbClr val="FFCCA9">
                      <a:lumMod val="10000"/>
                    </a:srgbClr>
                  </a:solidFill>
                </a:ln>
                <a:solidFill>
                  <a:srgbClr val="FFC000"/>
                </a:solidFill>
                <a:effectLst>
                  <a:glow rad="101600">
                    <a:srgbClr val="EC9684">
                      <a:lumMod val="60000"/>
                      <a:lumOff val="40000"/>
                      <a:alpha val="60000"/>
                    </a:srgbClr>
                  </a:glow>
                </a:effectLst>
                <a:latin typeface="Nunito Black" pitchFamily="2" charset="0"/>
              </a:rPr>
              <a:t>CẢ</a:t>
            </a:r>
            <a:r>
              <a:rPr lang="en-US" sz="3200" kern="0" dirty="0">
                <a:ln>
                  <a:solidFill>
                    <a:srgbClr val="FFCCA9">
                      <a:lumMod val="10000"/>
                    </a:srgbClr>
                  </a:solidFill>
                </a:ln>
                <a:solidFill>
                  <a:srgbClr val="A2DF48"/>
                </a:solidFill>
                <a:effectLst>
                  <a:glow rad="101600">
                    <a:srgbClr val="EC9684">
                      <a:lumMod val="60000"/>
                      <a:lumOff val="40000"/>
                      <a:alpha val="60000"/>
                    </a:srgbClr>
                  </a:glow>
                </a:effectLst>
                <a:latin typeface="Nunito Black" pitchFamily="2" charset="0"/>
              </a:rPr>
              <a:t> </a:t>
            </a:r>
            <a:r>
              <a:rPr lang="en-US" sz="3200" kern="0" dirty="0">
                <a:ln>
                  <a:solidFill>
                    <a:srgbClr val="FFCCA9">
                      <a:lumMod val="10000"/>
                    </a:srgbClr>
                  </a:solidFill>
                </a:ln>
                <a:solidFill>
                  <a:srgbClr val="FF0066"/>
                </a:solidFill>
                <a:effectLst>
                  <a:glow rad="101600">
                    <a:srgbClr val="EC9684">
                      <a:lumMod val="60000"/>
                      <a:lumOff val="40000"/>
                      <a:alpha val="60000"/>
                    </a:srgbClr>
                  </a:glow>
                </a:effectLst>
                <a:latin typeface="Nunito Black" pitchFamily="2" charset="0"/>
              </a:rPr>
              <a:t>NHÀ</a:t>
            </a:r>
            <a:r>
              <a:rPr lang="en-US" sz="3200" kern="0" dirty="0">
                <a:ln>
                  <a:solidFill>
                    <a:srgbClr val="FFCCA9">
                      <a:lumMod val="10000"/>
                    </a:srgbClr>
                  </a:solidFill>
                </a:ln>
                <a:solidFill>
                  <a:srgbClr val="A2DF48"/>
                </a:solidFill>
                <a:effectLst>
                  <a:glow rad="101600">
                    <a:srgbClr val="EC9684">
                      <a:lumMod val="60000"/>
                      <a:lumOff val="40000"/>
                      <a:alpha val="60000"/>
                    </a:srgbClr>
                  </a:glow>
                </a:effectLst>
                <a:latin typeface="Nunito Black" pitchFamily="2" charset="0"/>
              </a:rPr>
              <a:t> </a:t>
            </a:r>
            <a:r>
              <a:rPr lang="en-US" sz="3200" kern="0" dirty="0">
                <a:ln>
                  <a:solidFill>
                    <a:srgbClr val="FFCCA9">
                      <a:lumMod val="10000"/>
                    </a:srgbClr>
                  </a:solidFill>
                </a:ln>
                <a:solidFill>
                  <a:srgbClr val="92D050"/>
                </a:solidFill>
                <a:effectLst>
                  <a:glow rad="101600">
                    <a:srgbClr val="EC9684">
                      <a:lumMod val="60000"/>
                      <a:lumOff val="40000"/>
                      <a:alpha val="60000"/>
                    </a:srgbClr>
                  </a:glow>
                </a:effectLst>
                <a:latin typeface="Nunito Black" pitchFamily="2" charset="0"/>
              </a:rPr>
              <a:t>BÉ</a:t>
            </a:r>
            <a:r>
              <a:rPr lang="en-US" sz="3200" kern="0" dirty="0">
                <a:ln>
                  <a:solidFill>
                    <a:srgbClr val="FFCCA9">
                      <a:lumMod val="10000"/>
                    </a:srgbClr>
                  </a:solidFill>
                </a:ln>
                <a:solidFill>
                  <a:srgbClr val="A2DF48"/>
                </a:solidFill>
                <a:effectLst>
                  <a:glow rad="101600">
                    <a:srgbClr val="EC9684">
                      <a:lumMod val="60000"/>
                      <a:lumOff val="40000"/>
                      <a:alpha val="60000"/>
                    </a:srgbClr>
                  </a:glow>
                </a:effectLst>
                <a:latin typeface="Nunito Black" pitchFamily="2" charset="0"/>
              </a:rPr>
              <a:t> </a:t>
            </a:r>
            <a:r>
              <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Nunito Black" pitchFamily="2" charset="0"/>
              </a:rPr>
              <a:t>TÍ</a:t>
            </a:r>
          </a:p>
        </p:txBody>
      </p:sp>
      <p:pic>
        <p:nvPicPr>
          <p:cNvPr id="16" name="Picture 15"/>
          <p:cNvPicPr>
            <a:picLocks noChangeAspect="1"/>
          </p:cNvPicPr>
          <p:nvPr/>
        </p:nvPicPr>
        <p:blipFill>
          <a:blip r:embed="rId2">
            <a:clrChange>
              <a:clrFrom>
                <a:srgbClr val="F4F6D1"/>
              </a:clrFrom>
              <a:clrTo>
                <a:srgbClr val="F4F6D1">
                  <a:alpha val="0"/>
                </a:srgbClr>
              </a:clrTo>
            </a:clrChange>
            <a:extLst>
              <a:ext uri="{BEBA8EAE-BF5A-486C-A8C5-ECC9F3942E4B}">
                <a14:imgProps xmlns:a14="http://schemas.microsoft.com/office/drawing/2010/main">
                  <a14:imgLayer r:embed="rId3">
                    <a14:imgEffect>
                      <a14:backgroundRemoval t="2746" b="98844" l="2158" r="98687">
                        <a14:foregroundMark x1="12946" y1="48266" x2="12946" y2="48266"/>
                        <a14:foregroundMark x1="7036" y1="49133" x2="17917" y2="83526"/>
                        <a14:foregroundMark x1="11163" y1="49133" x2="11163" y2="49133"/>
                        <a14:foregroundMark x1="20826" y1="71243" x2="22233" y2="71532"/>
                        <a14:foregroundMark x1="20356" y1="60549" x2="20356" y2="60549"/>
                        <a14:foregroundMark x1="30488" y1="11416" x2="39212" y2="45665"/>
                        <a14:foregroundMark x1="57974" y1="5780" x2="66041" y2="41185"/>
                        <a14:foregroundMark x1="62195" y1="9971" x2="62195" y2="9971"/>
                        <a14:foregroundMark x1="86961" y1="47832" x2="86961" y2="47832"/>
                        <a14:foregroundMark x1="90150" y1="50723" x2="90150" y2="50723"/>
                        <a14:foregroundMark x1="44934" y1="24133" x2="44934" y2="24133"/>
                        <a14:foregroundMark x1="45872" y1="51445" x2="45872" y2="51445"/>
                        <a14:foregroundMark x1="47467" y1="59682" x2="57411" y2="92341"/>
                        <a14:foregroundMark x1="48405" y1="52168" x2="48405" y2="52168"/>
                        <a14:foregroundMark x1="43246" y1="55058" x2="43246" y2="55058"/>
                        <a14:foregroundMark x1="43246" y1="55058" x2="43246" y2="55058"/>
                        <a14:foregroundMark x1="51970" y1="53468" x2="51970" y2="53468"/>
                        <a14:foregroundMark x1="53189" y1="53468" x2="53189" y2="53468"/>
                        <a14:foregroundMark x1="53189" y1="53468" x2="53189" y2="53468"/>
                        <a14:foregroundMark x1="33583" y1="52890" x2="33583" y2="52890"/>
                        <a14:foregroundMark x1="36679" y1="54046" x2="36679" y2="54046"/>
                        <a14:foregroundMark x1="51782" y1="41185" x2="51782" y2="41185"/>
                        <a14:foregroundMark x1="52439" y1="40029" x2="52439" y2="40029"/>
                        <a14:foregroundMark x1="52533" y1="43786" x2="52533" y2="43786"/>
                        <a14:foregroundMark x1="65197" y1="57370" x2="65197" y2="57370"/>
                        <a14:foregroundMark x1="67636" y1="55347" x2="67636" y2="55347"/>
                        <a14:foregroundMark x1="30206" y1="71676" x2="30206" y2="71676"/>
                        <a14:foregroundMark x1="32458" y1="72110" x2="32458" y2="72110"/>
                        <a14:foregroundMark x1="53940" y1="92775" x2="53940" y2="92775"/>
                        <a14:foregroundMark x1="17073" y1="57225" x2="17073" y2="57225"/>
                        <a14:foregroundMark x1="59099" y1="77457" x2="59099" y2="77457"/>
                      </a14:backgroundRemoval>
                    </a14:imgEffect>
                    <a14:imgEffect>
                      <a14:artisticCrisscrossEtching/>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44671" y="1969524"/>
            <a:ext cx="6125295" cy="4600575"/>
          </a:xfrm>
          <a:prstGeom prst="rect">
            <a:avLst/>
          </a:prstGeom>
          <a:effectLst>
            <a:softEdge rad="63500"/>
          </a:effectLst>
        </p:spPr>
      </p:pic>
      <p:sp>
        <p:nvSpPr>
          <p:cNvPr id="2" name="Rounded Rectangle 1"/>
          <p:cNvSpPr/>
          <p:nvPr/>
        </p:nvSpPr>
        <p:spPr>
          <a:xfrm>
            <a:off x="1385861" y="1232246"/>
            <a:ext cx="4432496" cy="1771878"/>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Cambria" panose="02040503050406030204" pitchFamily="18" charset="0"/>
                <a:ea typeface="Cambria" panose="02040503050406030204" pitchFamily="18" charset="0"/>
              </a:rPr>
              <a:t>Khi bà còn bé tí</a:t>
            </a:r>
          </a:p>
          <a:p>
            <a:pPr lvl="0" algn="just"/>
            <a:r>
              <a:rPr lang="vi-VN" sz="2800" b="1" dirty="0">
                <a:solidFill>
                  <a:srgbClr val="002060"/>
                </a:solidFill>
                <a:latin typeface="Cambria" panose="02040503050406030204" pitchFamily="18" charset="0"/>
                <a:ea typeface="Cambria" panose="02040503050406030204" pitchFamily="18" charset="0"/>
              </a:rPr>
              <a:t>Bà có nghịch lắm không</a:t>
            </a:r>
          </a:p>
          <a:p>
            <a:pPr lvl="0" algn="just"/>
            <a:r>
              <a:rPr lang="vi-VN" sz="2800" b="1" dirty="0">
                <a:solidFill>
                  <a:srgbClr val="002060"/>
                </a:solidFill>
                <a:latin typeface="Cambria" panose="02040503050406030204" pitchFamily="18" charset="0"/>
                <a:ea typeface="Cambria" panose="02040503050406030204" pitchFamily="18" charset="0"/>
              </a:rPr>
              <a:t>Dáng đi có hơi còng</a:t>
            </a:r>
          </a:p>
          <a:p>
            <a:pPr lvl="0" algn="just"/>
            <a:r>
              <a:rPr lang="vi-VN" sz="2800" b="1" dirty="0">
                <a:solidFill>
                  <a:srgbClr val="002060"/>
                </a:solidFill>
                <a:latin typeface="Cambria" panose="02040503050406030204" pitchFamily="18" charset="0"/>
                <a:ea typeface="Cambria" panose="02040503050406030204" pitchFamily="18" charset="0"/>
              </a:rPr>
              <a:t>Chăm quét nhà dọn dẹp?</a:t>
            </a:r>
          </a:p>
        </p:txBody>
      </p:sp>
      <p:sp>
        <p:nvSpPr>
          <p:cNvPr id="22" name="Rounded Rectangle 21"/>
          <p:cNvSpPr/>
          <p:nvPr/>
        </p:nvSpPr>
        <p:spPr>
          <a:xfrm>
            <a:off x="1396435" y="3464208"/>
            <a:ext cx="4319489" cy="177187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02060"/>
                </a:solidFill>
                <a:latin typeface="Cambria" panose="02040503050406030204" pitchFamily="18" charset="0"/>
                <a:ea typeface="Cambria" panose="02040503050406030204" pitchFamily="18" charset="0"/>
              </a:rPr>
              <a:t>Khi ông còn bé tí</a:t>
            </a:r>
          </a:p>
          <a:p>
            <a:r>
              <a:rPr lang="vi-VN" sz="2800" b="1" dirty="0">
                <a:solidFill>
                  <a:srgbClr val="002060"/>
                </a:solidFill>
                <a:latin typeface="Cambria" panose="02040503050406030204" pitchFamily="18" charset="0"/>
                <a:ea typeface="Cambria" panose="02040503050406030204" pitchFamily="18" charset="0"/>
              </a:rPr>
              <a:t>Có nghiêm như bây giờ,</a:t>
            </a:r>
          </a:p>
          <a:p>
            <a:r>
              <a:rPr lang="vi-VN" sz="2800" b="1" dirty="0">
                <a:solidFill>
                  <a:srgbClr val="002060"/>
                </a:solidFill>
                <a:latin typeface="Cambria" panose="02040503050406030204" pitchFamily="18" charset="0"/>
                <a:ea typeface="Cambria" panose="02040503050406030204" pitchFamily="18" charset="0"/>
              </a:rPr>
              <a:t>Có chau mặt chơi cờ</a:t>
            </a:r>
          </a:p>
          <a:p>
            <a:r>
              <a:rPr lang="vi-VN" sz="2800" b="1" dirty="0">
                <a:solidFill>
                  <a:srgbClr val="002060"/>
                </a:solidFill>
                <a:latin typeface="Cambria" panose="02040503050406030204" pitchFamily="18" charset="0"/>
                <a:ea typeface="Cambria" panose="02040503050406030204" pitchFamily="18" charset="0"/>
              </a:rPr>
              <a:t>Có uống trà buổi sáng?</a:t>
            </a:r>
          </a:p>
        </p:txBody>
      </p:sp>
      <p:grpSp>
        <p:nvGrpSpPr>
          <p:cNvPr id="14" name="Group 13"/>
          <p:cNvGrpSpPr/>
          <p:nvPr/>
        </p:nvGrpSpPr>
        <p:grpSpPr>
          <a:xfrm>
            <a:off x="769254" y="972715"/>
            <a:ext cx="851094" cy="584333"/>
            <a:chOff x="-28110" y="914314"/>
            <a:chExt cx="851094" cy="584333"/>
          </a:xfrm>
        </p:grpSpPr>
        <p:pic>
          <p:nvPicPr>
            <p:cNvPr id="17" name="Picture 16">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8" name="TextBox 17">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grpSp>
        <p:nvGrpSpPr>
          <p:cNvPr id="19" name="Group 18"/>
          <p:cNvGrpSpPr/>
          <p:nvPr/>
        </p:nvGrpSpPr>
        <p:grpSpPr>
          <a:xfrm>
            <a:off x="769254" y="3281333"/>
            <a:ext cx="851094" cy="584333"/>
            <a:chOff x="-28110" y="914314"/>
            <a:chExt cx="851094" cy="584333"/>
          </a:xfrm>
        </p:grpSpPr>
        <p:pic>
          <p:nvPicPr>
            <p:cNvPr id="20" name="Picture 1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21" name="TextBox 20">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p>
          </p:txBody>
        </p:sp>
      </p:grpSp>
      <p:sp>
        <p:nvSpPr>
          <p:cNvPr id="23" name="Rounded Rectangle 22"/>
          <p:cNvSpPr/>
          <p:nvPr/>
        </p:nvSpPr>
        <p:spPr>
          <a:xfrm>
            <a:off x="6960654" y="1140833"/>
            <a:ext cx="4419077" cy="177187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t"/>
            <a:r>
              <a:rPr lang="en-US" sz="2800" b="1" dirty="0" err="1">
                <a:solidFill>
                  <a:srgbClr val="002060"/>
                </a:solidFill>
                <a:latin typeface="Cambria" panose="02040503050406030204" pitchFamily="18" charset="0"/>
                <a:ea typeface="Cambria" panose="02040503050406030204" pitchFamily="18" charset="0"/>
              </a:rPr>
              <a:t>Khi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bố</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còn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bé</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tí</a:t>
            </a:r>
            <a:endParaRPr lang="en-US" sz="2800" b="1" dirty="0">
              <a:solidFill>
                <a:srgbClr val="002060"/>
              </a:solidFill>
              <a:latin typeface="Cambria" panose="02040503050406030204" pitchFamily="18" charset="0"/>
              <a:ea typeface="Cambria" panose="02040503050406030204" pitchFamily="18" charset="0"/>
            </a:endParaRPr>
          </a:p>
          <a:p>
            <a:pPr lvl="0" fontAlgn="t"/>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thích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lái</a:t>
            </a:r>
            <a:r>
              <a:rPr lang="en-US" sz="2800" b="1" dirty="0">
                <a:solidFill>
                  <a:srgbClr val="002060"/>
                </a:solidFill>
                <a:latin typeface="Cambria" panose="02040503050406030204" pitchFamily="18" charset="0"/>
                <a:ea typeface="Cambria" panose="02040503050406030204" pitchFamily="18" charset="0"/>
              </a:rPr>
              <a:t> ô </a:t>
            </a:r>
            <a:r>
              <a:rPr lang="en-US" sz="2800" b="1" dirty="0" err="1">
                <a:solidFill>
                  <a:srgbClr val="002060"/>
                </a:solidFill>
                <a:latin typeface="Cambria" panose="02040503050406030204" pitchFamily="18" charset="0"/>
                <a:ea typeface="Cambria" panose="02040503050406030204" pitchFamily="18" charset="0"/>
              </a:rPr>
              <a:t>tô</a:t>
            </a:r>
            <a:endParaRPr lang="en-US" sz="2800" b="1" dirty="0">
              <a:solidFill>
                <a:srgbClr val="002060"/>
              </a:solidFill>
              <a:latin typeface="Cambria" panose="02040503050406030204" pitchFamily="18" charset="0"/>
              <a:ea typeface="Cambria" panose="02040503050406030204" pitchFamily="18" charset="0"/>
            </a:endParaRPr>
          </a:p>
          <a:p>
            <a:pPr lvl="0" fontAlgn="t"/>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say </a:t>
            </a:r>
            <a:r>
              <a:rPr lang="en-US" sz="2800" b="1" dirty="0" err="1">
                <a:solidFill>
                  <a:srgbClr val="002060"/>
                </a:solidFill>
                <a:latin typeface="Cambria" panose="02040503050406030204" pitchFamily="18" charset="0"/>
                <a:ea typeface="Cambria" panose="02040503050406030204" pitchFamily="18" charset="0"/>
              </a:rPr>
              <a:t>mê</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sửa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đồ</a:t>
            </a:r>
            <a:endParaRPr lang="en-US" sz="2800" b="1" dirty="0">
              <a:solidFill>
                <a:srgbClr val="002060"/>
              </a:solidFill>
              <a:latin typeface="Cambria" panose="02040503050406030204" pitchFamily="18" charset="0"/>
              <a:ea typeface="Cambria" panose="02040503050406030204" pitchFamily="18" charset="0"/>
            </a:endParaRPr>
          </a:p>
          <a:p>
            <a:pPr lvl="0" fontAlgn="t"/>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hay </a:t>
            </a:r>
            <a:r>
              <a:rPr lang="en-US" sz="2800" b="1" dirty="0" err="1">
                <a:solidFill>
                  <a:srgbClr val="002060"/>
                </a:solidFill>
                <a:latin typeface="Cambria" panose="02040503050406030204" pitchFamily="18" charset="0"/>
                <a:ea typeface="Cambria" panose="02040503050406030204" pitchFamily="18" charset="0"/>
              </a:rPr>
              <a:t>xem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bóng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đá</a:t>
            </a:r>
            <a:r>
              <a:rPr lang="en-US" sz="2800" b="1" dirty="0">
                <a:solidFill>
                  <a:srgbClr val="002060"/>
                </a:solidFill>
                <a:latin typeface="Cambria" panose="02040503050406030204" pitchFamily="18" charset="0"/>
                <a:ea typeface="Cambria" panose="02040503050406030204" pitchFamily="18" charset="0"/>
              </a:rPr>
              <a:t>?</a:t>
            </a:r>
          </a:p>
        </p:txBody>
      </p:sp>
      <p:sp>
        <p:nvSpPr>
          <p:cNvPr id="24" name="Rounded Rectangle 23"/>
          <p:cNvSpPr/>
          <p:nvPr/>
        </p:nvSpPr>
        <p:spPr>
          <a:xfrm>
            <a:off x="6932940" y="2948061"/>
            <a:ext cx="4446791" cy="1771878"/>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sz="2800" b="1" dirty="0" err="1">
                <a:solidFill>
                  <a:srgbClr val="002060"/>
                </a:solidFill>
                <a:latin typeface="Cambria" panose="02040503050406030204" pitchFamily="18" charset="0"/>
                <a:ea typeface="Cambria" panose="02040503050406030204" pitchFamily="18" charset="0"/>
              </a:rPr>
              <a:t>Khi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mẹ</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còn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bé</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tí</a:t>
            </a:r>
            <a:endParaRPr lang="en-US" sz="2800" b="1" dirty="0">
              <a:solidFill>
                <a:srgbClr val="002060"/>
              </a:solidFill>
              <a:latin typeface="Cambria" panose="02040503050406030204" pitchFamily="18" charset="0"/>
              <a:ea typeface="Cambria" panose="02040503050406030204" pitchFamily="18" charset="0"/>
            </a:endParaRPr>
          </a:p>
          <a:p>
            <a:pPr fontAlgn="t"/>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mải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ngồi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cắm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hoa</a:t>
            </a:r>
            <a:endParaRPr lang="en-US" sz="2800" b="1" dirty="0">
              <a:solidFill>
                <a:srgbClr val="002060"/>
              </a:solidFill>
              <a:latin typeface="Cambria" panose="02040503050406030204" pitchFamily="18" charset="0"/>
              <a:ea typeface="Cambria" panose="02040503050406030204" pitchFamily="18" charset="0"/>
            </a:endParaRPr>
          </a:p>
          <a:p>
            <a:pPr fontAlgn="t"/>
            <a:r>
              <a:rPr lang="en-US" sz="2800" b="1" dirty="0" err="1">
                <a:solidFill>
                  <a:srgbClr val="002060"/>
                </a:solidFill>
                <a:latin typeface="Cambria" panose="02040503050406030204" pitchFamily="18" charset="0"/>
                <a:ea typeface="Cambria" panose="02040503050406030204" pitchFamily="18" charset="0"/>
              </a:rPr>
              <a:t>Thích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ra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gần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nhà</a:t>
            </a:r>
            <a:endParaRPr lang="en-US" sz="2800" b="1" dirty="0">
              <a:solidFill>
                <a:srgbClr val="002060"/>
              </a:solidFill>
              <a:latin typeface="Cambria" panose="02040503050406030204" pitchFamily="18" charset="0"/>
              <a:ea typeface="Cambria" panose="02040503050406030204" pitchFamily="18" charset="0"/>
            </a:endParaRPr>
          </a:p>
          <a:p>
            <a:pPr fontAlgn="t"/>
            <a:r>
              <a:rPr lang="en-US" sz="2800" b="1" dirty="0" err="1">
                <a:solidFill>
                  <a:srgbClr val="002060"/>
                </a:solidFill>
                <a:latin typeface="Cambria" panose="02040503050406030204" pitchFamily="18" charset="0"/>
                <a:ea typeface="Cambria" panose="02040503050406030204" pitchFamily="18" charset="0"/>
              </a:rPr>
              <a:t>Tối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khuya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ôm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sách</a:t>
            </a:r>
            <a:r>
              <a:rPr lang="en-US" sz="2800" b="1" dirty="0">
                <a:solidFill>
                  <a:srgbClr val="002060"/>
                </a:solidFill>
                <a:latin typeface="Cambria" panose="02040503050406030204" pitchFamily="18" charset="0"/>
                <a:ea typeface="Cambria" panose="02040503050406030204" pitchFamily="18" charset="0"/>
              </a:rPr>
              <a:t>?</a:t>
            </a:r>
          </a:p>
        </p:txBody>
      </p:sp>
      <p:sp>
        <p:nvSpPr>
          <p:cNvPr id="25" name="Rounded Rectangle 24"/>
          <p:cNvSpPr/>
          <p:nvPr/>
        </p:nvSpPr>
        <p:spPr>
          <a:xfrm>
            <a:off x="6932939" y="4767389"/>
            <a:ext cx="4446791" cy="177187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vi-VN" sz="2800" b="1" dirty="0">
                <a:solidFill>
                  <a:srgbClr val="002060"/>
                </a:solidFill>
                <a:latin typeface="Cambria" panose="02040503050406030204" pitchFamily="18" charset="0"/>
                <a:ea typeface="Cambria" panose="02040503050406030204" pitchFamily="18" charset="0"/>
              </a:rPr>
              <a:t>Khi c</a:t>
            </a:r>
            <a:r>
              <a:rPr lang="en-US" sz="2800" b="1" dirty="0">
                <a:solidFill>
                  <a:srgbClr val="002060"/>
                </a:solidFill>
                <a:latin typeface="Cambria" panose="02040503050406030204" pitchFamily="18" charset="0"/>
                <a:ea typeface="Cambria" panose="02040503050406030204" pitchFamily="18" charset="0"/>
              </a:rPr>
              <a:t>o</a:t>
            </a:r>
            <a:r>
              <a:rPr lang="vi-VN" sz="2800" b="1" dirty="0">
                <a:solidFill>
                  <a:srgbClr val="002060"/>
                </a:solidFill>
                <a:latin typeface="Cambria" panose="02040503050406030204" pitchFamily="18" charset="0"/>
                <a:ea typeface="Cambria" panose="02040503050406030204" pitchFamily="18" charset="0"/>
              </a:rPr>
              <a:t>n còn bé tí</a:t>
            </a:r>
          </a:p>
          <a:p>
            <a:pPr fontAlgn="t"/>
            <a:r>
              <a:rPr lang="vi-VN" sz="2800" b="1" dirty="0">
                <a:solidFill>
                  <a:srgbClr val="002060"/>
                </a:solidFill>
                <a:latin typeface="Cambria" panose="02040503050406030204" pitchFamily="18" charset="0"/>
                <a:ea typeface="Cambria" panose="02040503050406030204" pitchFamily="18" charset="0"/>
              </a:rPr>
              <a:t>Chẳng đọc sách, chơi cờ</a:t>
            </a:r>
          </a:p>
          <a:p>
            <a:pPr fontAlgn="t"/>
            <a:r>
              <a:rPr lang="vi-VN" sz="2800" b="1" dirty="0">
                <a:solidFill>
                  <a:srgbClr val="002060"/>
                </a:solidFill>
                <a:latin typeface="Cambria" panose="02040503050406030204" pitchFamily="18" charset="0"/>
                <a:ea typeface="Cambria" panose="02040503050406030204" pitchFamily="18" charset="0"/>
              </a:rPr>
              <a:t>Chẳng dọn dẹp, chữa đồ</a:t>
            </a:r>
          </a:p>
          <a:p>
            <a:pPr fontAlgn="t"/>
            <a:r>
              <a:rPr lang="vi-VN" sz="2800" b="1" dirty="0">
                <a:solidFill>
                  <a:srgbClr val="002060"/>
                </a:solidFill>
                <a:latin typeface="Cambria" panose="02040503050406030204" pitchFamily="18" charset="0"/>
                <a:ea typeface="Cambria" panose="02040503050406030204" pitchFamily="18" charset="0"/>
              </a:rPr>
              <a:t>Cả ngày con đùa nghịch.</a:t>
            </a:r>
            <a:endParaRPr lang="vi-VN" sz="2400" b="1" dirty="0">
              <a:solidFill>
                <a:srgbClr val="002060"/>
              </a:solidFill>
              <a:latin typeface="Cambria" panose="02040503050406030204" pitchFamily="18" charset="0"/>
              <a:ea typeface="Cambria" panose="02040503050406030204" pitchFamily="18" charset="0"/>
            </a:endParaRPr>
          </a:p>
        </p:txBody>
      </p:sp>
      <p:grpSp>
        <p:nvGrpSpPr>
          <p:cNvPr id="26" name="Group 25"/>
          <p:cNvGrpSpPr/>
          <p:nvPr/>
        </p:nvGrpSpPr>
        <p:grpSpPr>
          <a:xfrm>
            <a:off x="6290335" y="972715"/>
            <a:ext cx="851094" cy="584333"/>
            <a:chOff x="-28110" y="914314"/>
            <a:chExt cx="851094" cy="584333"/>
          </a:xfrm>
        </p:grpSpPr>
        <p:pic>
          <p:nvPicPr>
            <p:cNvPr id="27" name="Picture 26">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28" name="TextBox 27">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p>
          </p:txBody>
        </p:sp>
      </p:grpSp>
      <p:grpSp>
        <p:nvGrpSpPr>
          <p:cNvPr id="29" name="Group 28"/>
          <p:cNvGrpSpPr/>
          <p:nvPr/>
        </p:nvGrpSpPr>
        <p:grpSpPr>
          <a:xfrm>
            <a:off x="6244446" y="2772270"/>
            <a:ext cx="851094" cy="584333"/>
            <a:chOff x="-28110" y="914314"/>
            <a:chExt cx="851094" cy="584333"/>
          </a:xfrm>
        </p:grpSpPr>
        <p:pic>
          <p:nvPicPr>
            <p:cNvPr id="30" name="Picture 2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31" name="TextBox 30">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4</a:t>
              </a:r>
            </a:p>
          </p:txBody>
        </p:sp>
      </p:grpSp>
      <p:grpSp>
        <p:nvGrpSpPr>
          <p:cNvPr id="32" name="Group 31"/>
          <p:cNvGrpSpPr/>
          <p:nvPr/>
        </p:nvGrpSpPr>
        <p:grpSpPr>
          <a:xfrm>
            <a:off x="6269966" y="4591464"/>
            <a:ext cx="851094" cy="584333"/>
            <a:chOff x="-28110" y="914314"/>
            <a:chExt cx="851094" cy="584333"/>
          </a:xfrm>
        </p:grpSpPr>
        <p:pic>
          <p:nvPicPr>
            <p:cNvPr id="33" name="Picture 32">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34" name="TextBox 33">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5</a:t>
              </a:r>
            </a:p>
          </p:txBody>
        </p:sp>
      </p:grpSp>
      <p:grpSp>
        <p:nvGrpSpPr>
          <p:cNvPr id="36" name="Group 35">
            <a:extLst>
              <a:ext uri="{FF2B5EF4-FFF2-40B4-BE49-F238E27FC236}">
                <a16:creationId xmlns:a16="http://schemas.microsoft.com/office/drawing/2014/main" id="{7C63C92D-84AA-4FBF-4C07-278825C6C1AC}"/>
              </a:ext>
            </a:extLst>
          </p:cNvPr>
          <p:cNvGrpSpPr/>
          <p:nvPr/>
        </p:nvGrpSpPr>
        <p:grpSpPr>
          <a:xfrm>
            <a:off x="4481008" y="2393261"/>
            <a:ext cx="3337008" cy="1896158"/>
            <a:chOff x="1548480" y="1985685"/>
            <a:chExt cx="4737655" cy="2075485"/>
          </a:xfrm>
        </p:grpSpPr>
        <p:sp>
          <p:nvSpPr>
            <p:cNvPr id="37" name="Freeform: Shape 8">
              <a:extLst>
                <a:ext uri="{FF2B5EF4-FFF2-40B4-BE49-F238E27FC236}">
                  <a16:creationId xmlns:a16="http://schemas.microsoft.com/office/drawing/2014/main" id="{58245217-77D1-04F5-1A0F-ACEC991A9615}"/>
                </a:ext>
              </a:extLst>
            </p:cNvPr>
            <p:cNvSpPr/>
            <p:nvPr/>
          </p:nvSpPr>
          <p:spPr>
            <a:xfrm>
              <a:off x="1548480" y="1985685"/>
              <a:ext cx="4737655" cy="2075485"/>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00B050"/>
            </a:solidFill>
            <a:ln w="25400" cap="flat" cmpd="sng" algn="ctr">
              <a:solidFill>
                <a:srgbClr val="FFFFFF"/>
              </a:solid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sym typeface="Arial"/>
              </a:endParaRPr>
            </a:p>
          </p:txBody>
        </p:sp>
        <p:sp>
          <p:nvSpPr>
            <p:cNvPr id="38" name="TextBox 37">
              <a:extLst>
                <a:ext uri="{FF2B5EF4-FFF2-40B4-BE49-F238E27FC236}">
                  <a16:creationId xmlns:a16="http://schemas.microsoft.com/office/drawing/2014/main" id="{F5BD5560-E7D2-6AC8-9D2C-A6505DFA0F3C}"/>
                </a:ext>
              </a:extLst>
            </p:cNvPr>
            <p:cNvSpPr txBox="1"/>
            <p:nvPr/>
          </p:nvSpPr>
          <p:spPr>
            <a:xfrm>
              <a:off x="1878440" y="2554028"/>
              <a:ext cx="4214926" cy="1184307"/>
            </a:xfrm>
            <a:prstGeom prst="flowChartTerminator">
              <a:avLst/>
            </a:prstGeom>
            <a:no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4400" b="1" kern="0" dirty="0" err="1">
                  <a:solidFill>
                    <a:schemeClr val="bg1"/>
                  </a:solidFill>
                  <a:latin typeface="Great Vibes" pitchFamily="2" charset="0"/>
                  <a:ea typeface="Cambria" panose="02040503050406030204" pitchFamily="18" charset="0"/>
                  <a:sym typeface="Arial"/>
                </a:rPr>
                <a:t>Đọc</a:t>
              </a:r>
              <a:r>
                <a:rPr lang="en-US" sz="4400" b="1" kern="0" dirty="0">
                  <a:solidFill>
                    <a:schemeClr val="bg1"/>
                  </a:solidFill>
                  <a:latin typeface="Great Vibes" pitchFamily="2" charset="0"/>
                  <a:ea typeface="Cambria" panose="02040503050406030204" pitchFamily="18" charset="0"/>
                  <a:sym typeface="Arial"/>
                </a:rPr>
                <a:t> </a:t>
              </a:r>
              <a:r>
                <a:rPr lang="en-US" sz="4400" b="1" kern="0" dirty="0" err="1">
                  <a:solidFill>
                    <a:schemeClr val="bg1"/>
                  </a:solidFill>
                  <a:latin typeface="Great Vibes" pitchFamily="2" charset="0"/>
                  <a:ea typeface="Cambria" panose="02040503050406030204" pitchFamily="18" charset="0"/>
                  <a:sym typeface="Arial"/>
                </a:rPr>
                <a:t>toàn</a:t>
              </a:r>
              <a:r>
                <a:rPr lang="en-US" sz="4400" b="1" kern="0" dirty="0">
                  <a:solidFill>
                    <a:schemeClr val="bg1"/>
                  </a:solidFill>
                  <a:latin typeface="Great Vibes" pitchFamily="2" charset="0"/>
                  <a:ea typeface="Cambria" panose="02040503050406030204" pitchFamily="18" charset="0"/>
                  <a:sym typeface="Arial"/>
                </a:rPr>
                <a:t> </a:t>
              </a:r>
              <a:r>
                <a:rPr lang="en-US" sz="4400" b="1" kern="0" dirty="0" err="1">
                  <a:solidFill>
                    <a:schemeClr val="bg1"/>
                  </a:solidFill>
                  <a:latin typeface="Great Vibes" pitchFamily="2" charset="0"/>
                  <a:ea typeface="Cambria" panose="02040503050406030204" pitchFamily="18" charset="0"/>
                  <a:sym typeface="Arial"/>
                </a:rPr>
                <a:t>bài</a:t>
              </a:r>
              <a:endParaRPr kumimoji="0" lang="vi-VN" sz="44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sym typeface="Arial"/>
              </a:endParaRPr>
            </a:p>
          </p:txBody>
        </p:sp>
      </p:grpSp>
      <p:pic>
        <p:nvPicPr>
          <p:cNvPr id="3" name="Picture 2"/>
          <p:cNvPicPr>
            <a:picLocks noChangeAspect="1"/>
          </p:cNvPicPr>
          <p:nvPr/>
        </p:nvPicPr>
        <p:blipFill>
          <a:blip r:embed="rId5"/>
          <a:stretch>
            <a:fillRect/>
          </a:stretch>
        </p:blipFill>
        <p:spPr>
          <a:xfrm>
            <a:off x="11141734" y="114278"/>
            <a:ext cx="920576" cy="835224"/>
          </a:xfrm>
          <a:prstGeom prst="rect">
            <a:avLst/>
          </a:prstGeom>
        </p:spPr>
      </p:pic>
    </p:spTree>
    <p:extLst>
      <p:ext uri="{BB962C8B-B14F-4D97-AF65-F5344CB8AC3E}">
        <p14:creationId xmlns:p14="http://schemas.microsoft.com/office/powerpoint/2010/main" val="106117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6"/>
                                        </p:tgtEl>
                                      </p:cBhvr>
                                    </p:animEffect>
                                    <p:set>
                                      <p:cBhvr>
                                        <p:cTn id="12" dur="1" fill="hold">
                                          <p:stCondLst>
                                            <p:cond delay="499"/>
                                          </p:stCondLst>
                                        </p:cTn>
                                        <p:tgtEl>
                                          <p:spTgt spid="3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400"/>
                                        <p:tgtEl>
                                          <p:spTgt spid="2"/>
                                        </p:tgtEl>
                                      </p:cBhvr>
                                    </p:animEffec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10"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par>
                                <p:cTn id="42" presetID="10" presetClass="entr" presetSubtype="0" fill="hold"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3" grpId="0" animBg="1"/>
      <p:bldP spid="24"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903200" y="6006875"/>
            <a:ext cx="812800" cy="812800"/>
          </a:xfrm>
          <a:prstGeom prst="rect">
            <a:avLst/>
          </a:prstGeom>
        </p:spPr>
      </p:pic>
      <p:pic>
        <p:nvPicPr>
          <p:cNvPr id="78" name="Picture 9" descr="C:\Users\ADMIN\Desktop\Tai nguyen thiet ke tro choi\Bảng gỗ\images.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175998" y="51868"/>
            <a:ext cx="4329827" cy="2917283"/>
          </a:xfrm>
          <a:prstGeom prst="rect">
            <a:avLst/>
          </a:prstGeom>
          <a:noFill/>
          <a:extLst>
            <a:ext uri="{909E8E84-426E-40DD-AFC4-6F175D3DCCD1}">
              <a14:hiddenFill xmlns:a14="http://schemas.microsoft.com/office/drawing/2010/main">
                <a:solidFill>
                  <a:srgbClr val="FFFFFF"/>
                </a:solidFill>
              </a14:hiddenFill>
            </a:ext>
          </a:extLst>
        </p:spPr>
      </p:pic>
      <p:sp>
        <p:nvSpPr>
          <p:cNvPr id="81" name="Rounded Rectangle 80"/>
          <p:cNvSpPr/>
          <p:nvPr/>
        </p:nvSpPr>
        <p:spPr>
          <a:xfrm>
            <a:off x="4080607" y="1594175"/>
            <a:ext cx="4193276" cy="1203488"/>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600" b="1" dirty="0" err="1">
                <a:ln w="22225">
                  <a:solidFill>
                    <a:schemeClr val="accent2"/>
                  </a:solidFill>
                  <a:prstDash val="solid"/>
                </a:ln>
                <a:solidFill>
                  <a:srgbClr val="FFFF00"/>
                </a:solidFill>
                <a:latin typeface="Great Vibes" pitchFamily="2" charset="0"/>
                <a:cs typeface="Times New Roman" panose="02020603050405020304" pitchFamily="18" charset="0"/>
              </a:rPr>
              <a:t>Tìm</a:t>
            </a:r>
            <a:r>
              <a:rPr lang="en-US" sz="6600" b="1" dirty="0">
                <a:ln w="22225">
                  <a:solidFill>
                    <a:schemeClr val="accent2"/>
                  </a:solidFill>
                  <a:prstDash val="solid"/>
                </a:ln>
                <a:solidFill>
                  <a:srgbClr val="FFFF00"/>
                </a:solidFill>
                <a:latin typeface="Great Vibes" pitchFamily="2" charset="0"/>
                <a:cs typeface="Times New Roman" panose="02020603050405020304" pitchFamily="18" charset="0"/>
              </a:rPr>
              <a:t> </a:t>
            </a:r>
            <a:r>
              <a:rPr lang="en-US" sz="6600" b="1" dirty="0" err="1">
                <a:ln w="22225">
                  <a:solidFill>
                    <a:schemeClr val="accent2"/>
                  </a:solidFill>
                  <a:prstDash val="solid"/>
                </a:ln>
                <a:solidFill>
                  <a:srgbClr val="FFFF00"/>
                </a:solidFill>
                <a:latin typeface="Great Vibes" pitchFamily="2" charset="0"/>
                <a:cs typeface="Times New Roman" panose="02020603050405020304" pitchFamily="18" charset="0"/>
              </a:rPr>
              <a:t>hiểu</a:t>
            </a:r>
            <a:r>
              <a:rPr lang="en-US" sz="6600" b="1" dirty="0">
                <a:ln w="22225">
                  <a:solidFill>
                    <a:schemeClr val="accent2"/>
                  </a:solidFill>
                  <a:prstDash val="solid"/>
                </a:ln>
                <a:solidFill>
                  <a:srgbClr val="FFFF00"/>
                </a:solidFill>
                <a:latin typeface="Great Vibes" pitchFamily="2" charset="0"/>
                <a:cs typeface="Times New Roman" panose="02020603050405020304" pitchFamily="18" charset="0"/>
              </a:rPr>
              <a:t> </a:t>
            </a:r>
            <a:r>
              <a:rPr lang="en-US" sz="6600" b="1" dirty="0" err="1">
                <a:ln w="22225">
                  <a:solidFill>
                    <a:schemeClr val="accent2"/>
                  </a:solidFill>
                  <a:prstDash val="solid"/>
                </a:ln>
                <a:solidFill>
                  <a:srgbClr val="FFFF00"/>
                </a:solidFill>
                <a:latin typeface="Great Vibes" pitchFamily="2" charset="0"/>
                <a:cs typeface="Times New Roman" panose="02020603050405020304" pitchFamily="18" charset="0"/>
              </a:rPr>
              <a:t>bài</a:t>
            </a:r>
            <a:endParaRPr lang="en-US" sz="6600" b="1" dirty="0">
              <a:ln w="22225">
                <a:solidFill>
                  <a:schemeClr val="accent2"/>
                </a:solidFill>
                <a:prstDash val="solid"/>
              </a:ln>
              <a:solidFill>
                <a:srgbClr val="FFFF00"/>
              </a:solidFill>
              <a:latin typeface="Great Vibes" pitchFamily="2" charset="0"/>
              <a:cs typeface="Times New Roman" panose="02020603050405020304" pitchFamily="18" charset="0"/>
            </a:endParaRPr>
          </a:p>
        </p:txBody>
      </p:sp>
      <p:pic>
        <p:nvPicPr>
          <p:cNvPr id="2" name="Picture 1"/>
          <p:cNvPicPr>
            <a:picLocks noChangeAspect="1"/>
          </p:cNvPicPr>
          <p:nvPr/>
        </p:nvPicPr>
        <p:blipFill>
          <a:blip r:embed="rId8"/>
          <a:stretch>
            <a:fillRect/>
          </a:stretch>
        </p:blipFill>
        <p:spPr>
          <a:xfrm>
            <a:off x="11208376" y="51868"/>
            <a:ext cx="920576" cy="835224"/>
          </a:xfrm>
          <a:prstGeom prst="rect">
            <a:avLst/>
          </a:prstGeom>
        </p:spPr>
      </p:pic>
      <p:pic>
        <p:nvPicPr>
          <p:cNvPr id="3" name="Picture 2"/>
          <p:cNvPicPr>
            <a:picLocks noChangeAspect="1"/>
          </p:cNvPicPr>
          <p:nvPr/>
        </p:nvPicPr>
        <p:blipFill>
          <a:blip r:embed="rId9"/>
          <a:stretch>
            <a:fillRect/>
          </a:stretch>
        </p:blipFill>
        <p:spPr>
          <a:xfrm>
            <a:off x="3939819" y="2797663"/>
            <a:ext cx="4334064" cy="4192350"/>
          </a:xfrm>
          <a:prstGeom prst="rect">
            <a:avLst/>
          </a:prstGeom>
        </p:spPr>
      </p:pic>
    </p:spTree>
    <p:extLst>
      <p:ext uri="{BB962C8B-B14F-4D97-AF65-F5344CB8AC3E}">
        <p14:creationId xmlns:p14="http://schemas.microsoft.com/office/powerpoint/2010/main" val="252424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8" repeatCount="indefinite" fill="hold" display="0">
                  <p:stCondLst>
                    <p:cond delay="indefinite"/>
                  </p:stCondLst>
                  <p:endCondLst>
                    <p:cond evt="onStopAudio" delay="0">
                      <p:tgtEl>
                        <p:sldTgt/>
                      </p:tgtEl>
                    </p:cond>
                  </p:endCondLst>
                </p:cTn>
                <p:tgtEl>
                  <p:spTgt spid="18"/>
                </p:tgtEl>
              </p:cMediaNode>
            </p:audio>
          </p:childTnLst>
        </p:cTn>
      </p:par>
    </p:tnLst>
    <p:bldLst>
      <p:bldP spid="8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Rectangle 5"/>
          <p:cNvSpPr/>
          <p:nvPr/>
        </p:nvSpPr>
        <p:spPr>
          <a:xfrm>
            <a:off x="0" y="-10341"/>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b="1" dirty="0">
                <a:solidFill>
                  <a:srgbClr val="000000"/>
                </a:solidFill>
                <a:latin typeface="OpenSansBold"/>
              </a:rPr>
              <a:t>     </a:t>
            </a:r>
            <a:r>
              <a:rPr lang="en-US" sz="4800" b="1" dirty="0" err="1">
                <a:solidFill>
                  <a:srgbClr val="000000"/>
                </a:solidFill>
                <a:latin typeface="Cambria" panose="02040503050406030204" pitchFamily="18" charset="0"/>
                <a:ea typeface="Cambria" panose="02040503050406030204" pitchFamily="18" charset="0"/>
              </a:rPr>
              <a:t>Bạn</a:t>
            </a:r>
            <a:r>
              <a:rPr lang="en-US" sz="4800" b="1" dirty="0">
                <a:solidFill>
                  <a:srgbClr val="000000"/>
                </a:solidFill>
                <a:latin typeface="Cambria" panose="02040503050406030204" pitchFamily="18" charset="0"/>
                <a:ea typeface="Cambria" panose="02040503050406030204" pitchFamily="18" charset="0"/>
              </a:rPr>
              <a:t> </a:t>
            </a:r>
            <a:r>
              <a:rPr lang="en-US" sz="4800" b="1" dirty="0" err="1">
                <a:solidFill>
                  <a:srgbClr val="000000"/>
                </a:solidFill>
                <a:latin typeface="Cambria" panose="02040503050406030204" pitchFamily="18" charset="0"/>
                <a:ea typeface="Cambria" panose="02040503050406030204" pitchFamily="18" charset="0"/>
              </a:rPr>
              <a:t>nhỏ</a:t>
            </a:r>
            <a:r>
              <a:rPr lang="en-US" sz="4800" b="1" dirty="0">
                <a:solidFill>
                  <a:srgbClr val="000000"/>
                </a:solidFill>
                <a:latin typeface="Cambria" panose="02040503050406030204" pitchFamily="18" charset="0"/>
                <a:ea typeface="Cambria" panose="02040503050406030204" pitchFamily="18" charset="0"/>
              </a:rPr>
              <a:t> </a:t>
            </a:r>
            <a:r>
              <a:rPr lang="en-US" sz="4800" b="1" dirty="0" err="1">
                <a:solidFill>
                  <a:srgbClr val="000000"/>
                </a:solidFill>
                <a:latin typeface="Cambria" panose="02040503050406030204" pitchFamily="18" charset="0"/>
                <a:ea typeface="Cambria" panose="02040503050406030204" pitchFamily="18" charset="0"/>
              </a:rPr>
              <a:t>đã</a:t>
            </a:r>
            <a:r>
              <a:rPr lang="en-US" sz="4800" b="1" dirty="0">
                <a:solidFill>
                  <a:srgbClr val="000000"/>
                </a:solidFill>
                <a:latin typeface="Cambria" panose="02040503050406030204" pitchFamily="18" charset="0"/>
                <a:ea typeface="Cambria" panose="02040503050406030204" pitchFamily="18" charset="0"/>
              </a:rPr>
              <a:t> </a:t>
            </a:r>
            <a:r>
              <a:rPr lang="en-US" sz="4800" b="1" dirty="0" err="1">
                <a:solidFill>
                  <a:srgbClr val="000000"/>
                </a:solidFill>
                <a:latin typeface="Cambria" panose="02040503050406030204" pitchFamily="18" charset="0"/>
                <a:ea typeface="Cambria" panose="02040503050406030204" pitchFamily="18" charset="0"/>
              </a:rPr>
              <a:t>hỏi</a:t>
            </a:r>
            <a:r>
              <a:rPr lang="en-US" sz="4800" b="1" dirty="0">
                <a:solidFill>
                  <a:srgbClr val="000000"/>
                </a:solidFill>
                <a:latin typeface="Cambria" panose="02040503050406030204" pitchFamily="18" charset="0"/>
                <a:ea typeface="Cambria" panose="02040503050406030204" pitchFamily="18" charset="0"/>
              </a:rPr>
              <a:t> </a:t>
            </a:r>
            <a:r>
              <a:rPr lang="en-US" sz="4800" b="1" dirty="0" err="1">
                <a:solidFill>
                  <a:srgbClr val="000000"/>
                </a:solidFill>
                <a:latin typeface="Cambria" panose="02040503050406030204" pitchFamily="18" charset="0"/>
                <a:ea typeface="Cambria" panose="02040503050406030204" pitchFamily="18" charset="0"/>
              </a:rPr>
              <a:t>về</a:t>
            </a:r>
            <a:r>
              <a:rPr lang="en-US" sz="4800" b="1" dirty="0">
                <a:solidFill>
                  <a:srgbClr val="000000"/>
                </a:solidFill>
                <a:latin typeface="Cambria" panose="02040503050406030204" pitchFamily="18" charset="0"/>
                <a:ea typeface="Cambria" panose="02040503050406030204" pitchFamily="18" charset="0"/>
              </a:rPr>
              <a:t> </a:t>
            </a:r>
            <a:r>
              <a:rPr lang="en-US" sz="4800" b="1" dirty="0" err="1">
                <a:solidFill>
                  <a:srgbClr val="000000"/>
                </a:solidFill>
                <a:latin typeface="Cambria" panose="02040503050406030204" pitchFamily="18" charset="0"/>
                <a:ea typeface="Cambria" panose="02040503050406030204" pitchFamily="18" charset="0"/>
              </a:rPr>
              <a:t>những</a:t>
            </a:r>
            <a:r>
              <a:rPr lang="en-US" sz="4800" b="1" dirty="0">
                <a:solidFill>
                  <a:srgbClr val="000000"/>
                </a:solidFill>
                <a:latin typeface="Cambria" panose="02040503050406030204" pitchFamily="18" charset="0"/>
                <a:ea typeface="Cambria" panose="02040503050406030204" pitchFamily="18" charset="0"/>
              </a:rPr>
              <a:t> </a:t>
            </a:r>
            <a:r>
              <a:rPr lang="en-US" sz="4800" b="1" dirty="0" err="1">
                <a:solidFill>
                  <a:srgbClr val="000000"/>
                </a:solidFill>
                <a:latin typeface="Cambria" panose="02040503050406030204" pitchFamily="18" charset="0"/>
                <a:ea typeface="Cambria" panose="02040503050406030204" pitchFamily="18" charset="0"/>
              </a:rPr>
              <a:t>ai</a:t>
            </a:r>
            <a:r>
              <a:rPr lang="en-US" sz="4800" b="1" dirty="0">
                <a:solidFill>
                  <a:srgbClr val="000000"/>
                </a:solidFill>
                <a:latin typeface="Cambria" panose="02040503050406030204" pitchFamily="18" charset="0"/>
                <a:ea typeface="Cambria" panose="02040503050406030204" pitchFamily="18" charset="0"/>
              </a:rPr>
              <a:t>?</a:t>
            </a:r>
            <a:endParaRPr lang="id-ID" sz="4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grpSp>
        <p:nvGrpSpPr>
          <p:cNvPr id="5" name="Group 4"/>
          <p:cNvGrpSpPr/>
          <p:nvPr/>
        </p:nvGrpSpPr>
        <p:grpSpPr>
          <a:xfrm>
            <a:off x="1882591" y="1844196"/>
            <a:ext cx="8856695" cy="1243217"/>
            <a:chOff x="2026394" y="1949954"/>
            <a:chExt cx="8856695" cy="1243217"/>
          </a:xfrm>
        </p:grpSpPr>
        <p:sp>
          <p:nvSpPr>
            <p:cNvPr id="4" name="Wave 3"/>
            <p:cNvSpPr/>
            <p:nvPr/>
          </p:nvSpPr>
          <p:spPr>
            <a:xfrm>
              <a:off x="2026394" y="1949954"/>
              <a:ext cx="8856695" cy="1243217"/>
            </a:xfrm>
            <a:prstGeom prst="wave">
              <a:avLst/>
            </a:prstGeom>
            <a:solidFill>
              <a:srgbClr val="FDE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087530" y="2340731"/>
              <a:ext cx="8734425" cy="461665"/>
            </a:xfrm>
            <a:prstGeom prst="rect">
              <a:avLst/>
            </a:prstGeom>
          </p:spPr>
          <p:txBody>
            <a:bodyPr wrap="square">
              <a:prstTxWarp prst="textWave1">
                <a:avLst/>
              </a:prstTxWarp>
              <a:spAutoFit/>
            </a:bodyPr>
            <a:lstStyle/>
            <a:p>
              <a:r>
                <a:rPr lang="vi-VN" sz="2400" b="1" dirty="0">
                  <a:solidFill>
                    <a:srgbClr val="FF0000"/>
                  </a:solidFill>
                  <a:latin typeface="Cambria" panose="02040503050406030204" pitchFamily="18" charset="0"/>
                  <a:ea typeface="Cambria" panose="02040503050406030204" pitchFamily="18" charset="0"/>
                </a:rPr>
                <a:t>Em đọc kĩ các câu thơ đầu của mỗi khổ thơ để trả lời câu hỏi.</a:t>
              </a:r>
              <a:endParaRPr lang="en-US" sz="2400" b="1" dirty="0">
                <a:solidFill>
                  <a:srgbClr val="FF0000"/>
                </a:solidFill>
                <a:latin typeface="Great Vibes" pitchFamily="2" charset="0"/>
                <a:ea typeface="Cambria" panose="02040503050406030204" pitchFamily="18" charset="0"/>
              </a:endParaRPr>
            </a:p>
          </p:txBody>
        </p:sp>
      </p:gr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2353" b="90294" l="7438" r="89532"/>
                    </a14:imgEffect>
                  </a14:imgLayer>
                </a14:imgProps>
              </a:ext>
            </a:extLst>
          </a:blip>
          <a:stretch>
            <a:fillRect/>
          </a:stretch>
        </p:blipFill>
        <p:spPr>
          <a:xfrm>
            <a:off x="6788080" y="3206770"/>
            <a:ext cx="2766300" cy="2591025"/>
          </a:xfrm>
          <a:prstGeom prst="rect">
            <a:avLst/>
          </a:prstGeom>
        </p:spPr>
      </p:pic>
      <p:pic>
        <p:nvPicPr>
          <p:cNvPr id="15" name="Picture 14"/>
          <p:cNvPicPr>
            <a:picLocks noChangeAspect="1"/>
          </p:cNvPicPr>
          <p:nvPr/>
        </p:nvPicPr>
        <p:blipFill>
          <a:blip r:embed="rId5">
            <a:extLst>
              <a:ext uri="{BEBA8EAE-BF5A-486C-A8C5-ECC9F3942E4B}">
                <a14:imgProps xmlns:a14="http://schemas.microsoft.com/office/drawing/2010/main">
                  <a14:imgLayer r:embed="rId6">
                    <a14:imgEffect>
                      <a14:backgroundRemoval t="1678" b="98658" l="6173" r="94444"/>
                    </a14:imgEffect>
                  </a14:imgLayer>
                </a14:imgProps>
              </a:ext>
            </a:extLst>
          </a:blip>
          <a:stretch>
            <a:fillRect/>
          </a:stretch>
        </p:blipFill>
        <p:spPr>
          <a:xfrm>
            <a:off x="2087530" y="3227067"/>
            <a:ext cx="2469094" cy="2270957"/>
          </a:xfrm>
          <a:prstGeom prst="rect">
            <a:avLst/>
          </a:prstGeom>
        </p:spPr>
      </p:pic>
      <p:pic>
        <p:nvPicPr>
          <p:cNvPr id="17" name="Picture 16"/>
          <p:cNvPicPr>
            <a:picLocks noChangeAspect="1"/>
          </p:cNvPicPr>
          <p:nvPr/>
        </p:nvPicPr>
        <p:blipFill>
          <a:blip r:embed="rId7">
            <a:extLst>
              <a:ext uri="{BEBA8EAE-BF5A-486C-A8C5-ECC9F3942E4B}">
                <a14:imgProps xmlns:a14="http://schemas.microsoft.com/office/drawing/2010/main">
                  <a14:imgLayer r:embed="rId8">
                    <a14:imgEffect>
                      <a14:backgroundRemoval t="1404" b="96140" l="350" r="97552">
                        <a14:foregroundMark x1="40559" y1="88070" x2="40559" y2="88070"/>
                        <a14:foregroundMark x1="46503" y1="88070" x2="46503" y2="88070"/>
                        <a14:foregroundMark x1="68182" y1="87368" x2="68182" y2="87368"/>
                        <a14:foregroundMark x1="68182" y1="87368" x2="68182" y2="87368"/>
                        <a14:foregroundMark x1="45105" y1="81053" x2="45105" y2="81053"/>
                        <a14:foregroundMark x1="45105" y1="81053" x2="45105" y2="81053"/>
                        <a14:foregroundMark x1="21329" y1="84211" x2="21329" y2="84211"/>
                        <a14:foregroundMark x1="21329" y1="84211" x2="21329" y2="84211"/>
                        <a14:foregroundMark x1="20280" y1="71930" x2="20280" y2="71930"/>
                        <a14:foregroundMark x1="40909" y1="75789" x2="40909" y2="75789"/>
                      </a14:backgroundRemoval>
                    </a14:imgEffect>
                  </a14:imgLayer>
                </a14:imgProps>
              </a:ext>
            </a:extLst>
          </a:blip>
          <a:stretch>
            <a:fillRect/>
          </a:stretch>
        </p:blipFill>
        <p:spPr>
          <a:xfrm>
            <a:off x="115179" y="4060202"/>
            <a:ext cx="2179509" cy="2171888"/>
          </a:xfrm>
          <a:prstGeom prst="rect">
            <a:avLst/>
          </a:prstGeom>
        </p:spPr>
      </p:pic>
      <p:pic>
        <p:nvPicPr>
          <p:cNvPr id="18" name="Picture 17"/>
          <p:cNvPicPr>
            <a:picLocks noChangeAspect="1"/>
          </p:cNvPicPr>
          <p:nvPr/>
        </p:nvPicPr>
        <p:blipFill>
          <a:blip r:embed="rId9">
            <a:extLst>
              <a:ext uri="{BEBA8EAE-BF5A-486C-A8C5-ECC9F3942E4B}">
                <a14:imgProps xmlns:a14="http://schemas.microsoft.com/office/drawing/2010/main">
                  <a14:imgLayer r:embed="rId10">
                    <a14:imgEffect>
                      <a14:backgroundRemoval t="2624" b="98834" l="0" r="97101"/>
                    </a14:imgEffect>
                  </a14:imgLayer>
                </a14:imgProps>
              </a:ext>
            </a:extLst>
          </a:blip>
          <a:stretch>
            <a:fillRect/>
          </a:stretch>
        </p:blipFill>
        <p:spPr>
          <a:xfrm>
            <a:off x="9554380" y="4218297"/>
            <a:ext cx="2369813" cy="2356075"/>
          </a:xfrm>
          <a:prstGeom prst="rect">
            <a:avLst/>
          </a:prstGeom>
        </p:spPr>
      </p:pic>
      <p:pic>
        <p:nvPicPr>
          <p:cNvPr id="19" name="Picture 18"/>
          <p:cNvPicPr>
            <a:picLocks noChangeAspect="1"/>
          </p:cNvPicPr>
          <p:nvPr/>
        </p:nvPicPr>
        <p:blipFill>
          <a:blip r:embed="rId11">
            <a:extLst>
              <a:ext uri="{BEBA8EAE-BF5A-486C-A8C5-ECC9F3942E4B}">
                <a14:imgProps xmlns:a14="http://schemas.microsoft.com/office/drawing/2010/main">
                  <a14:imgLayer r:embed="rId12">
                    <a14:imgEffect>
                      <a14:backgroundRemoval t="3713" b="94554" l="9709" r="89806"/>
                    </a14:imgEffect>
                  </a14:imgLayer>
                </a14:imgProps>
              </a:ext>
            </a:extLst>
          </a:blip>
          <a:stretch>
            <a:fillRect/>
          </a:stretch>
        </p:blipFill>
        <p:spPr>
          <a:xfrm>
            <a:off x="4301002" y="3606772"/>
            <a:ext cx="3139712" cy="3078747"/>
          </a:xfrm>
          <a:prstGeom prst="rect">
            <a:avLst/>
          </a:prstGeom>
        </p:spPr>
      </p:pic>
      <p:grpSp>
        <p:nvGrpSpPr>
          <p:cNvPr id="23" name="Group 22"/>
          <p:cNvGrpSpPr/>
          <p:nvPr/>
        </p:nvGrpSpPr>
        <p:grpSpPr>
          <a:xfrm>
            <a:off x="2054648" y="1775399"/>
            <a:ext cx="8512580" cy="1233406"/>
            <a:chOff x="3293854" y="3214949"/>
            <a:chExt cx="6315075" cy="1657473"/>
          </a:xfrm>
        </p:grpSpPr>
        <p:sp>
          <p:nvSpPr>
            <p:cNvPr id="22" name="Rounded Rectangle 21"/>
            <p:cNvSpPr/>
            <p:nvPr/>
          </p:nvSpPr>
          <p:spPr>
            <a:xfrm>
              <a:off x="3293854" y="3214949"/>
              <a:ext cx="6315075" cy="1657473"/>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431114" y="3539118"/>
              <a:ext cx="6096000" cy="951270"/>
            </a:xfrm>
            <a:prstGeom prst="rect">
              <a:avLst/>
            </a:prstGeom>
          </p:spPr>
          <p:txBody>
            <a:bodyPr>
              <a:spAutoFit/>
            </a:bodyPr>
            <a:lstStyle/>
            <a:p>
              <a:r>
                <a:rPr lang="en-US" sz="4000" b="1" dirty="0" err="1">
                  <a:solidFill>
                    <a:srgbClr val="002060"/>
                  </a:solidFill>
                  <a:latin typeface="Cambria" panose="02040503050406030204" pitchFamily="18" charset="0"/>
                  <a:ea typeface="Cambria" panose="02040503050406030204" pitchFamily="18" charset="0"/>
                </a:rPr>
                <a:t>Bạn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nhỏ</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đã</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hỏi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về</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ông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bố</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mẹ</a:t>
              </a:r>
              <a:r>
                <a:rPr lang="en-US" sz="4000" b="1" dirty="0">
                  <a:solidFill>
                    <a:srgbClr val="002060"/>
                  </a:solidFill>
                  <a:latin typeface="Cambria" panose="02040503050406030204" pitchFamily="18" charset="0"/>
                  <a:ea typeface="Cambria" panose="02040503050406030204" pitchFamily="18" charset="0"/>
                </a:rPr>
                <a:t>.</a:t>
              </a:r>
            </a:p>
          </p:txBody>
        </p:sp>
      </p:grpSp>
      <p:sp>
        <p:nvSpPr>
          <p:cNvPr id="26" name="Wave 25"/>
          <p:cNvSpPr/>
          <p:nvPr/>
        </p:nvSpPr>
        <p:spPr>
          <a:xfrm>
            <a:off x="866164" y="241949"/>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1</a:t>
            </a:r>
          </a:p>
        </p:txBody>
      </p:sp>
      <p:pic>
        <p:nvPicPr>
          <p:cNvPr id="2" name="Picture 1"/>
          <p:cNvPicPr>
            <a:picLocks noChangeAspect="1"/>
          </p:cNvPicPr>
          <p:nvPr/>
        </p:nvPicPr>
        <p:blipFill>
          <a:blip r:embed="rId13"/>
          <a:stretch>
            <a:fillRect/>
          </a:stretch>
        </p:blipFill>
        <p:spPr>
          <a:xfrm>
            <a:off x="11271424" y="0"/>
            <a:ext cx="920576" cy="835224"/>
          </a:xfrm>
          <a:prstGeom prst="rect">
            <a:avLst/>
          </a:prstGeom>
        </p:spPr>
      </p:pic>
    </p:spTree>
    <p:extLst>
      <p:ext uri="{BB962C8B-B14F-4D97-AF65-F5344CB8AC3E}">
        <p14:creationId xmlns:p14="http://schemas.microsoft.com/office/powerpoint/2010/main" val="26556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3683251" y="1657350"/>
            <a:ext cx="5320278" cy="5392700"/>
          </a:xfrm>
          <a:prstGeom prst="rect">
            <a:avLst/>
          </a:prstGeom>
        </p:spPr>
      </p:pic>
      <p:sp>
        <p:nvSpPr>
          <p:cNvPr id="6" name="Rectangle 5"/>
          <p:cNvSpPr/>
          <p:nvPr/>
        </p:nvSpPr>
        <p:spPr>
          <a:xfrm>
            <a:off x="0" y="-10341"/>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b="1" dirty="0">
                <a:solidFill>
                  <a:srgbClr val="000000"/>
                </a:solidFill>
                <a:latin typeface="OpenSansBold"/>
              </a:rPr>
              <a:t> </a:t>
            </a:r>
            <a:r>
              <a:rPr lang="en-US" sz="4800" b="1" dirty="0" err="1">
                <a:solidFill>
                  <a:schemeClr val="tx1"/>
                </a:solidFill>
                <a:latin typeface="Cambria" panose="02040503050406030204" pitchFamily="18" charset="0"/>
                <a:ea typeface="Cambria" panose="02040503050406030204" pitchFamily="18" charset="0"/>
              </a:rPr>
              <a:t>Bạn</a:t>
            </a:r>
            <a:r>
              <a:rPr lang="en-US" sz="4800" b="1" dirty="0">
                <a:solidFill>
                  <a:schemeClr val="tx1"/>
                </a:solidFill>
                <a:latin typeface="Cambria" panose="02040503050406030204" pitchFamily="18" charset="0"/>
                <a:ea typeface="Cambria" panose="02040503050406030204" pitchFamily="18" charset="0"/>
              </a:rPr>
              <a:t> </a:t>
            </a:r>
            <a:r>
              <a:rPr lang="en-US" sz="4800" b="1" dirty="0" err="1">
                <a:solidFill>
                  <a:schemeClr val="tx1"/>
                </a:solidFill>
                <a:latin typeface="Cambria" panose="02040503050406030204" pitchFamily="18" charset="0"/>
                <a:ea typeface="Cambria" panose="02040503050406030204" pitchFamily="18" charset="0"/>
              </a:rPr>
              <a:t>nhỏ</a:t>
            </a:r>
            <a:r>
              <a:rPr lang="en-US" sz="4800" b="1" dirty="0">
                <a:solidFill>
                  <a:schemeClr val="tx1"/>
                </a:solidFill>
                <a:latin typeface="Cambria" panose="02040503050406030204" pitchFamily="18" charset="0"/>
                <a:ea typeface="Cambria" panose="02040503050406030204" pitchFamily="18" charset="0"/>
              </a:rPr>
              <a:t> </a:t>
            </a:r>
            <a:r>
              <a:rPr lang="en-US" sz="4800" b="1" dirty="0" err="1">
                <a:solidFill>
                  <a:schemeClr val="tx1"/>
                </a:solidFill>
                <a:latin typeface="Cambria" panose="02040503050406030204" pitchFamily="18" charset="0"/>
                <a:ea typeface="Cambria" panose="02040503050406030204" pitchFamily="18" charset="0"/>
              </a:rPr>
              <a:t>thắc</a:t>
            </a:r>
            <a:r>
              <a:rPr lang="en-US" sz="4800" b="1" dirty="0">
                <a:solidFill>
                  <a:schemeClr val="tx1"/>
                </a:solidFill>
                <a:latin typeface="Cambria" panose="02040503050406030204" pitchFamily="18" charset="0"/>
                <a:ea typeface="Cambria" panose="02040503050406030204" pitchFamily="18" charset="0"/>
              </a:rPr>
              <a:t> </a:t>
            </a:r>
            <a:r>
              <a:rPr lang="en-US" sz="4800" b="1" dirty="0" err="1">
                <a:solidFill>
                  <a:schemeClr val="tx1"/>
                </a:solidFill>
                <a:latin typeface="Cambria" panose="02040503050406030204" pitchFamily="18" charset="0"/>
                <a:ea typeface="Cambria" panose="02040503050406030204" pitchFamily="18" charset="0"/>
              </a:rPr>
              <a:t>mắc</a:t>
            </a:r>
            <a:r>
              <a:rPr lang="en-US" sz="4800" b="1" dirty="0">
                <a:solidFill>
                  <a:schemeClr val="tx1"/>
                </a:solidFill>
                <a:latin typeface="Cambria" panose="02040503050406030204" pitchFamily="18" charset="0"/>
                <a:ea typeface="Cambria" panose="02040503050406030204" pitchFamily="18" charset="0"/>
              </a:rPr>
              <a:t> </a:t>
            </a:r>
            <a:r>
              <a:rPr lang="en-US" sz="4800" b="1" dirty="0" err="1">
                <a:solidFill>
                  <a:schemeClr val="tx1"/>
                </a:solidFill>
                <a:latin typeface="Cambria" panose="02040503050406030204" pitchFamily="18" charset="0"/>
                <a:ea typeface="Cambria" panose="02040503050406030204" pitchFamily="18" charset="0"/>
              </a:rPr>
              <a:t>điều</a:t>
            </a:r>
            <a:r>
              <a:rPr lang="en-US" sz="4800" b="1" dirty="0">
                <a:solidFill>
                  <a:schemeClr val="tx1"/>
                </a:solidFill>
                <a:latin typeface="Cambria" panose="02040503050406030204" pitchFamily="18" charset="0"/>
                <a:ea typeface="Cambria" panose="02040503050406030204" pitchFamily="18" charset="0"/>
              </a:rPr>
              <a:t> </a:t>
            </a:r>
            <a:r>
              <a:rPr lang="en-US" sz="4800" b="1" dirty="0" err="1">
                <a:solidFill>
                  <a:schemeClr val="tx1"/>
                </a:solidFill>
                <a:latin typeface="Cambria" panose="02040503050406030204" pitchFamily="18" charset="0"/>
                <a:ea typeface="Cambria" panose="02040503050406030204" pitchFamily="18" charset="0"/>
              </a:rPr>
              <a:t>gì</a:t>
            </a:r>
            <a:r>
              <a:rPr lang="en-US" sz="4800" b="1" dirty="0">
                <a:solidFill>
                  <a:schemeClr val="tx1"/>
                </a:solidFill>
                <a:latin typeface="Cambria" panose="02040503050406030204" pitchFamily="18" charset="0"/>
                <a:ea typeface="Cambria" panose="02040503050406030204" pitchFamily="18" charset="0"/>
              </a:rPr>
              <a:t>?</a:t>
            </a:r>
            <a:endParaRPr lang="id-ID" sz="4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pic>
        <p:nvPicPr>
          <p:cNvPr id="19" name="Picture 18"/>
          <p:cNvPicPr>
            <a:picLocks noChangeAspect="1"/>
          </p:cNvPicPr>
          <p:nvPr/>
        </p:nvPicPr>
        <p:blipFill>
          <a:blip r:embed="rId5">
            <a:extLst>
              <a:ext uri="{BEBA8EAE-BF5A-486C-A8C5-ECC9F3942E4B}">
                <a14:imgProps xmlns:a14="http://schemas.microsoft.com/office/drawing/2010/main">
                  <a14:imgLayer r:embed="rId6">
                    <a14:imgEffect>
                      <a14:backgroundRemoval t="3713" b="94554" l="9709" r="89806"/>
                    </a14:imgEffect>
                  </a14:imgLayer>
                </a14:imgProps>
              </a:ext>
            </a:extLst>
          </a:blip>
          <a:stretch>
            <a:fillRect/>
          </a:stretch>
        </p:blipFill>
        <p:spPr>
          <a:xfrm>
            <a:off x="-313332" y="3165388"/>
            <a:ext cx="2441725" cy="2394314"/>
          </a:xfrm>
          <a:prstGeom prst="rect">
            <a:avLst/>
          </a:prstGeom>
        </p:spPr>
      </p:pic>
      <p:sp>
        <p:nvSpPr>
          <p:cNvPr id="27" name="TextBox 26">
            <a:extLst>
              <a:ext uri="{FF2B5EF4-FFF2-40B4-BE49-F238E27FC236}">
                <a16:creationId xmlns:a16="http://schemas.microsoft.com/office/drawing/2014/main" id="{4FAEF9A1-8A6E-5257-C2B0-174A007AFF63}"/>
              </a:ext>
            </a:extLst>
          </p:cNvPr>
          <p:cNvSpPr txBox="1"/>
          <p:nvPr/>
        </p:nvSpPr>
        <p:spPr>
          <a:xfrm>
            <a:off x="3193274" y="1849756"/>
            <a:ext cx="5355167" cy="646986"/>
          </a:xfrm>
          <a:prstGeom prst="roundRect">
            <a:avLst/>
          </a:prstGeom>
          <a:solidFill>
            <a:srgbClr val="92D050"/>
          </a:solidFill>
          <a:ln w="25400" cap="flat" cmpd="sng" algn="ctr">
            <a:solidFill>
              <a:srgbClr val="FFFFFF"/>
            </a:solidFill>
            <a:prstDash val="solid"/>
          </a:ln>
          <a:effectLst/>
        </p:spPr>
        <p:txBody>
          <a:bodyPr wrap="square">
            <a:spAutoFit/>
          </a:bodyPr>
          <a:lstStyle/>
          <a:p>
            <a:pPr lvl="0" algn="ctr">
              <a:buClr>
                <a:srgbClr val="000000"/>
              </a:buClr>
            </a:pPr>
            <a:r>
              <a:rPr lang="en-US" sz="3200" dirty="0">
                <a:solidFill>
                  <a:schemeClr val="bg1"/>
                </a:solidFill>
                <a:latin typeface="Cambria" panose="02040503050406030204" pitchFamily="18" charset="0"/>
                <a:ea typeface="Cambria" panose="02040503050406030204" pitchFamily="18" charset="0"/>
              </a:rPr>
              <a:t>a. </a:t>
            </a:r>
            <a:r>
              <a:rPr lang="en-US" sz="3200" dirty="0" err="1">
                <a:solidFill>
                  <a:schemeClr val="bg1"/>
                </a:solidFill>
                <a:latin typeface="Cambria" panose="02040503050406030204" pitchFamily="18" charset="0"/>
                <a:ea typeface="Cambria" panose="02040503050406030204" pitchFamily="18" charset="0"/>
              </a:rPr>
              <a:t>Bạn</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ấy</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thế</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nào</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khi</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còn</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bé</a:t>
            </a:r>
            <a:r>
              <a:rPr lang="en-US" sz="3200" dirty="0">
                <a:solidFill>
                  <a:schemeClr val="bg1"/>
                </a:solidFill>
                <a:latin typeface="Cambria" panose="02040503050406030204" pitchFamily="18" charset="0"/>
                <a:ea typeface="Cambria" panose="02040503050406030204" pitchFamily="18" charset="0"/>
              </a:rPr>
              <a:t>?</a:t>
            </a:r>
            <a:endParaRPr kumimoji="0" lang="en-US" sz="28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sym typeface="Arial"/>
            </a:endParaRPr>
          </a:p>
        </p:txBody>
      </p:sp>
      <p:sp>
        <p:nvSpPr>
          <p:cNvPr id="28" name="TextBox 27">
            <a:extLst>
              <a:ext uri="{FF2B5EF4-FFF2-40B4-BE49-F238E27FC236}">
                <a16:creationId xmlns:a16="http://schemas.microsoft.com/office/drawing/2014/main" id="{4FAEF9A1-8A6E-5257-C2B0-174A007AFF63}"/>
              </a:ext>
            </a:extLst>
          </p:cNvPr>
          <p:cNvSpPr txBox="1"/>
          <p:nvPr/>
        </p:nvSpPr>
        <p:spPr>
          <a:xfrm>
            <a:off x="2825361" y="3071078"/>
            <a:ext cx="6541276" cy="646986"/>
          </a:xfrm>
          <a:prstGeom prst="roundRect">
            <a:avLst/>
          </a:prstGeom>
          <a:solidFill>
            <a:srgbClr val="00B050"/>
          </a:solidFill>
          <a:ln w="25400" cap="flat" cmpd="sng" algn="ctr">
            <a:solidFill>
              <a:srgbClr val="FFFFFF"/>
            </a:solidFill>
            <a:prstDash val="solid"/>
          </a:ln>
          <a:effectLst/>
        </p:spPr>
        <p:txBody>
          <a:bodyPr wrap="square">
            <a:spAutoFit/>
          </a:bodyPr>
          <a:lstStyle/>
          <a:p>
            <a:r>
              <a:rPr lang="vi-VN" sz="3200" dirty="0">
                <a:solidFill>
                  <a:schemeClr val="bg1"/>
                </a:solidFill>
                <a:latin typeface="Cambria" panose="02040503050406030204" pitchFamily="18" charset="0"/>
                <a:ea typeface="Cambria" panose="02040503050406030204" pitchFamily="18" charset="0"/>
              </a:rPr>
              <a:t>b. Mọi người thế nào khi còn bé?</a:t>
            </a:r>
            <a:endParaRPr lang="en-US" sz="3200" dirty="0">
              <a:solidFill>
                <a:schemeClr val="bg1"/>
              </a:solidFill>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4FAEF9A1-8A6E-5257-C2B0-174A007AFF63}"/>
              </a:ext>
            </a:extLst>
          </p:cNvPr>
          <p:cNvSpPr txBox="1"/>
          <p:nvPr/>
        </p:nvSpPr>
        <p:spPr>
          <a:xfrm>
            <a:off x="1838325" y="4362545"/>
            <a:ext cx="8762999" cy="646986"/>
          </a:xfrm>
          <a:prstGeom prst="roundRect">
            <a:avLst/>
          </a:prstGeom>
          <a:solidFill>
            <a:srgbClr val="008000"/>
          </a:solidFill>
          <a:ln w="25400" cap="flat" cmpd="sng" algn="ctr">
            <a:solidFill>
              <a:srgbClr val="FFFFFF"/>
            </a:solidFill>
            <a:prstDash val="solid"/>
          </a:ln>
          <a:effectLst/>
        </p:spPr>
        <p:txBody>
          <a:bodyPr wrap="square">
            <a:spAutoFit/>
          </a:bodyPr>
          <a:lstStyle/>
          <a:p>
            <a:r>
              <a:rPr lang="vi-VN" sz="3200" dirty="0">
                <a:solidFill>
                  <a:schemeClr val="bg1"/>
                </a:solidFill>
                <a:latin typeface="Cambria" panose="02040503050406030204" pitchFamily="18" charset="0"/>
                <a:ea typeface="Cambria" panose="02040503050406030204" pitchFamily="18" charset="0"/>
              </a:rPr>
              <a:t>c. Mọi người khi còn bé có giống bạn ấy không?</a:t>
            </a:r>
            <a:endParaRPr lang="en-US" sz="3200" dirty="0">
              <a:solidFill>
                <a:schemeClr val="bg1"/>
              </a:solidFill>
              <a:latin typeface="Cambria" panose="02040503050406030204" pitchFamily="18" charset="0"/>
              <a:ea typeface="Cambria" panose="02040503050406030204" pitchFamily="18" charset="0"/>
            </a:endParaRPr>
          </a:p>
        </p:txBody>
      </p:sp>
      <p:sp>
        <p:nvSpPr>
          <p:cNvPr id="31" name="Wave 30"/>
          <p:cNvSpPr/>
          <p:nvPr/>
        </p:nvSpPr>
        <p:spPr>
          <a:xfrm>
            <a:off x="794426" y="250553"/>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2</a:t>
            </a:r>
          </a:p>
        </p:txBody>
      </p:sp>
      <p:pic>
        <p:nvPicPr>
          <p:cNvPr id="2" name="Picture 1"/>
          <p:cNvPicPr>
            <a:picLocks noChangeAspect="1"/>
          </p:cNvPicPr>
          <p:nvPr/>
        </p:nvPicPr>
        <p:blipFill>
          <a:blip r:embed="rId7"/>
          <a:stretch>
            <a:fillRect/>
          </a:stretch>
        </p:blipFill>
        <p:spPr>
          <a:xfrm>
            <a:off x="11271424" y="0"/>
            <a:ext cx="920576" cy="835224"/>
          </a:xfrm>
          <a:prstGeom prst="rect">
            <a:avLst/>
          </a:prstGeom>
        </p:spPr>
      </p:pic>
    </p:spTree>
    <p:extLst>
      <p:ext uri="{BB962C8B-B14F-4D97-AF65-F5344CB8AC3E}">
        <p14:creationId xmlns:p14="http://schemas.microsoft.com/office/powerpoint/2010/main" val="332592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1+#ppt_w/2"/>
                                          </p:val>
                                        </p:tav>
                                        <p:tav tm="100000">
                                          <p:val>
                                            <p:strVal val="#ppt_x"/>
                                          </p:val>
                                        </p:tav>
                                      </p:tavLst>
                                    </p:anim>
                                    <p:anim calcmode="lin" valueType="num">
                                      <p:cBhvr additive="base">
                                        <p:cTn id="13" dur="500" fill="hold"/>
                                        <p:tgtEl>
                                          <p:spTgt spid="27"/>
                                        </p:tgtEl>
                                        <p:attrNameLst>
                                          <p:attrName>ppt_y</p:attrName>
                                        </p:attrNameLst>
                                      </p:cBhvr>
                                      <p:tavLst>
                                        <p:tav tm="0">
                                          <p:val>
                                            <p:strVal val="0-#ppt_h/2"/>
                                          </p:val>
                                        </p:tav>
                                        <p:tav tm="100000">
                                          <p:val>
                                            <p:strVal val="#ppt_y"/>
                                          </p:val>
                                        </p:tav>
                                      </p:tavLst>
                                    </p:anim>
                                  </p:childTnLst>
                                </p:cTn>
                              </p:par>
                              <p:par>
                                <p:cTn id="14" presetID="10" presetClass="entr" presetSubtype="0" fill="hold" grpId="1"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subTnLst>
                                    <p:audio>
                                      <p:cMediaNode>
                                        <p:cTn display="0" masterRel="sameClick">
                                          <p:stCondLst>
                                            <p:cond evt="begin" delay="0">
                                              <p:tn val="14"/>
                                            </p:cond>
                                          </p:stCondLst>
                                          <p:endCondLst>
                                            <p:cond evt="onStopAudio" delay="0">
                                              <p:tgtEl>
                                                <p:sldTgt/>
                                              </p:tgtEl>
                                            </p:cond>
                                          </p:endCondLst>
                                        </p:cTn>
                                        <p:tgtEl>
                                          <p:sndTgt r:embed="rId2" name="hammer.wav"/>
                                        </p:tgtEl>
                                      </p:cMediaNode>
                                    </p:audio>
                                  </p:subTnLst>
                                </p:cTn>
                              </p:par>
                              <p:par>
                                <p:cTn id="17" presetID="2" presetClass="entr" presetSubtype="3"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1+#ppt_w/2"/>
                                          </p:val>
                                        </p:tav>
                                        <p:tav tm="100000">
                                          <p:val>
                                            <p:strVal val="#ppt_x"/>
                                          </p:val>
                                        </p:tav>
                                      </p:tavLst>
                                    </p:anim>
                                    <p:anim calcmode="lin" valueType="num">
                                      <p:cBhvr additive="base">
                                        <p:cTn id="20"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mph" presetSubtype="0" fill="hold" grpId="0" nodeType="clickEffect">
                                  <p:stCondLst>
                                    <p:cond delay="0"/>
                                  </p:stCondLst>
                                  <p:childTnLst>
                                    <p:animClr clrSpc="hsl" dir="cw">
                                      <p:cBhvr override="childStyle">
                                        <p:cTn id="24" dur="500" fill="hold"/>
                                        <p:tgtEl>
                                          <p:spTgt spid="28"/>
                                        </p:tgtEl>
                                        <p:attrNameLst>
                                          <p:attrName>style.color</p:attrName>
                                        </p:attrNameLst>
                                      </p:cBhvr>
                                      <p:by>
                                        <p:hsl h="7200000" s="0" l="0"/>
                                      </p:by>
                                    </p:animClr>
                                    <p:animClr clrSpc="hsl" dir="cw">
                                      <p:cBhvr>
                                        <p:cTn id="25" dur="500" fill="hold"/>
                                        <p:tgtEl>
                                          <p:spTgt spid="28"/>
                                        </p:tgtEl>
                                        <p:attrNameLst>
                                          <p:attrName>fillcolor</p:attrName>
                                        </p:attrNameLst>
                                      </p:cBhvr>
                                      <p:by>
                                        <p:hsl h="7200000" s="0" l="0"/>
                                      </p:by>
                                    </p:animClr>
                                    <p:animClr clrSpc="hsl" dir="cw">
                                      <p:cBhvr>
                                        <p:cTn id="26" dur="500" fill="hold"/>
                                        <p:tgtEl>
                                          <p:spTgt spid="28"/>
                                        </p:tgtEl>
                                        <p:attrNameLst>
                                          <p:attrName>stroke.color</p:attrName>
                                        </p:attrNameLst>
                                      </p:cBhvr>
                                      <p:by>
                                        <p:hsl h="7200000" s="0" l="0"/>
                                      </p:by>
                                    </p:animClr>
                                    <p:set>
                                      <p:cBhvr>
                                        <p:cTn id="27" dur="500" fill="hold"/>
                                        <p:tgtEl>
                                          <p:spTgt spid="28"/>
                                        </p:tgtEl>
                                        <p:attrNameLst>
                                          <p:attrName>fill.type</p:attrName>
                                        </p:attrNameLst>
                                      </p:cBhvr>
                                      <p:to>
                                        <p:strVal val="solid"/>
                                      </p:to>
                                    </p:set>
                                  </p:childTnLst>
                                  <p:subTnLst>
                                    <p:audio>
                                      <p:cMediaNode>
                                        <p:cTn display="0" masterRel="sameClick">
                                          <p:stCondLst>
                                            <p:cond evt="begin" delay="0">
                                              <p:tn val="23"/>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8" grpId="1"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Rectangle 5"/>
          <p:cNvSpPr/>
          <p:nvPr/>
        </p:nvSpPr>
        <p:spPr>
          <a:xfrm>
            <a:off x="-19916" y="1980728"/>
            <a:ext cx="12268200" cy="5069114"/>
          </a:xfrm>
          <a:prstGeom prst="rect">
            <a:avLst/>
          </a:prstGeom>
          <a:solidFill>
            <a:srgbClr val="FFFFFF">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r>
              <a:rPr lang="en-US" sz="2800" b="1" dirty="0">
                <a:solidFill>
                  <a:schemeClr val="tx1"/>
                </a:solidFill>
                <a:latin typeface="Cambria" panose="02040503050406030204" pitchFamily="18" charset="0"/>
                <a:ea typeface="Cambria" panose="02040503050406030204" pitchFamily="18" charset="0"/>
              </a:rPr>
              <a:t>                              </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2353" b="90294" l="7438" r="89532"/>
                    </a14:imgEffect>
                  </a14:imgLayer>
                </a14:imgProps>
              </a:ext>
            </a:extLst>
          </a:blip>
          <a:stretch>
            <a:fillRect/>
          </a:stretch>
        </p:blipFill>
        <p:spPr>
          <a:xfrm>
            <a:off x="6753125" y="1640754"/>
            <a:ext cx="2502354" cy="2343803"/>
          </a:xfrm>
          <a:prstGeom prst="rect">
            <a:avLst/>
          </a:prstGeom>
        </p:spPr>
      </p:pic>
      <p:pic>
        <p:nvPicPr>
          <p:cNvPr id="15" name="Picture 14"/>
          <p:cNvPicPr>
            <a:picLocks noChangeAspect="1"/>
          </p:cNvPicPr>
          <p:nvPr/>
        </p:nvPicPr>
        <p:blipFill>
          <a:blip r:embed="rId5">
            <a:extLst>
              <a:ext uri="{BEBA8EAE-BF5A-486C-A8C5-ECC9F3942E4B}">
                <a14:imgProps xmlns:a14="http://schemas.microsoft.com/office/drawing/2010/main">
                  <a14:imgLayer r:embed="rId6">
                    <a14:imgEffect>
                      <a14:backgroundRemoval t="1678" b="98658" l="6173" r="94444"/>
                    </a14:imgEffect>
                  </a14:imgLayer>
                </a14:imgProps>
              </a:ext>
            </a:extLst>
          </a:blip>
          <a:stretch>
            <a:fillRect/>
          </a:stretch>
        </p:blipFill>
        <p:spPr>
          <a:xfrm>
            <a:off x="3522605" y="1660362"/>
            <a:ext cx="2469094" cy="2270957"/>
          </a:xfrm>
          <a:prstGeom prst="rect">
            <a:avLst/>
          </a:prstGeom>
        </p:spPr>
      </p:pic>
      <p:pic>
        <p:nvPicPr>
          <p:cNvPr id="18" name="Picture 17"/>
          <p:cNvPicPr>
            <a:picLocks noChangeAspect="1"/>
          </p:cNvPicPr>
          <p:nvPr/>
        </p:nvPicPr>
        <p:blipFill>
          <a:blip r:embed="rId7">
            <a:extLst>
              <a:ext uri="{BEBA8EAE-BF5A-486C-A8C5-ECC9F3942E4B}">
                <a14:imgProps xmlns:a14="http://schemas.microsoft.com/office/drawing/2010/main">
                  <a14:imgLayer r:embed="rId8">
                    <a14:imgEffect>
                      <a14:backgroundRemoval t="2624" b="98834" l="0" r="97101"/>
                    </a14:imgEffect>
                  </a14:imgLayer>
                </a14:imgProps>
              </a:ext>
            </a:extLst>
          </a:blip>
          <a:stretch>
            <a:fillRect/>
          </a:stretch>
        </p:blipFill>
        <p:spPr>
          <a:xfrm>
            <a:off x="6554993" y="4261850"/>
            <a:ext cx="2355324" cy="2341670"/>
          </a:xfrm>
          <a:prstGeom prst="rect">
            <a:avLst/>
          </a:prstGeom>
        </p:spPr>
      </p:pic>
      <p:sp>
        <p:nvSpPr>
          <p:cNvPr id="2" name="Rounded Rectangle 1"/>
          <p:cNvSpPr/>
          <p:nvPr/>
        </p:nvSpPr>
        <p:spPr>
          <a:xfrm>
            <a:off x="1664867" y="305493"/>
            <a:ext cx="9572003" cy="1063306"/>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r>
              <a:rPr lang="vi-VN" sz="3200" b="1" dirty="0">
                <a:solidFill>
                  <a:prstClr val="black"/>
                </a:solidFill>
                <a:latin typeface="Cambria" panose="02040503050406030204" pitchFamily="18" charset="0"/>
                <a:ea typeface="Cambria" panose="02040503050406030204" pitchFamily="18" charset="0"/>
              </a:rPr>
              <a:t>Hình ảnh của mỗi người trong gia đình hiện ra như thế nào</a:t>
            </a: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trong suy nghĩ của bạn nhỏ</a:t>
            </a:r>
            <a:r>
              <a:rPr lang="en-US" sz="3200" b="1" dirty="0">
                <a:solidFill>
                  <a:prstClr val="black"/>
                </a:solidFill>
                <a:latin typeface="Cambria" panose="02040503050406030204" pitchFamily="18" charset="0"/>
                <a:ea typeface="Cambria" panose="02040503050406030204" pitchFamily="18" charset="0"/>
              </a:rPr>
              <a:t>?</a:t>
            </a:r>
            <a:endParaRPr lang="id-ID" sz="32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28" name="Rounded Rectangle 27"/>
          <p:cNvSpPr/>
          <p:nvPr/>
        </p:nvSpPr>
        <p:spPr>
          <a:xfrm>
            <a:off x="17950" y="2004907"/>
            <a:ext cx="3790235" cy="1640629"/>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002060"/>
                </a:solidFill>
                <a:latin typeface="Cambria" panose="02040503050406030204" pitchFamily="18" charset="0"/>
                <a:ea typeface="Cambria" panose="02040503050406030204" pitchFamily="18" charset="0"/>
              </a:rPr>
              <a:t>Khi bà còn bé tí</a:t>
            </a:r>
          </a:p>
          <a:p>
            <a:pPr lvl="0" algn="just"/>
            <a:r>
              <a:rPr lang="vi-VN" sz="2400" b="1" dirty="0">
                <a:solidFill>
                  <a:srgbClr val="002060"/>
                </a:solidFill>
                <a:latin typeface="Cambria" panose="02040503050406030204" pitchFamily="18" charset="0"/>
                <a:ea typeface="Cambria" panose="02040503050406030204" pitchFamily="18" charset="0"/>
              </a:rPr>
              <a:t>Bà có nghịch lắm không</a:t>
            </a:r>
          </a:p>
          <a:p>
            <a:pPr lvl="0" algn="just"/>
            <a:r>
              <a:rPr lang="vi-VN" sz="2400" b="1" dirty="0">
                <a:solidFill>
                  <a:srgbClr val="002060"/>
                </a:solidFill>
                <a:latin typeface="Cambria" panose="02040503050406030204" pitchFamily="18" charset="0"/>
                <a:ea typeface="Cambria" panose="02040503050406030204" pitchFamily="18" charset="0"/>
              </a:rPr>
              <a:t>Dáng đi có hơi còng</a:t>
            </a:r>
          </a:p>
          <a:p>
            <a:pPr lvl="0" algn="just"/>
            <a:r>
              <a:rPr lang="vi-VN" sz="2400" b="1" dirty="0">
                <a:solidFill>
                  <a:srgbClr val="002060"/>
                </a:solidFill>
                <a:latin typeface="Cambria" panose="02040503050406030204" pitchFamily="18" charset="0"/>
                <a:ea typeface="Cambria" panose="02040503050406030204" pitchFamily="18" charset="0"/>
              </a:rPr>
              <a:t>Chăm quét nhà dọn dẹp?</a:t>
            </a:r>
          </a:p>
        </p:txBody>
      </p:sp>
      <p:sp>
        <p:nvSpPr>
          <p:cNvPr id="32" name="Rounded Rectangle 31"/>
          <p:cNvSpPr/>
          <p:nvPr/>
        </p:nvSpPr>
        <p:spPr>
          <a:xfrm>
            <a:off x="-12555" y="2023193"/>
            <a:ext cx="4157249" cy="1587983"/>
          </a:xfrm>
          <a:prstGeom prst="roundRect">
            <a:avLst/>
          </a:prstGeom>
          <a:solidFill>
            <a:srgbClr val="FDEADA"/>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0000"/>
                </a:solidFill>
                <a:latin typeface="Cambria" panose="02040503050406030204" pitchFamily="18" charset="0"/>
                <a:ea typeface="Cambria" panose="02040503050406030204" pitchFamily="18" charset="0"/>
              </a:rPr>
              <a:t>Hình ảnh người bà: </a:t>
            </a:r>
            <a:r>
              <a:rPr lang="vi-VN" sz="2800" b="1" dirty="0">
                <a:solidFill>
                  <a:srgbClr val="FF0000"/>
                </a:solidFill>
                <a:latin typeface="Cambria" panose="02040503050406030204" pitchFamily="18" charset="0"/>
                <a:ea typeface="Cambria" panose="02040503050406030204" pitchFamily="18" charset="0"/>
              </a:rPr>
              <a:t>dáng đi hơi còng, chăm quét dọn nhà cửa</a:t>
            </a:r>
            <a:r>
              <a:rPr lang="en-US" sz="2800" b="1" dirty="0">
                <a:solidFill>
                  <a:srgbClr val="FF0000"/>
                </a:solidFill>
                <a:latin typeface="Cambria" panose="02040503050406030204" pitchFamily="18" charset="0"/>
                <a:ea typeface="Cambria" panose="02040503050406030204" pitchFamily="18" charset="0"/>
              </a:rPr>
              <a:t>.</a:t>
            </a:r>
            <a:endParaRPr lang="vi-VN" sz="2800" b="1" dirty="0">
              <a:solidFill>
                <a:srgbClr val="FF0000"/>
              </a:solidFill>
              <a:latin typeface="Cambria" panose="02040503050406030204" pitchFamily="18" charset="0"/>
              <a:ea typeface="Cambria" panose="02040503050406030204" pitchFamily="18" charset="0"/>
            </a:endParaRPr>
          </a:p>
        </p:txBody>
      </p:sp>
      <p:sp>
        <p:nvSpPr>
          <p:cNvPr id="36" name="Rounded Rectangle 35"/>
          <p:cNvSpPr/>
          <p:nvPr/>
        </p:nvSpPr>
        <p:spPr>
          <a:xfrm>
            <a:off x="198196" y="4671149"/>
            <a:ext cx="3658509" cy="143083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2060"/>
                </a:solidFill>
                <a:latin typeface="Cambria" panose="02040503050406030204" pitchFamily="18" charset="0"/>
                <a:ea typeface="Cambria" panose="02040503050406030204" pitchFamily="18" charset="0"/>
              </a:rPr>
              <a:t>Khi ông còn bé tí</a:t>
            </a:r>
          </a:p>
          <a:p>
            <a:r>
              <a:rPr lang="vi-VN" sz="2400" b="1" dirty="0">
                <a:solidFill>
                  <a:srgbClr val="002060"/>
                </a:solidFill>
                <a:latin typeface="Cambria" panose="02040503050406030204" pitchFamily="18" charset="0"/>
                <a:ea typeface="Cambria" panose="02040503050406030204" pitchFamily="18" charset="0"/>
              </a:rPr>
              <a:t>Có nghiêm như bây giờ,</a:t>
            </a:r>
          </a:p>
          <a:p>
            <a:r>
              <a:rPr lang="vi-VN" sz="2400" b="1" dirty="0">
                <a:solidFill>
                  <a:srgbClr val="002060"/>
                </a:solidFill>
                <a:latin typeface="Cambria" panose="02040503050406030204" pitchFamily="18" charset="0"/>
                <a:ea typeface="Cambria" panose="02040503050406030204" pitchFamily="18" charset="0"/>
              </a:rPr>
              <a:t>Có chau mặt chơi cờ</a:t>
            </a:r>
          </a:p>
          <a:p>
            <a:r>
              <a:rPr lang="vi-VN" sz="2400" b="1" dirty="0">
                <a:solidFill>
                  <a:srgbClr val="002060"/>
                </a:solidFill>
                <a:latin typeface="Cambria" panose="02040503050406030204" pitchFamily="18" charset="0"/>
                <a:ea typeface="Cambria" panose="02040503050406030204" pitchFamily="18" charset="0"/>
              </a:rPr>
              <a:t>Có uống trà buổi sáng?</a:t>
            </a:r>
          </a:p>
        </p:txBody>
      </p:sp>
      <p:sp>
        <p:nvSpPr>
          <p:cNvPr id="37" name="Rounded Rectangle 36"/>
          <p:cNvSpPr/>
          <p:nvPr/>
        </p:nvSpPr>
        <p:spPr>
          <a:xfrm>
            <a:off x="0" y="4612078"/>
            <a:ext cx="4352925" cy="1792692"/>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0000"/>
                </a:solidFill>
                <a:latin typeface="Cambria" panose="02040503050406030204" pitchFamily="18" charset="0"/>
                <a:ea typeface="Cambria" panose="02040503050406030204" pitchFamily="18" charset="0"/>
              </a:rPr>
              <a:t>Hình ảnh người ông: </a:t>
            </a:r>
            <a:r>
              <a:rPr lang="vi-VN" sz="2800" b="1" dirty="0">
                <a:solidFill>
                  <a:srgbClr val="FF0000"/>
                </a:solidFill>
                <a:latin typeface="Cambria" panose="02040503050406030204" pitchFamily="18" charset="0"/>
                <a:ea typeface="Cambria" panose="02040503050406030204" pitchFamily="18" charset="0"/>
              </a:rPr>
              <a:t>nghiêm khắc, hay chau mày khi chơi cờ, thường uống trà buổi sáng</a:t>
            </a:r>
            <a:r>
              <a:rPr lang="en-US" sz="2800" b="1" dirty="0">
                <a:solidFill>
                  <a:srgbClr val="FF0000"/>
                </a:solidFill>
                <a:latin typeface="Cambria" panose="02040503050406030204" pitchFamily="18" charset="0"/>
                <a:ea typeface="Cambria" panose="02040503050406030204" pitchFamily="18" charset="0"/>
              </a:rPr>
              <a:t>.</a:t>
            </a:r>
            <a:endParaRPr lang="vi-VN" sz="2800" b="1" dirty="0">
              <a:solidFill>
                <a:srgbClr val="FF0000"/>
              </a:solidFill>
              <a:latin typeface="Cambria" panose="02040503050406030204" pitchFamily="18" charset="0"/>
              <a:ea typeface="Cambria" panose="02040503050406030204" pitchFamily="18" charset="0"/>
            </a:endParaRPr>
          </a:p>
        </p:txBody>
      </p:sp>
      <p:pic>
        <p:nvPicPr>
          <p:cNvPr id="17" name="Picture 16"/>
          <p:cNvPicPr>
            <a:picLocks noChangeAspect="1"/>
          </p:cNvPicPr>
          <p:nvPr/>
        </p:nvPicPr>
        <p:blipFill>
          <a:blip r:embed="rId9">
            <a:extLst>
              <a:ext uri="{BEBA8EAE-BF5A-486C-A8C5-ECC9F3942E4B}">
                <a14:imgProps xmlns:a14="http://schemas.microsoft.com/office/drawing/2010/main">
                  <a14:imgLayer r:embed="rId10">
                    <a14:imgEffect>
                      <a14:backgroundRemoval t="1404" b="96140" l="350" r="97552">
                        <a14:foregroundMark x1="40559" y1="88070" x2="40559" y2="88070"/>
                        <a14:foregroundMark x1="46503" y1="88070" x2="46503" y2="88070"/>
                        <a14:foregroundMark x1="68182" y1="87368" x2="68182" y2="87368"/>
                        <a14:foregroundMark x1="68182" y1="87368" x2="68182" y2="87368"/>
                        <a14:foregroundMark x1="45105" y1="81053" x2="45105" y2="81053"/>
                        <a14:foregroundMark x1="45105" y1="81053" x2="45105" y2="81053"/>
                        <a14:foregroundMark x1="21329" y1="84211" x2="21329" y2="84211"/>
                        <a14:foregroundMark x1="21329" y1="84211" x2="21329" y2="84211"/>
                        <a14:foregroundMark x1="20280" y1="71930" x2="20280" y2="71930"/>
                        <a14:foregroundMark x1="40909" y1="75789" x2="40909" y2="75789"/>
                      </a14:backgroundRemoval>
                    </a14:imgEffect>
                  </a14:imgLayer>
                </a14:imgProps>
              </a:ext>
            </a:extLst>
          </a:blip>
          <a:stretch>
            <a:fillRect/>
          </a:stretch>
        </p:blipFill>
        <p:spPr>
          <a:xfrm>
            <a:off x="4141499" y="4434703"/>
            <a:ext cx="2116327" cy="2108927"/>
          </a:xfrm>
          <a:prstGeom prst="rect">
            <a:avLst/>
          </a:prstGeom>
        </p:spPr>
      </p:pic>
      <p:sp>
        <p:nvSpPr>
          <p:cNvPr id="41" name="Rounded Rectangle 40"/>
          <p:cNvSpPr/>
          <p:nvPr/>
        </p:nvSpPr>
        <p:spPr>
          <a:xfrm>
            <a:off x="8688865" y="2009513"/>
            <a:ext cx="3367583" cy="1440137"/>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t"/>
            <a:r>
              <a:rPr lang="en-US" sz="2400" b="1" dirty="0" err="1">
                <a:solidFill>
                  <a:srgbClr val="002060"/>
                </a:solidFill>
                <a:latin typeface="Cambria" panose="02040503050406030204" pitchFamily="18" charset="0"/>
                <a:ea typeface="Cambria" panose="02040503050406030204" pitchFamily="18" charset="0"/>
              </a:rPr>
              <a:t>Khi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bố</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còn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bé</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tí</a:t>
            </a:r>
            <a:endParaRPr lang="en-US" sz="2400" b="1" dirty="0">
              <a:solidFill>
                <a:srgbClr val="002060"/>
              </a:solidFill>
              <a:latin typeface="Cambria" panose="02040503050406030204" pitchFamily="18" charset="0"/>
              <a:ea typeface="Cambria" panose="02040503050406030204" pitchFamily="18" charset="0"/>
            </a:endParaRPr>
          </a:p>
          <a:p>
            <a:pPr lvl="0" fontAlgn="t"/>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thích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lái</a:t>
            </a:r>
            <a:r>
              <a:rPr lang="en-US" sz="2400" b="1" dirty="0">
                <a:solidFill>
                  <a:srgbClr val="002060"/>
                </a:solidFill>
                <a:latin typeface="Cambria" panose="02040503050406030204" pitchFamily="18" charset="0"/>
                <a:ea typeface="Cambria" panose="02040503050406030204" pitchFamily="18" charset="0"/>
              </a:rPr>
              <a:t> ô </a:t>
            </a:r>
            <a:r>
              <a:rPr lang="en-US" sz="2400" b="1" dirty="0" err="1">
                <a:solidFill>
                  <a:srgbClr val="002060"/>
                </a:solidFill>
                <a:latin typeface="Cambria" panose="02040503050406030204" pitchFamily="18" charset="0"/>
                <a:ea typeface="Cambria" panose="02040503050406030204" pitchFamily="18" charset="0"/>
              </a:rPr>
              <a:t>tô</a:t>
            </a:r>
            <a:endParaRPr lang="en-US" sz="2400" b="1" dirty="0">
              <a:solidFill>
                <a:srgbClr val="002060"/>
              </a:solidFill>
              <a:latin typeface="Cambria" panose="02040503050406030204" pitchFamily="18" charset="0"/>
              <a:ea typeface="Cambria" panose="02040503050406030204" pitchFamily="18" charset="0"/>
            </a:endParaRPr>
          </a:p>
          <a:p>
            <a:pPr lvl="0" fontAlgn="t"/>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say </a:t>
            </a:r>
            <a:r>
              <a:rPr lang="en-US" sz="2400" b="1" dirty="0" err="1">
                <a:solidFill>
                  <a:srgbClr val="002060"/>
                </a:solidFill>
                <a:latin typeface="Cambria" panose="02040503050406030204" pitchFamily="18" charset="0"/>
                <a:ea typeface="Cambria" panose="02040503050406030204" pitchFamily="18" charset="0"/>
              </a:rPr>
              <a:t>mê</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sửa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đồ</a:t>
            </a:r>
            <a:endParaRPr lang="en-US" sz="2400" b="1" dirty="0">
              <a:solidFill>
                <a:srgbClr val="002060"/>
              </a:solidFill>
              <a:latin typeface="Cambria" panose="02040503050406030204" pitchFamily="18" charset="0"/>
              <a:ea typeface="Cambria" panose="02040503050406030204" pitchFamily="18" charset="0"/>
            </a:endParaRPr>
          </a:p>
          <a:p>
            <a:pPr lvl="0" fontAlgn="t"/>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hay </a:t>
            </a:r>
            <a:r>
              <a:rPr lang="en-US" sz="2400" b="1" dirty="0" err="1">
                <a:solidFill>
                  <a:srgbClr val="002060"/>
                </a:solidFill>
                <a:latin typeface="Cambria" panose="02040503050406030204" pitchFamily="18" charset="0"/>
                <a:ea typeface="Cambria" panose="02040503050406030204" pitchFamily="18" charset="0"/>
              </a:rPr>
              <a:t>xem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bóng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đá</a:t>
            </a:r>
            <a:r>
              <a:rPr lang="en-US" sz="2400" b="1" dirty="0">
                <a:solidFill>
                  <a:srgbClr val="002060"/>
                </a:solidFill>
                <a:latin typeface="Cambria" panose="02040503050406030204" pitchFamily="18" charset="0"/>
                <a:ea typeface="Cambria" panose="02040503050406030204" pitchFamily="18" charset="0"/>
              </a:rPr>
              <a:t>?</a:t>
            </a:r>
          </a:p>
        </p:txBody>
      </p:sp>
      <p:pic>
        <p:nvPicPr>
          <p:cNvPr id="19" name="Picture 18"/>
          <p:cNvPicPr>
            <a:picLocks noChangeAspect="1"/>
          </p:cNvPicPr>
          <p:nvPr/>
        </p:nvPicPr>
        <p:blipFill>
          <a:blip r:embed="rId11">
            <a:extLst>
              <a:ext uri="{BEBA8EAE-BF5A-486C-A8C5-ECC9F3942E4B}">
                <a14:imgProps xmlns:a14="http://schemas.microsoft.com/office/drawing/2010/main">
                  <a14:imgLayer r:embed="rId12">
                    <a14:imgEffect>
                      <a14:backgroundRemoval t="3713" b="94554" l="9709" r="89806"/>
                    </a14:imgEffect>
                  </a14:imgLayer>
                </a14:imgProps>
              </a:ext>
            </a:extLst>
          </a:blip>
          <a:stretch>
            <a:fillRect/>
          </a:stretch>
        </p:blipFill>
        <p:spPr>
          <a:xfrm>
            <a:off x="4823479" y="2646705"/>
            <a:ext cx="3139712" cy="3078747"/>
          </a:xfrm>
          <a:prstGeom prst="rect">
            <a:avLst/>
          </a:prstGeom>
        </p:spPr>
      </p:pic>
      <p:sp>
        <p:nvSpPr>
          <p:cNvPr id="43" name="Rounded Rectangle 42"/>
          <p:cNvSpPr/>
          <p:nvPr/>
        </p:nvSpPr>
        <p:spPr>
          <a:xfrm>
            <a:off x="8662725" y="1822899"/>
            <a:ext cx="3546123" cy="175680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t"/>
            <a:r>
              <a:rPr lang="vi-VN" sz="2800" b="1" dirty="0">
                <a:solidFill>
                  <a:schemeClr val="tx1"/>
                </a:solidFill>
                <a:latin typeface="Cambria" panose="02040503050406030204" pitchFamily="18" charset="0"/>
                <a:ea typeface="Cambria" panose="02040503050406030204" pitchFamily="18" charset="0"/>
              </a:rPr>
              <a:t>Hình ảnh người bố: </a:t>
            </a:r>
            <a:r>
              <a:rPr lang="vi-VN" sz="2800" b="1" dirty="0">
                <a:solidFill>
                  <a:srgbClr val="FF0000"/>
                </a:solidFill>
                <a:latin typeface="Cambria" panose="02040503050406030204" pitchFamily="18" charset="0"/>
                <a:ea typeface="Cambria" panose="02040503050406030204" pitchFamily="18" charset="0"/>
              </a:rPr>
              <a:t>thích lái ô tô, say mê sửa đồ, hay xem bóng đá</a:t>
            </a:r>
            <a:r>
              <a:rPr lang="en-US" sz="2800" b="1" dirty="0">
                <a:solidFill>
                  <a:srgbClr val="FF0000"/>
                </a:solidFill>
                <a:latin typeface="Cambria" panose="02040503050406030204" pitchFamily="18" charset="0"/>
                <a:ea typeface="Cambria" panose="02040503050406030204" pitchFamily="18" charset="0"/>
              </a:rPr>
              <a:t>.</a:t>
            </a:r>
          </a:p>
        </p:txBody>
      </p:sp>
      <p:grpSp>
        <p:nvGrpSpPr>
          <p:cNvPr id="29" name="Group 28">
            <a:extLst>
              <a:ext uri="{FF2B5EF4-FFF2-40B4-BE49-F238E27FC236}">
                <a16:creationId xmlns:a16="http://schemas.microsoft.com/office/drawing/2014/main" id="{7C63C92D-84AA-4FBF-4C07-278825C6C1AC}"/>
              </a:ext>
            </a:extLst>
          </p:cNvPr>
          <p:cNvGrpSpPr/>
          <p:nvPr/>
        </p:nvGrpSpPr>
        <p:grpSpPr>
          <a:xfrm>
            <a:off x="5147217" y="1355161"/>
            <a:ext cx="3051513" cy="2000530"/>
            <a:chOff x="2056306" y="2597548"/>
            <a:chExt cx="4332329" cy="2189728"/>
          </a:xfrm>
        </p:grpSpPr>
        <p:sp>
          <p:nvSpPr>
            <p:cNvPr id="30" name="Freeform: Shape 8">
              <a:extLst>
                <a:ext uri="{FF2B5EF4-FFF2-40B4-BE49-F238E27FC236}">
                  <a16:creationId xmlns:a16="http://schemas.microsoft.com/office/drawing/2014/main" id="{58245217-77D1-04F5-1A0F-ACEC991A9615}"/>
                </a:ext>
              </a:extLst>
            </p:cNvPr>
            <p:cNvSpPr/>
            <p:nvPr/>
          </p:nvSpPr>
          <p:spPr>
            <a:xfrm>
              <a:off x="2056306" y="2597548"/>
              <a:ext cx="4230479" cy="2189728"/>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00B050"/>
            </a:solidFill>
            <a:ln w="25400" cap="flat" cmpd="sng" algn="ctr">
              <a:solidFill>
                <a:srgbClr val="FFFFFF"/>
              </a:solid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sym typeface="Arial"/>
              </a:endParaRPr>
            </a:p>
          </p:txBody>
        </p:sp>
        <p:sp>
          <p:nvSpPr>
            <p:cNvPr id="31" name="TextBox 30">
              <a:extLst>
                <a:ext uri="{FF2B5EF4-FFF2-40B4-BE49-F238E27FC236}">
                  <a16:creationId xmlns:a16="http://schemas.microsoft.com/office/drawing/2014/main" id="{F5BD5560-E7D2-6AC8-9D2C-A6505DFA0F3C}"/>
                </a:ext>
              </a:extLst>
            </p:cNvPr>
            <p:cNvSpPr txBox="1"/>
            <p:nvPr/>
          </p:nvSpPr>
          <p:spPr>
            <a:xfrm>
              <a:off x="2173709" y="3303419"/>
              <a:ext cx="4214926" cy="1184307"/>
            </a:xfrm>
            <a:prstGeom prst="flowChartTerminator">
              <a:avLst/>
            </a:prstGeom>
            <a:no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4400" b="1" kern="0" dirty="0" err="1">
                  <a:solidFill>
                    <a:schemeClr val="bg1"/>
                  </a:solidFill>
                  <a:latin typeface="Great Vibes" pitchFamily="2" charset="0"/>
                  <a:ea typeface="Cambria" panose="02040503050406030204" pitchFamily="18" charset="0"/>
                  <a:sym typeface="Arial"/>
                </a:rPr>
                <a:t>Đọc</a:t>
              </a:r>
              <a:r>
                <a:rPr lang="en-US" sz="4400" b="1" kern="0" dirty="0">
                  <a:solidFill>
                    <a:schemeClr val="bg1"/>
                  </a:solidFill>
                  <a:latin typeface="Great Vibes" pitchFamily="2" charset="0"/>
                  <a:ea typeface="Cambria" panose="02040503050406030204" pitchFamily="18" charset="0"/>
                  <a:sym typeface="Arial"/>
                </a:rPr>
                <a:t> </a:t>
              </a:r>
              <a:r>
                <a:rPr lang="en-US" sz="4400" b="1" kern="0" dirty="0" err="1">
                  <a:solidFill>
                    <a:schemeClr val="bg1"/>
                  </a:solidFill>
                  <a:latin typeface="Great Vibes" pitchFamily="2" charset="0"/>
                  <a:ea typeface="Cambria" panose="02040503050406030204" pitchFamily="18" charset="0"/>
                  <a:sym typeface="Arial"/>
                </a:rPr>
                <a:t>đoạn</a:t>
              </a:r>
              <a:r>
                <a:rPr lang="en-US" sz="4400" b="1" kern="0" dirty="0">
                  <a:solidFill>
                    <a:schemeClr val="bg1"/>
                  </a:solidFill>
                  <a:latin typeface="Great Vibes" pitchFamily="2" charset="0"/>
                  <a:ea typeface="Cambria" panose="02040503050406030204" pitchFamily="18" charset="0"/>
                  <a:sym typeface="Arial"/>
                </a:rPr>
                <a:t> 1</a:t>
              </a:r>
              <a:endParaRPr kumimoji="0" lang="vi-VN" sz="44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sym typeface="Arial"/>
              </a:endParaRPr>
            </a:p>
          </p:txBody>
        </p:sp>
      </p:grpSp>
      <p:grpSp>
        <p:nvGrpSpPr>
          <p:cNvPr id="33" name="Group 32">
            <a:extLst>
              <a:ext uri="{FF2B5EF4-FFF2-40B4-BE49-F238E27FC236}">
                <a16:creationId xmlns:a16="http://schemas.microsoft.com/office/drawing/2014/main" id="{7C63C92D-84AA-4FBF-4C07-278825C6C1AC}"/>
              </a:ext>
            </a:extLst>
          </p:cNvPr>
          <p:cNvGrpSpPr/>
          <p:nvPr/>
        </p:nvGrpSpPr>
        <p:grpSpPr>
          <a:xfrm>
            <a:off x="5147217" y="1355903"/>
            <a:ext cx="3081607" cy="2000530"/>
            <a:chOff x="2056306" y="2597548"/>
            <a:chExt cx="4375055" cy="2189728"/>
          </a:xfrm>
        </p:grpSpPr>
        <p:sp>
          <p:nvSpPr>
            <p:cNvPr id="34" name="Freeform: Shape 8">
              <a:extLst>
                <a:ext uri="{FF2B5EF4-FFF2-40B4-BE49-F238E27FC236}">
                  <a16:creationId xmlns:a16="http://schemas.microsoft.com/office/drawing/2014/main" id="{58245217-77D1-04F5-1A0F-ACEC991A9615}"/>
                </a:ext>
              </a:extLst>
            </p:cNvPr>
            <p:cNvSpPr/>
            <p:nvPr/>
          </p:nvSpPr>
          <p:spPr>
            <a:xfrm>
              <a:off x="2056306" y="2597548"/>
              <a:ext cx="4230479" cy="2189728"/>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00B050"/>
            </a:solidFill>
            <a:ln w="25400" cap="flat" cmpd="sng" algn="ctr">
              <a:solidFill>
                <a:srgbClr val="FFFFFF"/>
              </a:solid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sym typeface="Arial"/>
              </a:endParaRPr>
            </a:p>
          </p:txBody>
        </p:sp>
        <p:sp>
          <p:nvSpPr>
            <p:cNvPr id="35" name="TextBox 34">
              <a:extLst>
                <a:ext uri="{FF2B5EF4-FFF2-40B4-BE49-F238E27FC236}">
                  <a16:creationId xmlns:a16="http://schemas.microsoft.com/office/drawing/2014/main" id="{F5BD5560-E7D2-6AC8-9D2C-A6505DFA0F3C}"/>
                </a:ext>
              </a:extLst>
            </p:cNvPr>
            <p:cNvSpPr txBox="1"/>
            <p:nvPr/>
          </p:nvSpPr>
          <p:spPr>
            <a:xfrm>
              <a:off x="2216435" y="3361228"/>
              <a:ext cx="4214926" cy="1184307"/>
            </a:xfrm>
            <a:prstGeom prst="flowChartTerminator">
              <a:avLst/>
            </a:prstGeom>
            <a:no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4400" b="1" kern="0" dirty="0" err="1">
                  <a:solidFill>
                    <a:schemeClr val="bg1"/>
                  </a:solidFill>
                  <a:latin typeface="Great Vibes" pitchFamily="2" charset="0"/>
                  <a:ea typeface="Cambria" panose="02040503050406030204" pitchFamily="18" charset="0"/>
                  <a:sym typeface="Arial"/>
                </a:rPr>
                <a:t>Đọc</a:t>
              </a:r>
              <a:r>
                <a:rPr lang="en-US" sz="4400" b="1" kern="0" dirty="0">
                  <a:solidFill>
                    <a:schemeClr val="bg1"/>
                  </a:solidFill>
                  <a:latin typeface="Great Vibes" pitchFamily="2" charset="0"/>
                  <a:ea typeface="Cambria" panose="02040503050406030204" pitchFamily="18" charset="0"/>
                  <a:sym typeface="Arial"/>
                </a:rPr>
                <a:t> </a:t>
              </a:r>
              <a:r>
                <a:rPr lang="en-US" sz="4400" b="1" kern="0" dirty="0" err="1">
                  <a:solidFill>
                    <a:schemeClr val="bg1"/>
                  </a:solidFill>
                  <a:latin typeface="Great Vibes" pitchFamily="2" charset="0"/>
                  <a:ea typeface="Cambria" panose="02040503050406030204" pitchFamily="18" charset="0"/>
                  <a:sym typeface="Arial"/>
                </a:rPr>
                <a:t>đoạn</a:t>
              </a:r>
              <a:r>
                <a:rPr lang="en-US" sz="4400" b="1" kern="0" dirty="0">
                  <a:solidFill>
                    <a:schemeClr val="bg1"/>
                  </a:solidFill>
                  <a:latin typeface="Great Vibes" pitchFamily="2" charset="0"/>
                  <a:ea typeface="Cambria" panose="02040503050406030204" pitchFamily="18" charset="0"/>
                  <a:sym typeface="Arial"/>
                </a:rPr>
                <a:t> 2</a:t>
              </a:r>
              <a:endParaRPr kumimoji="0" lang="vi-VN" sz="44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sym typeface="Arial"/>
              </a:endParaRPr>
            </a:p>
          </p:txBody>
        </p:sp>
      </p:grpSp>
      <p:grpSp>
        <p:nvGrpSpPr>
          <p:cNvPr id="38" name="Group 37">
            <a:extLst>
              <a:ext uri="{FF2B5EF4-FFF2-40B4-BE49-F238E27FC236}">
                <a16:creationId xmlns:a16="http://schemas.microsoft.com/office/drawing/2014/main" id="{7C63C92D-84AA-4FBF-4C07-278825C6C1AC}"/>
              </a:ext>
            </a:extLst>
          </p:cNvPr>
          <p:cNvGrpSpPr/>
          <p:nvPr/>
        </p:nvGrpSpPr>
        <p:grpSpPr>
          <a:xfrm>
            <a:off x="5142835" y="1355125"/>
            <a:ext cx="3051513" cy="2000530"/>
            <a:chOff x="2056306" y="2597548"/>
            <a:chExt cx="4332329" cy="2189728"/>
          </a:xfrm>
        </p:grpSpPr>
        <p:sp>
          <p:nvSpPr>
            <p:cNvPr id="39" name="Freeform: Shape 8">
              <a:extLst>
                <a:ext uri="{FF2B5EF4-FFF2-40B4-BE49-F238E27FC236}">
                  <a16:creationId xmlns:a16="http://schemas.microsoft.com/office/drawing/2014/main" id="{58245217-77D1-04F5-1A0F-ACEC991A9615}"/>
                </a:ext>
              </a:extLst>
            </p:cNvPr>
            <p:cNvSpPr/>
            <p:nvPr/>
          </p:nvSpPr>
          <p:spPr>
            <a:xfrm>
              <a:off x="2056306" y="2597548"/>
              <a:ext cx="4230479" cy="2189728"/>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00B050"/>
            </a:solidFill>
            <a:ln w="25400" cap="flat" cmpd="sng" algn="ctr">
              <a:solidFill>
                <a:srgbClr val="FFFFFF"/>
              </a:solid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sym typeface="Arial"/>
              </a:endParaRPr>
            </a:p>
          </p:txBody>
        </p:sp>
        <p:sp>
          <p:nvSpPr>
            <p:cNvPr id="40" name="TextBox 39">
              <a:extLst>
                <a:ext uri="{FF2B5EF4-FFF2-40B4-BE49-F238E27FC236}">
                  <a16:creationId xmlns:a16="http://schemas.microsoft.com/office/drawing/2014/main" id="{F5BD5560-E7D2-6AC8-9D2C-A6505DFA0F3C}"/>
                </a:ext>
              </a:extLst>
            </p:cNvPr>
            <p:cNvSpPr txBox="1"/>
            <p:nvPr/>
          </p:nvSpPr>
          <p:spPr>
            <a:xfrm>
              <a:off x="2173709" y="3303419"/>
              <a:ext cx="4214926" cy="1184307"/>
            </a:xfrm>
            <a:prstGeom prst="flowChartTerminator">
              <a:avLst/>
            </a:prstGeom>
            <a:no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4400" b="1" kern="0" dirty="0" err="1">
                  <a:solidFill>
                    <a:schemeClr val="bg1"/>
                  </a:solidFill>
                  <a:latin typeface="Great Vibes" pitchFamily="2" charset="0"/>
                  <a:ea typeface="Cambria" panose="02040503050406030204" pitchFamily="18" charset="0"/>
                  <a:sym typeface="Arial"/>
                </a:rPr>
                <a:t>Đọc</a:t>
              </a:r>
              <a:r>
                <a:rPr lang="en-US" sz="4400" b="1" kern="0" dirty="0">
                  <a:solidFill>
                    <a:schemeClr val="bg1"/>
                  </a:solidFill>
                  <a:latin typeface="Great Vibes" pitchFamily="2" charset="0"/>
                  <a:ea typeface="Cambria" panose="02040503050406030204" pitchFamily="18" charset="0"/>
                  <a:sym typeface="Arial"/>
                </a:rPr>
                <a:t> </a:t>
              </a:r>
              <a:r>
                <a:rPr lang="en-US" sz="4400" b="1" kern="0" dirty="0" err="1">
                  <a:solidFill>
                    <a:schemeClr val="bg1"/>
                  </a:solidFill>
                  <a:latin typeface="Great Vibes" pitchFamily="2" charset="0"/>
                  <a:ea typeface="Cambria" panose="02040503050406030204" pitchFamily="18" charset="0"/>
                  <a:sym typeface="Arial"/>
                </a:rPr>
                <a:t>đoạn</a:t>
              </a:r>
              <a:r>
                <a:rPr lang="en-US" sz="4400" b="1" kern="0" dirty="0">
                  <a:solidFill>
                    <a:schemeClr val="bg1"/>
                  </a:solidFill>
                  <a:latin typeface="Great Vibes" pitchFamily="2" charset="0"/>
                  <a:ea typeface="Cambria" panose="02040503050406030204" pitchFamily="18" charset="0"/>
                  <a:sym typeface="Arial"/>
                </a:rPr>
                <a:t> 3</a:t>
              </a:r>
              <a:endParaRPr kumimoji="0" lang="vi-VN" sz="44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sym typeface="Arial"/>
              </a:endParaRPr>
            </a:p>
          </p:txBody>
        </p:sp>
      </p:grpSp>
      <p:sp>
        <p:nvSpPr>
          <p:cNvPr id="45" name="Rounded Rectangle 44"/>
          <p:cNvSpPr/>
          <p:nvPr/>
        </p:nvSpPr>
        <p:spPr>
          <a:xfrm>
            <a:off x="8433745" y="4686152"/>
            <a:ext cx="3856405" cy="1480653"/>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sz="2400" b="1" dirty="0" err="1">
                <a:solidFill>
                  <a:srgbClr val="002060"/>
                </a:solidFill>
                <a:latin typeface="Cambria" panose="02040503050406030204" pitchFamily="18" charset="0"/>
                <a:ea typeface="Cambria" panose="02040503050406030204" pitchFamily="18" charset="0"/>
              </a:rPr>
              <a:t>Khi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mẹ</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còn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bé</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tí</a:t>
            </a:r>
            <a:endParaRPr lang="en-US" sz="2400" b="1" dirty="0">
              <a:solidFill>
                <a:srgbClr val="002060"/>
              </a:solidFill>
              <a:latin typeface="Cambria" panose="02040503050406030204" pitchFamily="18" charset="0"/>
              <a:ea typeface="Cambria" panose="02040503050406030204" pitchFamily="18" charset="0"/>
            </a:endParaRPr>
          </a:p>
          <a:p>
            <a:pPr fontAlgn="t"/>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ngồi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cắm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hoa</a:t>
            </a:r>
            <a:endParaRPr lang="en-US" sz="2400" b="1" dirty="0">
              <a:solidFill>
                <a:srgbClr val="002060"/>
              </a:solidFill>
              <a:latin typeface="Cambria" panose="02040503050406030204" pitchFamily="18" charset="0"/>
              <a:ea typeface="Cambria" panose="02040503050406030204" pitchFamily="18" charset="0"/>
            </a:endParaRPr>
          </a:p>
          <a:p>
            <a:pPr fontAlgn="t"/>
            <a:r>
              <a:rPr lang="en-US" sz="2400" b="1" dirty="0" err="1">
                <a:solidFill>
                  <a:srgbClr val="002060"/>
                </a:solidFill>
                <a:latin typeface="Cambria" panose="02040503050406030204" pitchFamily="18" charset="0"/>
                <a:ea typeface="Cambria" panose="02040503050406030204" pitchFamily="18" charset="0"/>
              </a:rPr>
              <a:t>Thích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ra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chợ</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nhà</a:t>
            </a:r>
            <a:endParaRPr lang="en-US" sz="2400" b="1" dirty="0">
              <a:solidFill>
                <a:srgbClr val="002060"/>
              </a:solidFill>
              <a:latin typeface="Cambria" panose="02040503050406030204" pitchFamily="18" charset="0"/>
              <a:ea typeface="Cambria" panose="02040503050406030204" pitchFamily="18" charset="0"/>
            </a:endParaRPr>
          </a:p>
          <a:p>
            <a:pPr fontAlgn="t"/>
            <a:r>
              <a:rPr lang="en-US" sz="2400" b="1" dirty="0" err="1">
                <a:solidFill>
                  <a:srgbClr val="002060"/>
                </a:solidFill>
                <a:latin typeface="Cambria" panose="02040503050406030204" pitchFamily="18" charset="0"/>
                <a:ea typeface="Cambria" panose="02040503050406030204" pitchFamily="18" charset="0"/>
              </a:rPr>
              <a:t>Tối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khuya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ôm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cuốn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sách</a:t>
            </a:r>
            <a:r>
              <a:rPr lang="en-US" sz="2400" b="1" dirty="0">
                <a:solidFill>
                  <a:srgbClr val="002060"/>
                </a:solidFill>
                <a:latin typeface="Cambria" panose="02040503050406030204" pitchFamily="18" charset="0"/>
                <a:ea typeface="Cambria" panose="02040503050406030204" pitchFamily="18" charset="0"/>
              </a:rPr>
              <a:t>?</a:t>
            </a:r>
          </a:p>
        </p:txBody>
      </p:sp>
      <p:sp>
        <p:nvSpPr>
          <p:cNvPr id="44" name="Rounded Rectangle 43"/>
          <p:cNvSpPr/>
          <p:nvPr/>
        </p:nvSpPr>
        <p:spPr>
          <a:xfrm>
            <a:off x="8463002" y="4581931"/>
            <a:ext cx="3827148" cy="1702655"/>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vi-VN" sz="2800" b="1" dirty="0">
                <a:solidFill>
                  <a:srgbClr val="000000"/>
                </a:solidFill>
                <a:latin typeface="Cambria" panose="02040503050406030204" pitchFamily="18" charset="0"/>
                <a:ea typeface="Cambria" panose="02040503050406030204" pitchFamily="18" charset="0"/>
              </a:rPr>
              <a:t>Hình ảnh người mẹ: </a:t>
            </a:r>
            <a:r>
              <a:rPr lang="vi-VN" sz="2800" b="1" dirty="0">
                <a:solidFill>
                  <a:srgbClr val="FF0000"/>
                </a:solidFill>
                <a:latin typeface="Cambria" panose="02040503050406030204" pitchFamily="18" charset="0"/>
                <a:ea typeface="Cambria" panose="02040503050406030204" pitchFamily="18" charset="0"/>
              </a:rPr>
              <a:t>mải cắm hoa, thích ra chợ gần nhà, hay đọc sách vào buổi tối</a:t>
            </a:r>
            <a:r>
              <a:rPr lang="en-US" sz="2800" b="1" dirty="0">
                <a:solidFill>
                  <a:srgbClr val="FF0000"/>
                </a:solidFill>
                <a:latin typeface="Cambria" panose="02040503050406030204" pitchFamily="18" charset="0"/>
                <a:ea typeface="Cambria" panose="02040503050406030204" pitchFamily="18" charset="0"/>
              </a:rPr>
              <a:t>.</a:t>
            </a:r>
            <a:endParaRPr lang="vi-VN" sz="2400" b="1" dirty="0">
              <a:solidFill>
                <a:srgbClr val="FF0000"/>
              </a:solidFill>
              <a:latin typeface="Cambria" panose="02040503050406030204" pitchFamily="18" charset="0"/>
              <a:ea typeface="Cambria" panose="02040503050406030204" pitchFamily="18" charset="0"/>
            </a:endParaRPr>
          </a:p>
        </p:txBody>
      </p:sp>
      <p:grpSp>
        <p:nvGrpSpPr>
          <p:cNvPr id="46" name="Group 45">
            <a:extLst>
              <a:ext uri="{FF2B5EF4-FFF2-40B4-BE49-F238E27FC236}">
                <a16:creationId xmlns:a16="http://schemas.microsoft.com/office/drawing/2014/main" id="{7C63C92D-84AA-4FBF-4C07-278825C6C1AC}"/>
              </a:ext>
            </a:extLst>
          </p:cNvPr>
          <p:cNvGrpSpPr/>
          <p:nvPr/>
        </p:nvGrpSpPr>
        <p:grpSpPr>
          <a:xfrm>
            <a:off x="5161583" y="1343358"/>
            <a:ext cx="3051513" cy="2000530"/>
            <a:chOff x="2056306" y="2597548"/>
            <a:chExt cx="4332329" cy="2189728"/>
          </a:xfrm>
        </p:grpSpPr>
        <p:sp>
          <p:nvSpPr>
            <p:cNvPr id="47" name="Freeform: Shape 8">
              <a:extLst>
                <a:ext uri="{FF2B5EF4-FFF2-40B4-BE49-F238E27FC236}">
                  <a16:creationId xmlns:a16="http://schemas.microsoft.com/office/drawing/2014/main" id="{58245217-77D1-04F5-1A0F-ACEC991A9615}"/>
                </a:ext>
              </a:extLst>
            </p:cNvPr>
            <p:cNvSpPr/>
            <p:nvPr/>
          </p:nvSpPr>
          <p:spPr>
            <a:xfrm>
              <a:off x="2056306" y="2597548"/>
              <a:ext cx="4230479" cy="2189728"/>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00B050"/>
            </a:solidFill>
            <a:ln w="25400" cap="flat" cmpd="sng" algn="ctr">
              <a:solidFill>
                <a:srgbClr val="FFFFFF"/>
              </a:solid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sym typeface="Arial"/>
              </a:endParaRPr>
            </a:p>
          </p:txBody>
        </p:sp>
        <p:sp>
          <p:nvSpPr>
            <p:cNvPr id="48" name="TextBox 47">
              <a:extLst>
                <a:ext uri="{FF2B5EF4-FFF2-40B4-BE49-F238E27FC236}">
                  <a16:creationId xmlns:a16="http://schemas.microsoft.com/office/drawing/2014/main" id="{F5BD5560-E7D2-6AC8-9D2C-A6505DFA0F3C}"/>
                </a:ext>
              </a:extLst>
            </p:cNvPr>
            <p:cNvSpPr txBox="1"/>
            <p:nvPr/>
          </p:nvSpPr>
          <p:spPr>
            <a:xfrm>
              <a:off x="2173709" y="3303419"/>
              <a:ext cx="4214926" cy="1184307"/>
            </a:xfrm>
            <a:prstGeom prst="flowChartTerminator">
              <a:avLst/>
            </a:prstGeom>
            <a:no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4400" b="1" kern="0" dirty="0" err="1">
                  <a:solidFill>
                    <a:schemeClr val="bg1"/>
                  </a:solidFill>
                  <a:latin typeface="Great Vibes" pitchFamily="2" charset="0"/>
                  <a:ea typeface="Cambria" panose="02040503050406030204" pitchFamily="18" charset="0"/>
                  <a:sym typeface="Arial"/>
                </a:rPr>
                <a:t>Đọc</a:t>
              </a:r>
              <a:r>
                <a:rPr lang="en-US" sz="4400" b="1" kern="0" dirty="0">
                  <a:solidFill>
                    <a:schemeClr val="bg1"/>
                  </a:solidFill>
                  <a:latin typeface="Great Vibes" pitchFamily="2" charset="0"/>
                  <a:ea typeface="Cambria" panose="02040503050406030204" pitchFamily="18" charset="0"/>
                  <a:sym typeface="Arial"/>
                </a:rPr>
                <a:t> </a:t>
              </a:r>
              <a:r>
                <a:rPr lang="en-US" sz="4400" b="1" kern="0" dirty="0" err="1">
                  <a:solidFill>
                    <a:schemeClr val="bg1"/>
                  </a:solidFill>
                  <a:latin typeface="Great Vibes" pitchFamily="2" charset="0"/>
                  <a:ea typeface="Cambria" panose="02040503050406030204" pitchFamily="18" charset="0"/>
                  <a:sym typeface="Arial"/>
                </a:rPr>
                <a:t>đoạn</a:t>
              </a:r>
              <a:r>
                <a:rPr lang="en-US" sz="4400" b="1" kern="0" dirty="0">
                  <a:solidFill>
                    <a:schemeClr val="bg1"/>
                  </a:solidFill>
                  <a:latin typeface="Great Vibes" pitchFamily="2" charset="0"/>
                  <a:ea typeface="Cambria" panose="02040503050406030204" pitchFamily="18" charset="0"/>
                  <a:sym typeface="Arial"/>
                </a:rPr>
                <a:t> 4</a:t>
              </a:r>
              <a:endParaRPr kumimoji="0" lang="vi-VN" sz="44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sym typeface="Arial"/>
              </a:endParaRPr>
            </a:p>
          </p:txBody>
        </p:sp>
      </p:grpSp>
      <p:sp>
        <p:nvSpPr>
          <p:cNvPr id="10" name="Wave 9"/>
          <p:cNvSpPr/>
          <p:nvPr/>
        </p:nvSpPr>
        <p:spPr>
          <a:xfrm>
            <a:off x="198196" y="296357"/>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3</a:t>
            </a:r>
          </a:p>
        </p:txBody>
      </p:sp>
      <p:pic>
        <p:nvPicPr>
          <p:cNvPr id="3" name="Picture 2"/>
          <p:cNvPicPr>
            <a:picLocks noChangeAspect="1"/>
          </p:cNvPicPr>
          <p:nvPr/>
        </p:nvPicPr>
        <p:blipFill>
          <a:blip r:embed="rId13"/>
          <a:stretch>
            <a:fillRect/>
          </a:stretch>
        </p:blipFill>
        <p:spPr>
          <a:xfrm>
            <a:off x="11288272" y="22719"/>
            <a:ext cx="920576" cy="835224"/>
          </a:xfrm>
          <a:prstGeom prst="rect">
            <a:avLst/>
          </a:prstGeom>
        </p:spPr>
      </p:pic>
    </p:spTree>
    <p:extLst>
      <p:ext uri="{BB962C8B-B14F-4D97-AF65-F5344CB8AC3E}">
        <p14:creationId xmlns:p14="http://schemas.microsoft.com/office/powerpoint/2010/main" val="251882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4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400"/>
                                        <p:tgtEl>
                                          <p:spTgt spid="32"/>
                                        </p:tgtEl>
                                      </p:cBhvr>
                                    </p:animEffect>
                                  </p:childTnLst>
                                </p:cTn>
                              </p:par>
                              <p:par>
                                <p:cTn id="31" presetID="10" presetClass="exit" presetSubtype="0" fill="hold" grpId="1" nodeType="withEffect">
                                  <p:stCondLst>
                                    <p:cond delay="0"/>
                                  </p:stCondLst>
                                  <p:childTnLst>
                                    <p:animEffect transition="out" filter="fade">
                                      <p:cBhvr>
                                        <p:cTn id="32" dur="500"/>
                                        <p:tgtEl>
                                          <p:spTgt spid="28"/>
                                        </p:tgtEl>
                                      </p:cBhvr>
                                    </p:animEffect>
                                    <p:set>
                                      <p:cBhvr>
                                        <p:cTn id="33" dur="1" fill="hold">
                                          <p:stCondLst>
                                            <p:cond delay="499"/>
                                          </p:stCondLst>
                                        </p:cTn>
                                        <p:tgtEl>
                                          <p:spTgt spid="2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33"/>
                                        </p:tgtEl>
                                      </p:cBhvr>
                                    </p:animEffect>
                                    <p:set>
                                      <p:cBhvr>
                                        <p:cTn id="43" dur="1" fill="hold">
                                          <p:stCondLst>
                                            <p:cond delay="499"/>
                                          </p:stCondLst>
                                        </p:cTn>
                                        <p:tgtEl>
                                          <p:spTgt spid="33"/>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par>
                                <p:cTn id="47" presetID="10"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36"/>
                                        </p:tgtEl>
                                      </p:cBhvr>
                                    </p:animEffect>
                                    <p:set>
                                      <p:cBhvr>
                                        <p:cTn id="59" dur="1" fill="hold">
                                          <p:stCondLst>
                                            <p:cond delay="499"/>
                                          </p:stCondLst>
                                        </p:cTn>
                                        <p:tgtEl>
                                          <p:spTgt spid="36"/>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fade">
                                      <p:cBhvr>
                                        <p:cTn id="64" dur="500"/>
                                        <p:tgtEl>
                                          <p:spTgt spid="3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38"/>
                                        </p:tgtEl>
                                      </p:cBhvr>
                                    </p:animEffect>
                                    <p:set>
                                      <p:cBhvr>
                                        <p:cTn id="69" dur="1" fill="hold">
                                          <p:stCondLst>
                                            <p:cond delay="499"/>
                                          </p:stCondLst>
                                        </p:cTn>
                                        <p:tgtEl>
                                          <p:spTgt spid="38"/>
                                        </p:tgtEl>
                                        <p:attrNameLst>
                                          <p:attrName>style.visibility</p:attrName>
                                        </p:attrNameLst>
                                      </p:cBhvr>
                                      <p:to>
                                        <p:strVal val="hidden"/>
                                      </p:to>
                                    </p:set>
                                  </p:childTnLst>
                                </p:cTn>
                              </p:par>
                              <p:par>
                                <p:cTn id="70" presetID="10" presetClass="entr" presetSubtype="0" fill="hold" grpId="0" nodeType="with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500"/>
                                        <p:tgtEl>
                                          <p:spTgt spid="41"/>
                                        </p:tgtEl>
                                      </p:cBhvr>
                                    </p:animEffect>
                                  </p:childTnLst>
                                </p:cTn>
                              </p:par>
                              <p:par>
                                <p:cTn id="73" presetID="10" presetClass="entr" presetSubtype="0"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500"/>
                                        <p:tgtEl>
                                          <p:spTgt spid="1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fade">
                                      <p:cBhvr>
                                        <p:cTn id="80" dur="500"/>
                                        <p:tgtEl>
                                          <p:spTgt spid="43"/>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46"/>
                                        </p:tgtEl>
                                        <p:attrNameLst>
                                          <p:attrName>style.visibility</p:attrName>
                                        </p:attrNameLst>
                                      </p:cBhvr>
                                      <p:to>
                                        <p:strVal val="visible"/>
                                      </p:to>
                                    </p:set>
                                    <p:animEffect transition="in" filter="fade">
                                      <p:cBhvr>
                                        <p:cTn id="85" dur="500"/>
                                        <p:tgtEl>
                                          <p:spTgt spid="46"/>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5"/>
                                        </p:tgtEl>
                                        <p:attrNameLst>
                                          <p:attrName>style.visibility</p:attrName>
                                        </p:attrNameLst>
                                      </p:cBhvr>
                                      <p:to>
                                        <p:strVal val="visible"/>
                                      </p:to>
                                    </p:set>
                                    <p:animEffect transition="in" filter="fade">
                                      <p:cBhvr>
                                        <p:cTn id="88" dur="500"/>
                                        <p:tgtEl>
                                          <p:spTgt spid="45"/>
                                        </p:tgtEl>
                                      </p:cBhvr>
                                    </p:animEffect>
                                  </p:childTnLst>
                                </p:cTn>
                              </p:par>
                              <p:par>
                                <p:cTn id="89" presetID="10" presetClass="entr" presetSubtype="0" fill="hold" nodeType="with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fade">
                                      <p:cBhvr>
                                        <p:cTn id="91" dur="500"/>
                                        <p:tgtEl>
                                          <p:spTgt spid="18"/>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46"/>
                                        </p:tgtEl>
                                      </p:cBhvr>
                                    </p:animEffect>
                                    <p:set>
                                      <p:cBhvr>
                                        <p:cTn id="96" dur="1" fill="hold">
                                          <p:stCondLst>
                                            <p:cond delay="499"/>
                                          </p:stCondLst>
                                        </p:cTn>
                                        <p:tgtEl>
                                          <p:spTgt spid="46"/>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44"/>
                                        </p:tgtEl>
                                        <p:attrNameLst>
                                          <p:attrName>style.visibility</p:attrName>
                                        </p:attrNameLst>
                                      </p:cBhvr>
                                      <p:to>
                                        <p:strVal val="visible"/>
                                      </p:to>
                                    </p:set>
                                    <p:animEffect transition="in" filter="fade">
                                      <p:cBhvr>
                                        <p:cTn id="10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32" grpId="0" animBg="1"/>
      <p:bldP spid="36" grpId="0" animBg="1"/>
      <p:bldP spid="36" grpId="1" animBg="1"/>
      <p:bldP spid="37" grpId="0" animBg="1"/>
      <p:bldP spid="41" grpId="0" animBg="1"/>
      <p:bldP spid="43" grpId="0" animBg="1"/>
      <p:bldP spid="45" grpId="0" animBg="1"/>
      <p:bldP spid="4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683251" y="1657350"/>
            <a:ext cx="5320278" cy="5392700"/>
          </a:xfrm>
          <a:prstGeom prst="rect">
            <a:avLst/>
          </a:prstGeom>
        </p:spPr>
      </p:pic>
      <p:sp>
        <p:nvSpPr>
          <p:cNvPr id="6" name="Rectangle 5"/>
          <p:cNvSpPr/>
          <p:nvPr/>
        </p:nvSpPr>
        <p:spPr>
          <a:xfrm>
            <a:off x="0" y="1353894"/>
            <a:ext cx="12217301" cy="550410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b="1" dirty="0">
                <a:solidFill>
                  <a:srgbClr val="000000"/>
                </a:solidFill>
                <a:latin typeface="OpenSansBold"/>
              </a:rPr>
              <a:t> </a:t>
            </a:r>
            <a:endParaRPr lang="id-ID" sz="4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31" name="Wave 30"/>
          <p:cNvSpPr/>
          <p:nvPr/>
        </p:nvSpPr>
        <p:spPr>
          <a:xfrm>
            <a:off x="1051601" y="175002"/>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4</a:t>
            </a:r>
          </a:p>
        </p:txBody>
      </p:sp>
      <p:sp>
        <p:nvSpPr>
          <p:cNvPr id="9" name="Rounded Rectangle 8"/>
          <p:cNvSpPr/>
          <p:nvPr/>
        </p:nvSpPr>
        <p:spPr>
          <a:xfrm>
            <a:off x="2607693" y="235164"/>
            <a:ext cx="6481313" cy="802181"/>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r>
              <a:rPr lang="en-US" sz="3200" b="1" dirty="0" err="1">
                <a:solidFill>
                  <a:srgbClr val="000000"/>
                </a:solidFill>
                <a:latin typeface="Cambria" panose="02040503050406030204" pitchFamily="18" charset="0"/>
                <a:ea typeface="Cambria" panose="02040503050406030204" pitchFamily="18" charset="0"/>
              </a:rPr>
              <a:t>Em</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thích</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hình</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ảnh</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của</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ai</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nhất</a:t>
            </a:r>
            <a:r>
              <a:rPr lang="en-US" sz="3200" b="1" dirty="0">
                <a:solidFill>
                  <a:srgbClr val="000000"/>
                </a:solidFill>
                <a:latin typeface="Cambria" panose="02040503050406030204" pitchFamily="18" charset="0"/>
                <a:ea typeface="Cambria" panose="02040503050406030204" pitchFamily="18" charset="0"/>
              </a:rPr>
              <a:t>?</a:t>
            </a:r>
            <a:endParaRPr lang="id-ID" sz="32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pic>
        <p:nvPicPr>
          <p:cNvPr id="2" name="Picture 1"/>
          <p:cNvPicPr>
            <a:picLocks noChangeAspect="1"/>
          </p:cNvPicPr>
          <p:nvPr/>
        </p:nvPicPr>
        <p:blipFill>
          <a:blip r:embed="rId4"/>
          <a:stretch>
            <a:fillRect/>
          </a:stretch>
        </p:blipFill>
        <p:spPr>
          <a:xfrm>
            <a:off x="11271423" y="41078"/>
            <a:ext cx="920576" cy="835224"/>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1034" b="90000" l="2482" r="89894"/>
                    </a14:imgEffect>
                  </a14:imgLayer>
                </a14:imgProps>
              </a:ext>
            </a:extLst>
          </a:blip>
          <a:stretch>
            <a:fillRect/>
          </a:stretch>
        </p:blipFill>
        <p:spPr>
          <a:xfrm>
            <a:off x="724805" y="1108785"/>
            <a:ext cx="4136277" cy="6380427"/>
          </a:xfrm>
          <a:prstGeom prst="rect">
            <a:avLst/>
          </a:prstGeom>
        </p:spPr>
      </p:pic>
      <p:sp>
        <p:nvSpPr>
          <p:cNvPr id="27" name="TextBox 26">
            <a:extLst>
              <a:ext uri="{FF2B5EF4-FFF2-40B4-BE49-F238E27FC236}">
                <a16:creationId xmlns:a16="http://schemas.microsoft.com/office/drawing/2014/main" id="{4FAEF9A1-8A6E-5257-C2B0-174A007AFF63}"/>
              </a:ext>
            </a:extLst>
          </p:cNvPr>
          <p:cNvSpPr txBox="1"/>
          <p:nvPr/>
        </p:nvSpPr>
        <p:spPr>
          <a:xfrm>
            <a:off x="898977" y="3361049"/>
            <a:ext cx="3787932" cy="2962513"/>
          </a:xfrm>
          <a:prstGeom prst="roundRect">
            <a:avLst/>
          </a:prstGeom>
          <a:solidFill>
            <a:srgbClr val="92D050"/>
          </a:solidFill>
          <a:ln w="25400" cap="flat" cmpd="sng" algn="ctr">
            <a:solidFill>
              <a:srgbClr val="FFFFFF"/>
            </a:solidFill>
            <a:prstDash val="solid"/>
          </a:ln>
          <a:effectLst/>
        </p:spPr>
        <p:txBody>
          <a:bodyPr wrap="square">
            <a:spAutoFit/>
          </a:bodyPr>
          <a:lstStyle/>
          <a:p>
            <a:pPr lvl="0" algn="just">
              <a:buClr>
                <a:srgbClr val="000000"/>
              </a:buClr>
            </a:pPr>
            <a:r>
              <a:rPr lang="vi-VN" sz="2400" dirty="0">
                <a:solidFill>
                  <a:srgbClr val="000000"/>
                </a:solidFill>
                <a:latin typeface="Cambria" panose="02040503050406030204" pitchFamily="18" charset="0"/>
                <a:ea typeface="Cambria" panose="02040503050406030204" pitchFamily="18" charset="0"/>
              </a:rPr>
              <a:t>Em thích hình ảnh bà nhất. Vì trong suy nghĩ của bạn nhỏ, bà là một người chịu khó làm việc nhà. Bà còn có một chiếc lưng hơi còng vì đã vất vả làm lụng.</a:t>
            </a:r>
            <a:endParaRPr kumimoji="0" lang="en-US" sz="20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sym typeface="Arial"/>
            </a:endParaRPr>
          </a:p>
        </p:txBody>
      </p:sp>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backgroundRemoval t="575" b="92184" l="1064" r="94681">
                        <a14:foregroundMark x1="41312" y1="34828" x2="41312" y2="34828"/>
                        <a14:foregroundMark x1="42553" y1="34828" x2="42553" y2="34828"/>
                        <a14:foregroundMark x1="42553" y1="34828" x2="42553" y2="34828"/>
                        <a14:foregroundMark x1="41312" y1="83678" x2="41312" y2="83678"/>
                        <a14:foregroundMark x1="36879" y1="90345" x2="36879" y2="90345"/>
                        <a14:foregroundMark x1="56560" y1="82529" x2="56560" y2="82529"/>
                      </a14:backgroundRemoval>
                    </a14:imgEffect>
                  </a14:imgLayer>
                </a14:imgProps>
              </a:ext>
            </a:extLst>
          </a:blip>
          <a:stretch>
            <a:fillRect/>
          </a:stretch>
        </p:blipFill>
        <p:spPr>
          <a:xfrm>
            <a:off x="6373866" y="1108785"/>
            <a:ext cx="4321584" cy="6404658"/>
          </a:xfrm>
          <a:prstGeom prst="rect">
            <a:avLst/>
          </a:prstGeom>
        </p:spPr>
      </p:pic>
      <p:sp>
        <p:nvSpPr>
          <p:cNvPr id="28" name="TextBox 27">
            <a:extLst>
              <a:ext uri="{FF2B5EF4-FFF2-40B4-BE49-F238E27FC236}">
                <a16:creationId xmlns:a16="http://schemas.microsoft.com/office/drawing/2014/main" id="{4FAEF9A1-8A6E-5257-C2B0-174A007AFF63}"/>
              </a:ext>
            </a:extLst>
          </p:cNvPr>
          <p:cNvSpPr txBox="1"/>
          <p:nvPr/>
        </p:nvSpPr>
        <p:spPr>
          <a:xfrm>
            <a:off x="6474220" y="3397395"/>
            <a:ext cx="3963742" cy="2962513"/>
          </a:xfrm>
          <a:prstGeom prst="roundRect">
            <a:avLst/>
          </a:prstGeom>
          <a:solidFill>
            <a:srgbClr val="00B050"/>
          </a:solidFill>
          <a:ln w="25400" cap="flat" cmpd="sng" algn="ctr">
            <a:solidFill>
              <a:srgbClr val="FFFFFF"/>
            </a:solidFill>
            <a:prstDash val="solid"/>
          </a:ln>
          <a:effectLst/>
        </p:spPr>
        <p:txBody>
          <a:bodyPr wrap="square">
            <a:spAutoFit/>
          </a:bodyPr>
          <a:lstStyle/>
          <a:p>
            <a:pPr algn="just"/>
            <a:r>
              <a:rPr lang="vi-VN" sz="2400" b="1"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Em thích hình ảnh của mẹ nhất. Vì dù yêu cái đẹp, có thú vui riêng nhưng </a:t>
            </a:r>
            <a:r>
              <a:rPr lang="en-US" sz="2400" dirty="0" err="1">
                <a:latin typeface="Cambria" panose="02040503050406030204" pitchFamily="18" charset="0"/>
                <a:ea typeface="Cambria" panose="02040503050406030204" pitchFamily="18" charset="0"/>
              </a:rPr>
              <a:t>mẹ</a:t>
            </a:r>
            <a:r>
              <a:rPr lang="vi-VN" sz="2400" dirty="0">
                <a:latin typeface="Cambria" panose="02040503050406030204" pitchFamily="18" charset="0"/>
                <a:ea typeface="Cambria" panose="02040503050406030204" pitchFamily="18" charset="0"/>
              </a:rPr>
              <a:t> vẫn lo toan việc nhà. Mẹ lúc đó “giỏi việc nước, đảm việc nhà”, trở thành người phụ nữ thông minh.</a:t>
            </a:r>
            <a:endParaRPr lang="en-US" sz="24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463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1+#ppt_w/2"/>
                                          </p:val>
                                        </p:tav>
                                        <p:tav tm="100000">
                                          <p:val>
                                            <p:strVal val="#ppt_x"/>
                                          </p:val>
                                        </p:tav>
                                      </p:tavLst>
                                    </p:anim>
                                    <p:anim calcmode="lin" valueType="num">
                                      <p:cBhvr additive="base">
                                        <p:cTn id="16"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Rectangle 5"/>
          <p:cNvSpPr/>
          <p:nvPr/>
        </p:nvSpPr>
        <p:spPr>
          <a:xfrm>
            <a:off x="0" y="1688424"/>
            <a:ext cx="12191999" cy="281971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6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ea typeface="Cambria" panose="02040503050406030204" pitchFamily="18" charset="0"/>
              <a:cs typeface="#9Slide05 Bodega Script" pitchFamily="2" charset="0"/>
              <a:sym typeface="Arial"/>
            </a:endParaRPr>
          </a:p>
        </p:txBody>
      </p:sp>
      <p:pic>
        <p:nvPicPr>
          <p:cNvPr id="2" name="Picture 1"/>
          <p:cNvPicPr>
            <a:picLocks noChangeAspect="1"/>
          </p:cNvPicPr>
          <p:nvPr/>
        </p:nvPicPr>
        <p:blipFill>
          <a:blip r:embed="rId3"/>
          <a:stretch>
            <a:fillRect/>
          </a:stretch>
        </p:blipFill>
        <p:spPr>
          <a:xfrm>
            <a:off x="11271423" y="41078"/>
            <a:ext cx="920576" cy="835224"/>
          </a:xfrm>
          <a:prstGeom prst="rect">
            <a:avLst/>
          </a:prstGeom>
        </p:spPr>
      </p:pic>
      <p:sp>
        <p:nvSpPr>
          <p:cNvPr id="3" name="Cloud 2"/>
          <p:cNvSpPr/>
          <p:nvPr/>
        </p:nvSpPr>
        <p:spPr>
          <a:xfrm>
            <a:off x="688064" y="41077"/>
            <a:ext cx="4418091" cy="148261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p:cNvSpPr/>
          <p:nvPr/>
        </p:nvSpPr>
        <p:spPr>
          <a:xfrm>
            <a:off x="3683251" y="174731"/>
            <a:ext cx="4418091" cy="134896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p:cNvSpPr/>
          <p:nvPr/>
        </p:nvSpPr>
        <p:spPr>
          <a:xfrm>
            <a:off x="6889546" y="41077"/>
            <a:ext cx="4418091" cy="146402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994499" y="358054"/>
            <a:ext cx="8021370" cy="802181"/>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2">
              <a:avLst/>
            </a:prstTxWarp>
          </a:bodyPr>
          <a:lstStyle/>
          <a:p>
            <a:pPr lvl="0" algn="just">
              <a:buClr>
                <a:srgbClr val="000000"/>
              </a:buClr>
            </a:pPr>
            <a:r>
              <a:rPr lang="en-US" sz="4000" b="1" dirty="0">
                <a:ln w="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NỘI</a:t>
            </a:r>
            <a:r>
              <a:rPr lang="en-US" sz="4000" b="1" dirty="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a:ln w="0"/>
                <a:solidFill>
                  <a:srgbClr val="00B05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DUNG</a:t>
            </a:r>
            <a:r>
              <a:rPr lang="en-US" sz="4000" b="1" dirty="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a:ln w="0"/>
                <a:solidFill>
                  <a:srgbClr val="FF9933"/>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BÀI</a:t>
            </a:r>
            <a:r>
              <a:rPr lang="en-US" sz="4000" b="1" dirty="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a:ln w="0"/>
                <a:solidFill>
                  <a:srgbClr val="FF3399"/>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HỌC</a:t>
            </a:r>
            <a:endParaRPr lang="id-ID" sz="4000" b="1" kern="0" dirty="0">
              <a:ln w="0"/>
              <a:solidFill>
                <a:srgbClr val="FF3399"/>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9Slide05 Bodega Script" pitchFamily="2" charset="0"/>
              <a:sym typeface="Arial"/>
            </a:endParaRPr>
          </a:p>
        </p:txBody>
      </p:sp>
      <p:pic>
        <p:nvPicPr>
          <p:cNvPr id="15" name="Picture 14"/>
          <p:cNvPicPr>
            <a:picLocks noChangeAspect="1"/>
          </p:cNvPicPr>
          <p:nvPr/>
        </p:nvPicPr>
        <p:blipFill>
          <a:blip r:embed="rId4"/>
          <a:stretch>
            <a:fillRect/>
          </a:stretch>
        </p:blipFill>
        <p:spPr>
          <a:xfrm>
            <a:off x="211658" y="4458117"/>
            <a:ext cx="11808975" cy="2692421"/>
          </a:xfrm>
          <a:prstGeom prst="rect">
            <a:avLst/>
          </a:prstGeom>
        </p:spPr>
      </p:pic>
      <p:sp>
        <p:nvSpPr>
          <p:cNvPr id="16" name="Rectangle 15"/>
          <p:cNvSpPr/>
          <p:nvPr/>
        </p:nvSpPr>
        <p:spPr>
          <a:xfrm>
            <a:off x="171364" y="1657350"/>
            <a:ext cx="11849269" cy="2800767"/>
          </a:xfrm>
          <a:prstGeom prst="rect">
            <a:avLst/>
          </a:prstGeom>
        </p:spPr>
        <p:txBody>
          <a:bodyPr wrap="square">
            <a:spAutoFit/>
          </a:bodyPr>
          <a:lstStyle/>
          <a:p>
            <a:pPr algn="just"/>
            <a:r>
              <a:rPr lang="vi-VN" sz="4400" b="1" dirty="0">
                <a:solidFill>
                  <a:schemeClr val="tx2">
                    <a:lumMod val="75000"/>
                  </a:schemeClr>
                </a:solidFill>
                <a:latin typeface="Cambria" panose="02040503050406030204" pitchFamily="18" charset="0"/>
                <a:ea typeface="Cambria" panose="02040503050406030204" pitchFamily="18" charset="0"/>
              </a:rPr>
              <a:t>Tuổi thơ của mỗi người đều thú vị, không ai giống ai và cũng không có thói quen như hiện tại. Trong đó, mỗi người là một vẻ đẹp, làm nên bức tranh gia đình ngập tràn yêu thương.</a:t>
            </a:r>
            <a:endParaRPr lang="en-US" sz="2000" b="1" dirty="0">
              <a:solidFill>
                <a:schemeClr val="tx2">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6368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13"/>
                                        </p:tgtEl>
                                        <p:attrNameLst>
                                          <p:attrName>r</p:attrName>
                                        </p:attrNameLst>
                                      </p:cBhvr>
                                    </p:animRot>
                                    <p:animRot by="-240000">
                                      <p:cBhvr>
                                        <p:cTn id="16" dur="200" fill="hold">
                                          <p:stCondLst>
                                            <p:cond delay="200"/>
                                          </p:stCondLst>
                                        </p:cTn>
                                        <p:tgtEl>
                                          <p:spTgt spid="13"/>
                                        </p:tgtEl>
                                        <p:attrNameLst>
                                          <p:attrName>r</p:attrName>
                                        </p:attrNameLst>
                                      </p:cBhvr>
                                    </p:animRot>
                                    <p:animRot by="240000">
                                      <p:cBhvr>
                                        <p:cTn id="17" dur="200" fill="hold">
                                          <p:stCondLst>
                                            <p:cond delay="400"/>
                                          </p:stCondLst>
                                        </p:cTn>
                                        <p:tgtEl>
                                          <p:spTgt spid="13"/>
                                        </p:tgtEl>
                                        <p:attrNameLst>
                                          <p:attrName>r</p:attrName>
                                        </p:attrNameLst>
                                      </p:cBhvr>
                                    </p:animRot>
                                    <p:animRot by="-240000">
                                      <p:cBhvr>
                                        <p:cTn id="18" dur="200" fill="hold">
                                          <p:stCondLst>
                                            <p:cond delay="600"/>
                                          </p:stCondLst>
                                        </p:cTn>
                                        <p:tgtEl>
                                          <p:spTgt spid="13"/>
                                        </p:tgtEl>
                                        <p:attrNameLst>
                                          <p:attrName>r</p:attrName>
                                        </p:attrNameLst>
                                      </p:cBhvr>
                                    </p:animRot>
                                    <p:animRot by="120000">
                                      <p:cBhvr>
                                        <p:cTn id="19" dur="200" fill="hold">
                                          <p:stCondLst>
                                            <p:cond delay="800"/>
                                          </p:stCondLst>
                                        </p:cTn>
                                        <p:tgtEl>
                                          <p:spTgt spid="13"/>
                                        </p:tgtEl>
                                        <p:attrNameLst>
                                          <p:attrName>r</p:attrName>
                                        </p:attrNameLst>
                                      </p:cBhvr>
                                    </p:animRot>
                                  </p:childTnLst>
                                </p:cTn>
                              </p:par>
                              <p:par>
                                <p:cTn id="20" presetID="32" presetClass="emph" presetSubtype="0" fill="hold" grpId="0" nodeType="with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9"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3"/>
          <a:srcRect t="1505" r="-1" b="2635"/>
          <a:stretch/>
        </p:blipFill>
        <p:spPr>
          <a:xfrm rot="2986105">
            <a:off x="3589205" y="2294498"/>
            <a:ext cx="5019959" cy="4812097"/>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2325368" y="1050905"/>
            <a:ext cx="7547637" cy="1862048"/>
          </a:xfrm>
          <a:prstGeom prst="rect">
            <a:avLst/>
          </a:prstGeom>
          <a:noFill/>
        </p:spPr>
        <p:txBody>
          <a:bodyPr wrap="square" rtlCol="0">
            <a:spAutoFit/>
          </a:bodyPr>
          <a:lstStyle/>
          <a:p>
            <a:r>
              <a:rPr lang="en-US" sz="11500" b="1" dirty="0" err="1">
                <a:solidFill>
                  <a:srgbClr val="C00000"/>
                </a:solidFill>
                <a:latin typeface="Great Vibes" pitchFamily="2" charset="0"/>
              </a:rPr>
              <a:t>Đọc</a:t>
            </a:r>
            <a:r>
              <a:rPr lang="en-US" sz="11500" b="1" dirty="0">
                <a:solidFill>
                  <a:srgbClr val="C00000"/>
                </a:solidFill>
                <a:latin typeface="Great Vibes" pitchFamily="2" charset="0"/>
              </a:rPr>
              <a:t> </a:t>
            </a:r>
            <a:r>
              <a:rPr lang="en-US" sz="11500" b="1" dirty="0" err="1">
                <a:solidFill>
                  <a:srgbClr val="C00000"/>
                </a:solidFill>
                <a:latin typeface="Great Vibes" pitchFamily="2" charset="0"/>
              </a:rPr>
              <a:t>thuộc</a:t>
            </a:r>
            <a:r>
              <a:rPr lang="en-US" sz="11500" b="1" dirty="0">
                <a:solidFill>
                  <a:srgbClr val="C00000"/>
                </a:solidFill>
                <a:latin typeface="Great Vibes" pitchFamily="2" charset="0"/>
              </a:rPr>
              <a:t> </a:t>
            </a:r>
            <a:r>
              <a:rPr lang="en-US" sz="11500" b="1" dirty="0" err="1">
                <a:solidFill>
                  <a:srgbClr val="C00000"/>
                </a:solidFill>
                <a:latin typeface="Great Vibes" pitchFamily="2" charset="0"/>
              </a:rPr>
              <a:t>lòng</a:t>
            </a:r>
            <a:endParaRPr lang="en-US" sz="11500" b="1" dirty="0">
              <a:solidFill>
                <a:srgbClr val="C00000"/>
              </a:solidFill>
              <a:latin typeface="Great Vibes" pitchFamily="2"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429" b="99286" l="0" r="98757">
                        <a14:foregroundMark x1="12433" y1="23214" x2="12433" y2="23214"/>
                        <a14:foregroundMark x1="6394" y1="47500" x2="6394" y2="47500"/>
                        <a14:foregroundMark x1="22025" y1="56071" x2="22025" y2="56071"/>
                        <a14:foregroundMark x1="13677" y1="58571" x2="13677" y2="58571"/>
                        <a14:foregroundMark x1="8703" y1="62143" x2="8703" y2="62143"/>
                        <a14:foregroundMark x1="13499" y1="72143" x2="13499" y2="72143"/>
                        <a14:foregroundMark x1="47780" y1="44286" x2="47780" y2="44286"/>
                        <a14:foregroundMark x1="49556" y1="42143" x2="49556" y2="42143"/>
                        <a14:foregroundMark x1="59858" y1="35714" x2="59858" y2="35714"/>
                        <a14:foregroundMark x1="40675" y1="87143" x2="40675" y2="87143"/>
                        <a14:foregroundMark x1="56128" y1="75000" x2="56128" y2="75000"/>
                        <a14:foregroundMark x1="84192" y1="29286" x2="84192" y2="29286"/>
                        <a14:foregroundMark x1="87567" y1="17143" x2="87567" y2="17143"/>
                        <a14:foregroundMark x1="85968" y1="58929" x2="85968" y2="58929"/>
                        <a14:foregroundMark x1="74245" y1="66786" x2="74245" y2="66786"/>
                        <a14:foregroundMark x1="76377" y1="63214" x2="76377" y2="63214"/>
                        <a14:foregroundMark x1="80995" y1="90714" x2="80995" y2="90714"/>
                        <a14:foregroundMark x1="80284" y1="91429" x2="80284" y2="91429"/>
                        <a14:foregroundMark x1="14742" y1="33929" x2="14742" y2="33929"/>
                        <a14:foregroundMark x1="16874" y1="21429" x2="15986" y2="47143"/>
                        <a14:foregroundMark x1="83481" y1="49643" x2="84725" y2="69286"/>
                        <a14:foregroundMark x1="8703" y1="55714" x2="16341" y2="71071"/>
                        <a14:foregroundMark x1="80995" y1="12857" x2="87567" y2="22500"/>
                        <a14:foregroundMark x1="17940" y1="59286" x2="17940" y2="59286"/>
                        <a14:foregroundMark x1="73712" y1="63214" x2="73712" y2="63214"/>
                        <a14:foregroundMark x1="74778" y1="60000" x2="74778" y2="60000"/>
                        <a14:foregroundMark x1="72647" y1="69643" x2="72647" y2="69643"/>
                      </a14:backgroundRemoval>
                    </a14:imgEffect>
                  </a14:imgLayer>
                </a14:imgProps>
              </a:ext>
            </a:extLst>
          </a:blip>
          <a:stretch>
            <a:fillRect/>
          </a:stretch>
        </p:blipFill>
        <p:spPr>
          <a:xfrm>
            <a:off x="3842217" y="3032529"/>
            <a:ext cx="5087461" cy="2530176"/>
          </a:xfrm>
          <a:prstGeom prst="rect">
            <a:avLst/>
          </a:prstGeom>
        </p:spPr>
      </p:pic>
      <p:pic>
        <p:nvPicPr>
          <p:cNvPr id="3" name="Picture 2"/>
          <p:cNvPicPr>
            <a:picLocks noChangeAspect="1"/>
          </p:cNvPicPr>
          <p:nvPr/>
        </p:nvPicPr>
        <p:blipFill>
          <a:blip r:embed="rId6"/>
          <a:stretch>
            <a:fillRect/>
          </a:stretch>
        </p:blipFill>
        <p:spPr>
          <a:xfrm>
            <a:off x="11271424" y="82531"/>
            <a:ext cx="920576" cy="835224"/>
          </a:xfrm>
          <a:prstGeom prst="rect">
            <a:avLst/>
          </a:prstGeom>
        </p:spPr>
      </p:pic>
      <p:pic>
        <p:nvPicPr>
          <p:cNvPr id="6" name="Picture 5"/>
          <p:cNvPicPr>
            <a:picLocks noChangeAspect="1"/>
          </p:cNvPicPr>
          <p:nvPr/>
        </p:nvPicPr>
        <p:blipFill>
          <a:blip r:embed="rId7"/>
          <a:stretch>
            <a:fillRect/>
          </a:stretch>
        </p:blipFill>
        <p:spPr>
          <a:xfrm>
            <a:off x="9557204" y="1230311"/>
            <a:ext cx="3798137" cy="3365284"/>
          </a:xfrm>
          <a:prstGeom prst="rect">
            <a:avLst/>
          </a:prstGeom>
        </p:spPr>
      </p:pic>
    </p:spTree>
    <p:extLst>
      <p:ext uri="{BB962C8B-B14F-4D97-AF65-F5344CB8AC3E}">
        <p14:creationId xmlns:p14="http://schemas.microsoft.com/office/powerpoint/2010/main" val="2423932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7552" y="250635"/>
            <a:ext cx="11676031" cy="63972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12" name="Rectangle 11"/>
          <p:cNvSpPr/>
          <p:nvPr/>
        </p:nvSpPr>
        <p:spPr>
          <a:xfrm>
            <a:off x="6868423" y="2900611"/>
            <a:ext cx="4273311" cy="1854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endParaRPr lang="en-US" sz="2800" b="1" dirty="0">
              <a:solidFill>
                <a:srgbClr val="002060"/>
              </a:solidFill>
              <a:latin typeface="Cambria" panose="02040503050406030204" pitchFamily="18" charset="0"/>
              <a:ea typeface="Cambria" panose="02040503050406030204" pitchFamily="18" charset="0"/>
            </a:endParaRPr>
          </a:p>
        </p:txBody>
      </p:sp>
      <p:sp>
        <p:nvSpPr>
          <p:cNvPr id="15" name="Rectangle 14"/>
          <p:cNvSpPr/>
          <p:nvPr/>
        </p:nvSpPr>
        <p:spPr>
          <a:xfrm>
            <a:off x="3783043" y="172899"/>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Nunito Black" pitchFamily="2" charset="0"/>
              </a:rPr>
              <a:t>KHI </a:t>
            </a:r>
            <a:r>
              <a:rPr lang="en-US" sz="3200" kern="0" dirty="0">
                <a:ln>
                  <a:solidFill>
                    <a:srgbClr val="FFCCA9">
                      <a:lumMod val="10000"/>
                    </a:srgbClr>
                  </a:solidFill>
                </a:ln>
                <a:solidFill>
                  <a:srgbClr val="FFC000"/>
                </a:solidFill>
                <a:effectLst>
                  <a:glow rad="101600">
                    <a:srgbClr val="EC9684">
                      <a:lumMod val="60000"/>
                      <a:lumOff val="40000"/>
                      <a:alpha val="60000"/>
                    </a:srgbClr>
                  </a:glow>
                </a:effectLst>
                <a:latin typeface="Nunito Black" pitchFamily="2" charset="0"/>
              </a:rPr>
              <a:t>CẢ</a:t>
            </a:r>
            <a:r>
              <a:rPr lang="en-US" sz="3200" kern="0" dirty="0">
                <a:ln>
                  <a:solidFill>
                    <a:srgbClr val="FFCCA9">
                      <a:lumMod val="10000"/>
                    </a:srgbClr>
                  </a:solidFill>
                </a:ln>
                <a:solidFill>
                  <a:srgbClr val="A2DF48"/>
                </a:solidFill>
                <a:effectLst>
                  <a:glow rad="101600">
                    <a:srgbClr val="EC9684">
                      <a:lumMod val="60000"/>
                      <a:lumOff val="40000"/>
                      <a:alpha val="60000"/>
                    </a:srgbClr>
                  </a:glow>
                </a:effectLst>
                <a:latin typeface="Nunito Black" pitchFamily="2" charset="0"/>
              </a:rPr>
              <a:t> </a:t>
            </a:r>
            <a:r>
              <a:rPr lang="en-US" sz="3200" kern="0" dirty="0">
                <a:ln>
                  <a:solidFill>
                    <a:srgbClr val="FFCCA9">
                      <a:lumMod val="10000"/>
                    </a:srgbClr>
                  </a:solidFill>
                </a:ln>
                <a:solidFill>
                  <a:srgbClr val="FF0066"/>
                </a:solidFill>
                <a:effectLst>
                  <a:glow rad="101600">
                    <a:srgbClr val="EC9684">
                      <a:lumMod val="60000"/>
                      <a:lumOff val="40000"/>
                      <a:alpha val="60000"/>
                    </a:srgbClr>
                  </a:glow>
                </a:effectLst>
                <a:latin typeface="Nunito Black" pitchFamily="2" charset="0"/>
              </a:rPr>
              <a:t>NHÀ</a:t>
            </a:r>
            <a:r>
              <a:rPr lang="en-US" sz="3200" kern="0" dirty="0">
                <a:ln>
                  <a:solidFill>
                    <a:srgbClr val="FFCCA9">
                      <a:lumMod val="10000"/>
                    </a:srgbClr>
                  </a:solidFill>
                </a:ln>
                <a:solidFill>
                  <a:srgbClr val="A2DF48"/>
                </a:solidFill>
                <a:effectLst>
                  <a:glow rad="101600">
                    <a:srgbClr val="EC9684">
                      <a:lumMod val="60000"/>
                      <a:lumOff val="40000"/>
                      <a:alpha val="60000"/>
                    </a:srgbClr>
                  </a:glow>
                </a:effectLst>
                <a:latin typeface="Nunito Black" pitchFamily="2" charset="0"/>
              </a:rPr>
              <a:t> </a:t>
            </a:r>
            <a:r>
              <a:rPr lang="en-US" sz="3200" kern="0" dirty="0">
                <a:ln>
                  <a:solidFill>
                    <a:srgbClr val="FFCCA9">
                      <a:lumMod val="10000"/>
                    </a:srgbClr>
                  </a:solidFill>
                </a:ln>
                <a:solidFill>
                  <a:srgbClr val="92D050"/>
                </a:solidFill>
                <a:effectLst>
                  <a:glow rad="101600">
                    <a:srgbClr val="EC9684">
                      <a:lumMod val="60000"/>
                      <a:lumOff val="40000"/>
                      <a:alpha val="60000"/>
                    </a:srgbClr>
                  </a:glow>
                </a:effectLst>
                <a:latin typeface="Nunito Black" pitchFamily="2" charset="0"/>
              </a:rPr>
              <a:t>BÉ</a:t>
            </a:r>
            <a:r>
              <a:rPr lang="en-US" sz="3200" kern="0" dirty="0">
                <a:ln>
                  <a:solidFill>
                    <a:srgbClr val="FFCCA9">
                      <a:lumMod val="10000"/>
                    </a:srgbClr>
                  </a:solidFill>
                </a:ln>
                <a:solidFill>
                  <a:srgbClr val="A2DF48"/>
                </a:solidFill>
                <a:effectLst>
                  <a:glow rad="101600">
                    <a:srgbClr val="EC9684">
                      <a:lumMod val="60000"/>
                      <a:lumOff val="40000"/>
                      <a:alpha val="60000"/>
                    </a:srgbClr>
                  </a:glow>
                </a:effectLst>
                <a:latin typeface="Nunito Black" pitchFamily="2" charset="0"/>
              </a:rPr>
              <a:t> </a:t>
            </a:r>
            <a:r>
              <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Nunito Black" pitchFamily="2" charset="0"/>
              </a:rPr>
              <a:t>TÍ</a:t>
            </a:r>
          </a:p>
        </p:txBody>
      </p:sp>
      <p:pic>
        <p:nvPicPr>
          <p:cNvPr id="16" name="Picture 15"/>
          <p:cNvPicPr>
            <a:picLocks noChangeAspect="1"/>
          </p:cNvPicPr>
          <p:nvPr/>
        </p:nvPicPr>
        <p:blipFill>
          <a:blip r:embed="rId2">
            <a:clrChange>
              <a:clrFrom>
                <a:srgbClr val="F4F6D1"/>
              </a:clrFrom>
              <a:clrTo>
                <a:srgbClr val="F4F6D1">
                  <a:alpha val="0"/>
                </a:srgbClr>
              </a:clrTo>
            </a:clrChange>
            <a:extLst>
              <a:ext uri="{BEBA8EAE-BF5A-486C-A8C5-ECC9F3942E4B}">
                <a14:imgProps xmlns:a14="http://schemas.microsoft.com/office/drawing/2010/main">
                  <a14:imgLayer r:embed="rId3">
                    <a14:imgEffect>
                      <a14:backgroundRemoval t="2746" b="98844" l="2158" r="98687">
                        <a14:foregroundMark x1="12946" y1="48266" x2="12946" y2="48266"/>
                        <a14:foregroundMark x1="7036" y1="49133" x2="17917" y2="83526"/>
                        <a14:foregroundMark x1="11163" y1="49133" x2="11163" y2="49133"/>
                        <a14:foregroundMark x1="20826" y1="71243" x2="22233" y2="71532"/>
                        <a14:foregroundMark x1="20356" y1="60549" x2="20356" y2="60549"/>
                        <a14:foregroundMark x1="30488" y1="11416" x2="39212" y2="45665"/>
                        <a14:foregroundMark x1="57974" y1="5780" x2="66041" y2="41185"/>
                        <a14:foregroundMark x1="62195" y1="9971" x2="62195" y2="9971"/>
                        <a14:foregroundMark x1="86961" y1="47832" x2="86961" y2="47832"/>
                        <a14:foregroundMark x1="90150" y1="50723" x2="90150" y2="50723"/>
                        <a14:foregroundMark x1="44934" y1="24133" x2="44934" y2="24133"/>
                        <a14:foregroundMark x1="45872" y1="51445" x2="45872" y2="51445"/>
                        <a14:foregroundMark x1="47467" y1="59682" x2="57411" y2="92341"/>
                        <a14:foregroundMark x1="48405" y1="52168" x2="48405" y2="52168"/>
                        <a14:foregroundMark x1="43246" y1="55058" x2="43246" y2="55058"/>
                        <a14:foregroundMark x1="43246" y1="55058" x2="43246" y2="55058"/>
                        <a14:foregroundMark x1="51970" y1="53468" x2="51970" y2="53468"/>
                        <a14:foregroundMark x1="53189" y1="53468" x2="53189" y2="53468"/>
                        <a14:foregroundMark x1="53189" y1="53468" x2="53189" y2="53468"/>
                        <a14:foregroundMark x1="33583" y1="52890" x2="33583" y2="52890"/>
                        <a14:foregroundMark x1="36679" y1="54046" x2="36679" y2="54046"/>
                        <a14:foregroundMark x1="51782" y1="41185" x2="51782" y2="41185"/>
                        <a14:foregroundMark x1="52439" y1="40029" x2="52439" y2="40029"/>
                        <a14:foregroundMark x1="52533" y1="43786" x2="52533" y2="43786"/>
                        <a14:foregroundMark x1="65197" y1="57370" x2="65197" y2="57370"/>
                        <a14:foregroundMark x1="67636" y1="55347" x2="67636" y2="55347"/>
                        <a14:foregroundMark x1="30206" y1="71676" x2="30206" y2="71676"/>
                        <a14:foregroundMark x1="32458" y1="72110" x2="32458" y2="72110"/>
                        <a14:foregroundMark x1="53940" y1="92775" x2="53940" y2="92775"/>
                        <a14:foregroundMark x1="17073" y1="57225" x2="17073" y2="57225"/>
                        <a14:foregroundMark x1="59099" y1="77457" x2="59099" y2="77457"/>
                      </a14:backgroundRemoval>
                    </a14:imgEffect>
                    <a14:imgEffect>
                      <a14:artisticCrisscrossEtching/>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44671" y="1969524"/>
            <a:ext cx="6125295" cy="4600575"/>
          </a:xfrm>
          <a:prstGeom prst="rect">
            <a:avLst/>
          </a:prstGeom>
          <a:effectLst>
            <a:softEdge rad="63500"/>
          </a:effectLst>
        </p:spPr>
      </p:pic>
      <p:sp>
        <p:nvSpPr>
          <p:cNvPr id="2" name="Rounded Rectangle 1"/>
          <p:cNvSpPr/>
          <p:nvPr/>
        </p:nvSpPr>
        <p:spPr>
          <a:xfrm>
            <a:off x="1385861" y="1232246"/>
            <a:ext cx="4432496" cy="1771878"/>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Cambria" panose="02040503050406030204" pitchFamily="18" charset="0"/>
                <a:ea typeface="Cambria" panose="02040503050406030204" pitchFamily="18" charset="0"/>
              </a:rPr>
              <a:t>Khi bà còn bé tí</a:t>
            </a:r>
          </a:p>
          <a:p>
            <a:pPr lvl="0" algn="just"/>
            <a:r>
              <a:rPr lang="vi-VN" sz="2800" b="1" dirty="0">
                <a:solidFill>
                  <a:srgbClr val="002060"/>
                </a:solidFill>
                <a:latin typeface="Cambria" panose="02040503050406030204" pitchFamily="18" charset="0"/>
                <a:ea typeface="Cambria" panose="02040503050406030204" pitchFamily="18" charset="0"/>
              </a:rPr>
              <a:t>Bà có nghịch lắm không</a:t>
            </a:r>
          </a:p>
          <a:p>
            <a:pPr lvl="0" algn="just"/>
            <a:r>
              <a:rPr lang="vi-VN" sz="2800" b="1" dirty="0">
                <a:solidFill>
                  <a:srgbClr val="002060"/>
                </a:solidFill>
                <a:latin typeface="Cambria" panose="02040503050406030204" pitchFamily="18" charset="0"/>
                <a:ea typeface="Cambria" panose="02040503050406030204" pitchFamily="18" charset="0"/>
              </a:rPr>
              <a:t>Dáng đi có hơi còng</a:t>
            </a:r>
          </a:p>
          <a:p>
            <a:pPr lvl="0" algn="just"/>
            <a:r>
              <a:rPr lang="vi-VN" sz="2800" b="1" dirty="0">
                <a:solidFill>
                  <a:srgbClr val="002060"/>
                </a:solidFill>
                <a:latin typeface="Cambria" panose="02040503050406030204" pitchFamily="18" charset="0"/>
                <a:ea typeface="Cambria" panose="02040503050406030204" pitchFamily="18" charset="0"/>
              </a:rPr>
              <a:t>Chăm quét nhà dọn dẹp?</a:t>
            </a:r>
          </a:p>
        </p:txBody>
      </p:sp>
      <p:sp>
        <p:nvSpPr>
          <p:cNvPr id="22" name="Rounded Rectangle 21"/>
          <p:cNvSpPr/>
          <p:nvPr/>
        </p:nvSpPr>
        <p:spPr>
          <a:xfrm>
            <a:off x="1396435" y="3464208"/>
            <a:ext cx="4319489" cy="177187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02060"/>
                </a:solidFill>
                <a:latin typeface="Cambria" panose="02040503050406030204" pitchFamily="18" charset="0"/>
                <a:ea typeface="Cambria" panose="02040503050406030204" pitchFamily="18" charset="0"/>
              </a:rPr>
              <a:t>Khi ông còn bé tí</a:t>
            </a:r>
          </a:p>
          <a:p>
            <a:r>
              <a:rPr lang="vi-VN" sz="2800" b="1" dirty="0">
                <a:solidFill>
                  <a:srgbClr val="002060"/>
                </a:solidFill>
                <a:latin typeface="Cambria" panose="02040503050406030204" pitchFamily="18" charset="0"/>
                <a:ea typeface="Cambria" panose="02040503050406030204" pitchFamily="18" charset="0"/>
              </a:rPr>
              <a:t>Có nghiêm như bây giờ,</a:t>
            </a:r>
          </a:p>
          <a:p>
            <a:r>
              <a:rPr lang="vi-VN" sz="2800" b="1" dirty="0">
                <a:solidFill>
                  <a:srgbClr val="002060"/>
                </a:solidFill>
                <a:latin typeface="Cambria" panose="02040503050406030204" pitchFamily="18" charset="0"/>
                <a:ea typeface="Cambria" panose="02040503050406030204" pitchFamily="18" charset="0"/>
              </a:rPr>
              <a:t>Có chau mặt chơi cờ</a:t>
            </a:r>
          </a:p>
          <a:p>
            <a:r>
              <a:rPr lang="vi-VN" sz="2800" b="1" dirty="0">
                <a:solidFill>
                  <a:srgbClr val="002060"/>
                </a:solidFill>
                <a:latin typeface="Cambria" panose="02040503050406030204" pitchFamily="18" charset="0"/>
                <a:ea typeface="Cambria" panose="02040503050406030204" pitchFamily="18" charset="0"/>
              </a:rPr>
              <a:t>Có uống trà buổi sáng?</a:t>
            </a:r>
          </a:p>
        </p:txBody>
      </p:sp>
      <p:sp>
        <p:nvSpPr>
          <p:cNvPr id="23" name="Rounded Rectangle 22"/>
          <p:cNvSpPr/>
          <p:nvPr/>
        </p:nvSpPr>
        <p:spPr>
          <a:xfrm>
            <a:off x="6960654" y="1140833"/>
            <a:ext cx="4419077" cy="177187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t"/>
            <a:r>
              <a:rPr lang="en-US" sz="2800" b="1" dirty="0" err="1">
                <a:solidFill>
                  <a:srgbClr val="002060"/>
                </a:solidFill>
                <a:latin typeface="Cambria" panose="02040503050406030204" pitchFamily="18" charset="0"/>
                <a:ea typeface="Cambria" panose="02040503050406030204" pitchFamily="18" charset="0"/>
              </a:rPr>
              <a:t>Khi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bố</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còn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bé</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tí</a:t>
            </a:r>
            <a:endParaRPr lang="en-US" sz="2800" b="1" dirty="0">
              <a:solidFill>
                <a:srgbClr val="002060"/>
              </a:solidFill>
              <a:latin typeface="Cambria" panose="02040503050406030204" pitchFamily="18" charset="0"/>
              <a:ea typeface="Cambria" panose="02040503050406030204" pitchFamily="18" charset="0"/>
            </a:endParaRPr>
          </a:p>
          <a:p>
            <a:pPr lvl="0" fontAlgn="t"/>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thích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lái</a:t>
            </a:r>
            <a:r>
              <a:rPr lang="en-US" sz="2800" b="1" dirty="0">
                <a:solidFill>
                  <a:srgbClr val="002060"/>
                </a:solidFill>
                <a:latin typeface="Cambria" panose="02040503050406030204" pitchFamily="18" charset="0"/>
                <a:ea typeface="Cambria" panose="02040503050406030204" pitchFamily="18" charset="0"/>
              </a:rPr>
              <a:t> ô </a:t>
            </a:r>
            <a:r>
              <a:rPr lang="en-US" sz="2800" b="1" dirty="0" err="1">
                <a:solidFill>
                  <a:srgbClr val="002060"/>
                </a:solidFill>
                <a:latin typeface="Cambria" panose="02040503050406030204" pitchFamily="18" charset="0"/>
                <a:ea typeface="Cambria" panose="02040503050406030204" pitchFamily="18" charset="0"/>
              </a:rPr>
              <a:t>tô</a:t>
            </a:r>
            <a:endParaRPr lang="en-US" sz="2800" b="1" dirty="0">
              <a:solidFill>
                <a:srgbClr val="002060"/>
              </a:solidFill>
              <a:latin typeface="Cambria" panose="02040503050406030204" pitchFamily="18" charset="0"/>
              <a:ea typeface="Cambria" panose="02040503050406030204" pitchFamily="18" charset="0"/>
            </a:endParaRPr>
          </a:p>
          <a:p>
            <a:pPr lvl="0" fontAlgn="t"/>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say </a:t>
            </a:r>
            <a:r>
              <a:rPr lang="en-US" sz="2800" b="1" dirty="0" err="1">
                <a:solidFill>
                  <a:srgbClr val="002060"/>
                </a:solidFill>
                <a:latin typeface="Cambria" panose="02040503050406030204" pitchFamily="18" charset="0"/>
                <a:ea typeface="Cambria" panose="02040503050406030204" pitchFamily="18" charset="0"/>
              </a:rPr>
              <a:t>mê</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sửa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đồ</a:t>
            </a:r>
            <a:endParaRPr lang="en-US" sz="2800" b="1" dirty="0">
              <a:solidFill>
                <a:srgbClr val="002060"/>
              </a:solidFill>
              <a:latin typeface="Cambria" panose="02040503050406030204" pitchFamily="18" charset="0"/>
              <a:ea typeface="Cambria" panose="02040503050406030204" pitchFamily="18" charset="0"/>
            </a:endParaRPr>
          </a:p>
          <a:p>
            <a:pPr lvl="0" fontAlgn="t"/>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hay </a:t>
            </a:r>
            <a:r>
              <a:rPr lang="en-US" sz="2800" b="1" dirty="0" err="1">
                <a:solidFill>
                  <a:srgbClr val="002060"/>
                </a:solidFill>
                <a:latin typeface="Cambria" panose="02040503050406030204" pitchFamily="18" charset="0"/>
                <a:ea typeface="Cambria" panose="02040503050406030204" pitchFamily="18" charset="0"/>
              </a:rPr>
              <a:t>xem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bóng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đá</a:t>
            </a:r>
            <a:r>
              <a:rPr lang="en-US" sz="2800" b="1" dirty="0">
                <a:solidFill>
                  <a:srgbClr val="002060"/>
                </a:solidFill>
                <a:latin typeface="Cambria" panose="02040503050406030204" pitchFamily="18" charset="0"/>
                <a:ea typeface="Cambria" panose="02040503050406030204" pitchFamily="18" charset="0"/>
              </a:rPr>
              <a:t>?</a:t>
            </a:r>
          </a:p>
        </p:txBody>
      </p:sp>
      <p:sp>
        <p:nvSpPr>
          <p:cNvPr id="24" name="Rounded Rectangle 23"/>
          <p:cNvSpPr/>
          <p:nvPr/>
        </p:nvSpPr>
        <p:spPr>
          <a:xfrm>
            <a:off x="6932940" y="2948061"/>
            <a:ext cx="4446791" cy="1771878"/>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sz="2800" b="1" dirty="0" err="1">
                <a:solidFill>
                  <a:srgbClr val="002060"/>
                </a:solidFill>
                <a:latin typeface="Cambria" panose="02040503050406030204" pitchFamily="18" charset="0"/>
                <a:ea typeface="Cambria" panose="02040503050406030204" pitchFamily="18" charset="0"/>
              </a:rPr>
              <a:t>Khi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mẹ</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còn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bé</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tí</a:t>
            </a:r>
            <a:endParaRPr lang="en-US" sz="2800" b="1" dirty="0">
              <a:solidFill>
                <a:srgbClr val="002060"/>
              </a:solidFill>
              <a:latin typeface="Cambria" panose="02040503050406030204" pitchFamily="18" charset="0"/>
              <a:ea typeface="Cambria" panose="02040503050406030204" pitchFamily="18" charset="0"/>
            </a:endParaRPr>
          </a:p>
          <a:p>
            <a:pPr fontAlgn="t"/>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mải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ngồi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cắm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hoa</a:t>
            </a:r>
            <a:endParaRPr lang="en-US" sz="2800" b="1" dirty="0">
              <a:solidFill>
                <a:srgbClr val="002060"/>
              </a:solidFill>
              <a:latin typeface="Cambria" panose="02040503050406030204" pitchFamily="18" charset="0"/>
              <a:ea typeface="Cambria" panose="02040503050406030204" pitchFamily="18" charset="0"/>
            </a:endParaRPr>
          </a:p>
          <a:p>
            <a:pPr fontAlgn="t"/>
            <a:r>
              <a:rPr lang="en-US" sz="2800" b="1" dirty="0" err="1">
                <a:solidFill>
                  <a:srgbClr val="002060"/>
                </a:solidFill>
                <a:latin typeface="Cambria" panose="02040503050406030204" pitchFamily="18" charset="0"/>
                <a:ea typeface="Cambria" panose="02040503050406030204" pitchFamily="18" charset="0"/>
              </a:rPr>
              <a:t>Thích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ra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gần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nhà</a:t>
            </a:r>
            <a:endParaRPr lang="en-US" sz="2800" b="1" dirty="0">
              <a:solidFill>
                <a:srgbClr val="002060"/>
              </a:solidFill>
              <a:latin typeface="Cambria" panose="02040503050406030204" pitchFamily="18" charset="0"/>
              <a:ea typeface="Cambria" panose="02040503050406030204" pitchFamily="18" charset="0"/>
            </a:endParaRPr>
          </a:p>
          <a:p>
            <a:pPr fontAlgn="t"/>
            <a:r>
              <a:rPr lang="en-US" sz="2800" b="1" dirty="0" err="1">
                <a:solidFill>
                  <a:srgbClr val="002060"/>
                </a:solidFill>
                <a:latin typeface="Cambria" panose="02040503050406030204" pitchFamily="18" charset="0"/>
                <a:ea typeface="Cambria" panose="02040503050406030204" pitchFamily="18" charset="0"/>
              </a:rPr>
              <a:t>Tối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khuya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ôm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sách</a:t>
            </a:r>
            <a:r>
              <a:rPr lang="en-US" sz="2800" b="1" dirty="0">
                <a:solidFill>
                  <a:srgbClr val="002060"/>
                </a:solidFill>
                <a:latin typeface="Cambria" panose="02040503050406030204" pitchFamily="18" charset="0"/>
                <a:ea typeface="Cambria" panose="02040503050406030204" pitchFamily="18" charset="0"/>
              </a:rPr>
              <a:t>?</a:t>
            </a:r>
          </a:p>
        </p:txBody>
      </p:sp>
      <p:sp>
        <p:nvSpPr>
          <p:cNvPr id="25" name="Rounded Rectangle 24"/>
          <p:cNvSpPr/>
          <p:nvPr/>
        </p:nvSpPr>
        <p:spPr>
          <a:xfrm>
            <a:off x="6932939" y="4767389"/>
            <a:ext cx="4446791" cy="177187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vi-VN" sz="2800" b="1" dirty="0">
                <a:solidFill>
                  <a:srgbClr val="002060"/>
                </a:solidFill>
                <a:latin typeface="Cambria" panose="02040503050406030204" pitchFamily="18" charset="0"/>
                <a:ea typeface="Cambria" panose="02040503050406030204" pitchFamily="18" charset="0"/>
              </a:rPr>
              <a:t>Khi c</a:t>
            </a:r>
            <a:r>
              <a:rPr lang="en-US" sz="2800" b="1" dirty="0">
                <a:solidFill>
                  <a:srgbClr val="002060"/>
                </a:solidFill>
                <a:latin typeface="Cambria" panose="02040503050406030204" pitchFamily="18" charset="0"/>
                <a:ea typeface="Cambria" panose="02040503050406030204" pitchFamily="18" charset="0"/>
              </a:rPr>
              <a:t>o</a:t>
            </a:r>
            <a:r>
              <a:rPr lang="vi-VN" sz="2800" b="1" dirty="0">
                <a:solidFill>
                  <a:srgbClr val="002060"/>
                </a:solidFill>
                <a:latin typeface="Cambria" panose="02040503050406030204" pitchFamily="18" charset="0"/>
                <a:ea typeface="Cambria" panose="02040503050406030204" pitchFamily="18" charset="0"/>
              </a:rPr>
              <a:t>n còn bé tí</a:t>
            </a:r>
          </a:p>
          <a:p>
            <a:pPr fontAlgn="t"/>
            <a:r>
              <a:rPr lang="vi-VN" sz="2800" b="1" dirty="0">
                <a:solidFill>
                  <a:srgbClr val="002060"/>
                </a:solidFill>
                <a:latin typeface="Cambria" panose="02040503050406030204" pitchFamily="18" charset="0"/>
                <a:ea typeface="Cambria" panose="02040503050406030204" pitchFamily="18" charset="0"/>
              </a:rPr>
              <a:t>Chẳng đọc sách, chơi cờ</a:t>
            </a:r>
          </a:p>
          <a:p>
            <a:pPr fontAlgn="t"/>
            <a:r>
              <a:rPr lang="vi-VN" sz="2800" b="1" dirty="0">
                <a:solidFill>
                  <a:srgbClr val="002060"/>
                </a:solidFill>
                <a:latin typeface="Cambria" panose="02040503050406030204" pitchFamily="18" charset="0"/>
                <a:ea typeface="Cambria" panose="02040503050406030204" pitchFamily="18" charset="0"/>
              </a:rPr>
              <a:t>Chẳng dọn dẹp, chữa đồ</a:t>
            </a:r>
          </a:p>
          <a:p>
            <a:pPr fontAlgn="t"/>
            <a:r>
              <a:rPr lang="vi-VN" sz="2800" b="1" dirty="0">
                <a:solidFill>
                  <a:srgbClr val="002060"/>
                </a:solidFill>
                <a:latin typeface="Cambria" panose="02040503050406030204" pitchFamily="18" charset="0"/>
                <a:ea typeface="Cambria" panose="02040503050406030204" pitchFamily="18" charset="0"/>
              </a:rPr>
              <a:t>Cả ngày con đùa nghịch.</a:t>
            </a:r>
            <a:endParaRPr lang="vi-VN" sz="2400" b="1" dirty="0">
              <a:solidFill>
                <a:srgbClr val="00206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4"/>
          <a:stretch>
            <a:fillRect/>
          </a:stretch>
        </p:blipFill>
        <p:spPr>
          <a:xfrm>
            <a:off x="11141734" y="114278"/>
            <a:ext cx="920576" cy="835224"/>
          </a:xfrm>
          <a:prstGeom prst="rect">
            <a:avLst/>
          </a:prstGeom>
        </p:spPr>
      </p:pic>
    </p:spTree>
    <p:extLst>
      <p:ext uri="{BB962C8B-B14F-4D97-AF65-F5344CB8AC3E}">
        <p14:creationId xmlns:p14="http://schemas.microsoft.com/office/powerpoint/2010/main" val="420284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3"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3594"/>
                    </a14:imgEffect>
                  </a14:imgLayer>
                </a14:imgProps>
              </a:ext>
            </a:extLst>
          </a:blip>
          <a:stretch>
            <a:fillRect/>
          </a:stretch>
        </p:blipFill>
        <p:spPr>
          <a:xfrm>
            <a:off x="3914920" y="209551"/>
            <a:ext cx="7542523" cy="6196326"/>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469" b="100000" l="0" r="83125">
                        <a14:foregroundMark x1="74219" y1="14063" x2="75469" y2="14063"/>
                        <a14:foregroundMark x1="72656" y1="27500" x2="72656" y2="27500"/>
                        <a14:foregroundMark x1="69531" y1="34063" x2="70000" y2="34219"/>
                        <a14:foregroundMark x1="73281" y1="14063" x2="73281" y2="14063"/>
                        <a14:foregroundMark x1="75781" y1="9688" x2="75781" y2="9688"/>
                        <a14:foregroundMark x1="71875" y1="12500" x2="71875" y2="12500"/>
                        <a14:foregroundMark x1="71875" y1="12500" x2="71875" y2="12500"/>
                        <a14:foregroundMark x1="73594" y1="25469" x2="73594" y2="25469"/>
                        <a14:foregroundMark x1="72188" y1="30938" x2="72188" y2="30938"/>
                        <a14:foregroundMark x1="72656" y1="12031" x2="72656" y2="12031"/>
                        <a14:foregroundMark x1="72813" y1="12031" x2="72813" y2="12031"/>
                        <a14:foregroundMark x1="56719" y1="58125" x2="56719" y2="58125"/>
                        <a14:foregroundMark x1="53906" y1="62500" x2="53906" y2="62500"/>
                        <a14:foregroundMark x1="52969" y1="63906" x2="53438" y2="63906"/>
                        <a14:foregroundMark x1="52812" y1="68281" x2="52812" y2="68281"/>
                        <a14:foregroundMark x1="58750" y1="10781" x2="58750" y2="10781"/>
                        <a14:foregroundMark x1="57188" y1="10000" x2="57188" y2="10000"/>
                        <a14:foregroundMark x1="57188" y1="10000" x2="57188" y2="10000"/>
                        <a14:foregroundMark x1="32031" y1="22188" x2="32031" y2="22188"/>
                        <a14:foregroundMark x1="29219" y1="18125" x2="29219" y2="18125"/>
                        <a14:foregroundMark x1="29219" y1="18125" x2="29219" y2="18125"/>
                        <a14:foregroundMark x1="27031" y1="10781" x2="27031" y2="10781"/>
                        <a14:foregroundMark x1="27031" y1="10781" x2="27031" y2="10781"/>
                        <a14:foregroundMark x1="27031" y1="10781" x2="27031" y2="10781"/>
                        <a14:foregroundMark x1="74844" y1="6250" x2="74844" y2="6250"/>
                        <a14:foregroundMark x1="72813" y1="6406" x2="69219" y2="13125"/>
                        <a14:foregroundMark x1="77031" y1="6094" x2="80469" y2="8750"/>
                        <a14:foregroundMark x1="72188" y1="7500" x2="69844" y2="11250"/>
                        <a14:foregroundMark x1="69844" y1="14688" x2="72656" y2="18125"/>
                        <a14:foregroundMark x1="70313" y1="16875" x2="71563" y2="19375"/>
                        <a14:foregroundMark x1="77188" y1="6406" x2="79375" y2="7187"/>
                        <a14:foregroundMark x1="71719" y1="7656" x2="69531" y2="11094"/>
                        <a14:foregroundMark x1="69844" y1="15000" x2="70469" y2="16875"/>
                        <a14:foregroundMark x1="79375" y1="8281" x2="81250" y2="10313"/>
                        <a14:foregroundMark x1="79844" y1="6719" x2="80156" y2="8906"/>
                        <a14:foregroundMark x1="77188" y1="5938" x2="77188" y2="5938"/>
                      </a14:backgroundRemoval>
                    </a14:imgEffect>
                  </a14:imgLayer>
                </a14:imgProps>
              </a:ext>
            </a:extLst>
          </a:blip>
          <a:stretch>
            <a:fillRect/>
          </a:stretch>
        </p:blipFill>
        <p:spPr>
          <a:xfrm>
            <a:off x="-885826" y="209551"/>
            <a:ext cx="6581775" cy="6457950"/>
          </a:xfrm>
          <a:prstGeom prst="rect">
            <a:avLst/>
          </a:prstGeom>
        </p:spPr>
      </p:pic>
      <p:sp>
        <p:nvSpPr>
          <p:cNvPr id="8" name="TextBox 7"/>
          <p:cNvSpPr txBox="1"/>
          <p:nvPr/>
        </p:nvSpPr>
        <p:spPr>
          <a:xfrm>
            <a:off x="5946504" y="2038142"/>
            <a:ext cx="3713545" cy="2800767"/>
          </a:xfrm>
          <a:prstGeom prst="rect">
            <a:avLst/>
          </a:prstGeom>
          <a:noFill/>
        </p:spPr>
        <p:txBody>
          <a:bodyPr wrap="square" rtlCol="0">
            <a:spAutoFit/>
          </a:bodyPr>
          <a:lstStyle/>
          <a:p>
            <a:pPr algn="ctr"/>
            <a:r>
              <a:rPr lang="en-US" sz="8800" b="1" dirty="0" err="1">
                <a:solidFill>
                  <a:srgbClr val="C00000"/>
                </a:solidFill>
                <a:latin typeface="Great Vibes" pitchFamily="2" charset="0"/>
              </a:rPr>
              <a:t>Nói</a:t>
            </a:r>
            <a:r>
              <a:rPr lang="en-US" sz="8800" b="1" dirty="0">
                <a:solidFill>
                  <a:srgbClr val="C00000"/>
                </a:solidFill>
                <a:latin typeface="Great Vibes" pitchFamily="2" charset="0"/>
              </a:rPr>
              <a:t> </a:t>
            </a:r>
            <a:r>
              <a:rPr lang="en-US" sz="8800" b="1" dirty="0" err="1">
                <a:solidFill>
                  <a:srgbClr val="C00000"/>
                </a:solidFill>
                <a:latin typeface="Great Vibes" pitchFamily="2" charset="0"/>
              </a:rPr>
              <a:t>và</a:t>
            </a:r>
            <a:r>
              <a:rPr lang="en-US" sz="8800" b="1" dirty="0">
                <a:solidFill>
                  <a:srgbClr val="C00000"/>
                </a:solidFill>
                <a:latin typeface="Great Vibes" pitchFamily="2" charset="0"/>
              </a:rPr>
              <a:t> </a:t>
            </a:r>
            <a:r>
              <a:rPr lang="en-US" sz="8800" b="1" dirty="0" err="1">
                <a:solidFill>
                  <a:srgbClr val="C00000"/>
                </a:solidFill>
                <a:latin typeface="Great Vibes" pitchFamily="2" charset="0"/>
              </a:rPr>
              <a:t>nghe</a:t>
            </a:r>
            <a:endParaRPr lang="en-US" sz="8800" b="1" dirty="0">
              <a:solidFill>
                <a:srgbClr val="C00000"/>
              </a:solidFill>
              <a:latin typeface="Great Vibes" pitchFamily="2" charset="0"/>
            </a:endParaRPr>
          </a:p>
        </p:txBody>
      </p:sp>
    </p:spTree>
    <p:extLst>
      <p:ext uri="{BB962C8B-B14F-4D97-AF65-F5344CB8AC3E}">
        <p14:creationId xmlns:p14="http://schemas.microsoft.com/office/powerpoint/2010/main" val="3886981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64528" y="323850"/>
            <a:ext cx="11060722" cy="6285629"/>
          </a:xfrm>
          <a:prstGeom prst="rect">
            <a:avLst/>
          </a:prstGeom>
          <a:ln>
            <a:noFill/>
          </a:ln>
          <a:effectLst>
            <a:softEdge rad="112500"/>
          </a:effectLst>
        </p:spPr>
      </p:pic>
      <p:sp>
        <p:nvSpPr>
          <p:cNvPr id="10" name="Google Shape;1910;p31">
            <a:extLst>
              <a:ext uri="{FF2B5EF4-FFF2-40B4-BE49-F238E27FC236}">
                <a16:creationId xmlns:a16="http://schemas.microsoft.com/office/drawing/2014/main" id="{B4486D36-6C53-75D6-BF08-C59D05FCF23A}"/>
              </a:ext>
            </a:extLst>
          </p:cNvPr>
          <p:cNvSpPr txBox="1">
            <a:spLocks/>
          </p:cNvSpPr>
          <p:nvPr/>
        </p:nvSpPr>
        <p:spPr>
          <a:xfrm>
            <a:off x="3129378" y="1701537"/>
            <a:ext cx="6096000" cy="1960246"/>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pPr>
            <a:r>
              <a:rPr lang="en-US" sz="8800" kern="0" dirty="0">
                <a:ln>
                  <a:solidFill>
                    <a:srgbClr val="FFCCA9">
                      <a:lumMod val="10000"/>
                    </a:srgbClr>
                  </a:solidFill>
                </a:ln>
                <a:solidFill>
                  <a:srgbClr val="FF3300"/>
                </a:solidFill>
                <a:effectLst>
                  <a:glow rad="101600">
                    <a:srgbClr val="EC9684">
                      <a:lumMod val="60000"/>
                      <a:lumOff val="40000"/>
                      <a:alpha val="60000"/>
                    </a:srgbClr>
                  </a:glow>
                </a:effectLst>
                <a:latin typeface="Nunito Black" pitchFamily="2" charset="0"/>
              </a:rPr>
              <a:t>KHỞI ĐỘNG</a:t>
            </a:r>
            <a:endParaRPr lang="en-US" sz="8800" kern="0" dirty="0">
              <a:ln>
                <a:solidFill>
                  <a:srgbClr val="FFCCA9">
                    <a:lumMod val="10000"/>
                  </a:srgbClr>
                </a:solidFill>
              </a:ln>
              <a:solidFill>
                <a:srgbClr val="0070C0"/>
              </a:solidFill>
              <a:effectLst>
                <a:glow rad="101600">
                  <a:srgbClr val="EC9684">
                    <a:lumMod val="60000"/>
                    <a:lumOff val="40000"/>
                    <a:alpha val="60000"/>
                  </a:srgbClr>
                </a:glow>
              </a:effectLst>
              <a:latin typeface="Nunito Black" pitchFamily="2"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99102" l="200" r="47200">
                        <a14:foregroundMark x1="2600" y1="96407" x2="2600" y2="96407"/>
                        <a14:foregroundMark x1="13000" y1="97006" x2="13000" y2="97006"/>
                        <a14:foregroundMark x1="17600" y1="97305" x2="17600" y2="97305"/>
                        <a14:foregroundMark x1="15800" y1="93413" x2="15800" y2="93413"/>
                        <a14:foregroundMark x1="13400" y1="61976" x2="13400" y2="61976"/>
                        <a14:foregroundMark x1="11800" y1="56287" x2="11800" y2="56287"/>
                        <a14:foregroundMark x1="13600" y1="55689" x2="14200" y2="55689"/>
                        <a14:foregroundMark x1="13600" y1="58683" x2="13600" y2="58683"/>
                        <a14:foregroundMark x1="9000" y1="60479" x2="9000" y2="60479"/>
                        <a14:foregroundMark x1="8000" y1="62874" x2="8600" y2="62874"/>
                        <a14:foregroundMark x1="18000" y1="79641" x2="18000" y2="79641"/>
                        <a14:foregroundMark x1="19000" y1="74251" x2="19000" y2="74251"/>
                        <a14:foregroundMark x1="18000" y1="73054" x2="18000" y2="73054"/>
                        <a14:foregroundMark x1="20200" y1="76048" x2="20200" y2="76048"/>
                        <a14:foregroundMark x1="8000" y1="76946" x2="8000" y2="76946"/>
                        <a14:foregroundMark x1="11200" y1="81138" x2="11200" y2="81138"/>
                        <a14:foregroundMark x1="10200" y1="78443" x2="10200" y2="78443"/>
                        <a14:foregroundMark x1="21800" y1="17665" x2="21800" y2="17665"/>
                        <a14:foregroundMark x1="13000" y1="19162" x2="13000" y2="19162"/>
                        <a14:foregroundMark x1="22600" y1="19760" x2="22600" y2="19760"/>
                        <a14:foregroundMark x1="11400" y1="81437" x2="11400" y2="81437"/>
                        <a14:foregroundMark x1="17200" y1="28443" x2="17200" y2="28443"/>
                        <a14:backgroundMark x1="13000" y1="23653" x2="13000" y2="23653"/>
                        <a14:backgroundMark x1="12200" y1="24551" x2="12200" y2="24551"/>
                      </a14:backgroundRemoval>
                    </a14:imgEffect>
                  </a14:imgLayer>
                </a14:imgProps>
              </a:ext>
            </a:extLst>
          </a:blip>
          <a:stretch>
            <a:fillRect/>
          </a:stretch>
        </p:blipFill>
        <p:spPr>
          <a:xfrm>
            <a:off x="40865" y="92353"/>
            <a:ext cx="6121038" cy="5051147"/>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4">
                    <a14:imgEffect>
                      <a14:backgroundRemoval t="0" b="100000" l="47400" r="100000">
                        <a14:foregroundMark x1="89600" y1="96707" x2="89600" y2="96707"/>
                        <a14:foregroundMark x1="95200" y1="96707" x2="95200" y2="96707"/>
                        <a14:foregroundMark x1="76400" y1="26347" x2="79200" y2="26048"/>
                        <a14:foregroundMark x1="76000" y1="24251" x2="76000" y2="24251"/>
                        <a14:foregroundMark x1="76600" y1="31737" x2="77200" y2="31737"/>
                      </a14:backgroundRemoval>
                    </a14:imgEffect>
                  </a14:imgLayer>
                </a14:imgProps>
              </a:ext>
            </a:extLst>
          </a:blip>
          <a:stretch>
            <a:fillRect/>
          </a:stretch>
        </p:blipFill>
        <p:spPr>
          <a:xfrm>
            <a:off x="6229350" y="76200"/>
            <a:ext cx="5823635" cy="4819650"/>
          </a:xfrm>
          <a:prstGeom prst="rect">
            <a:avLst/>
          </a:prstGeom>
        </p:spPr>
      </p:pic>
      <p:pic>
        <p:nvPicPr>
          <p:cNvPr id="2" name="Picture 1"/>
          <p:cNvPicPr>
            <a:picLocks noChangeAspect="1"/>
          </p:cNvPicPr>
          <p:nvPr/>
        </p:nvPicPr>
        <p:blipFill>
          <a:blip r:embed="rId6"/>
          <a:stretch>
            <a:fillRect/>
          </a:stretch>
        </p:blipFill>
        <p:spPr>
          <a:xfrm>
            <a:off x="11064962" y="92353"/>
            <a:ext cx="920576" cy="835224"/>
          </a:xfrm>
          <a:prstGeom prst="rect">
            <a:avLst/>
          </a:prstGeom>
        </p:spPr>
      </p:pic>
      <p:pic>
        <p:nvPicPr>
          <p:cNvPr id="8" name="Picture 7"/>
          <p:cNvPicPr>
            <a:picLocks noChangeAspect="1"/>
          </p:cNvPicPr>
          <p:nvPr/>
        </p:nvPicPr>
        <p:blipFill>
          <a:blip r:embed="rId7"/>
          <a:stretch>
            <a:fillRect/>
          </a:stretch>
        </p:blipFill>
        <p:spPr>
          <a:xfrm>
            <a:off x="3549162" y="2457450"/>
            <a:ext cx="4414814" cy="4263762"/>
          </a:xfrm>
          <a:prstGeom prst="rect">
            <a:avLst/>
          </a:prstGeom>
        </p:spPr>
      </p:pic>
      <p:pic>
        <p:nvPicPr>
          <p:cNvPr id="9" name="Picture 8"/>
          <p:cNvPicPr>
            <a:picLocks noChangeAspect="1"/>
          </p:cNvPicPr>
          <p:nvPr/>
        </p:nvPicPr>
        <p:blipFill>
          <a:blip r:embed="rId8"/>
          <a:stretch>
            <a:fillRect/>
          </a:stretch>
        </p:blipFill>
        <p:spPr>
          <a:xfrm>
            <a:off x="-203990" y="4317823"/>
            <a:ext cx="2511710" cy="2523153"/>
          </a:xfrm>
          <a:prstGeom prst="rect">
            <a:avLst/>
          </a:prstGeom>
        </p:spPr>
      </p:pic>
    </p:spTree>
    <p:extLst>
      <p:ext uri="{BB962C8B-B14F-4D97-AF65-F5344CB8AC3E}">
        <p14:creationId xmlns:p14="http://schemas.microsoft.com/office/powerpoint/2010/main" val="2089305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a:ln>
                  <a:noFill/>
                </a:ln>
                <a:solidFill>
                  <a:srgbClr val="000000"/>
                </a:solidFill>
                <a:effectLst/>
                <a:uLnTx/>
                <a:uFillTx/>
                <a:latin typeface="OpenSansBold"/>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2779414" y="216908"/>
            <a:ext cx="5706708" cy="416834"/>
          </a:xfrm>
          <a:prstGeom prst="rect">
            <a:avLst/>
          </a:prstGeom>
        </p:spPr>
        <p:txBody>
          <a:bodyPr wrap="square">
            <a:prstTxWarp prst="textPlain">
              <a:avLst/>
            </a:prstTxWarp>
            <a:spAutoFit/>
          </a:bodyPr>
          <a:lstStyle/>
          <a:p>
            <a:pPr>
              <a:spcAft>
                <a:spcPts val="1200"/>
              </a:spcAft>
            </a:pPr>
            <a:r>
              <a:rPr lang="en-US" b="1" dirty="0">
                <a:ln w="22225">
                  <a:solidFill>
                    <a:schemeClr val="accent2"/>
                  </a:solidFill>
                  <a:prstDash val="solid"/>
                </a:ln>
                <a:solidFill>
                  <a:srgbClr val="FFC000"/>
                </a:solidFill>
                <a:latin typeface="Nunito Black" pitchFamily="2" charset="0"/>
              </a:rPr>
              <a:t>NHỮNG</a:t>
            </a:r>
            <a:r>
              <a:rPr lang="en-US" b="1" dirty="0">
                <a:ln w="22225">
                  <a:solidFill>
                    <a:schemeClr val="accent2"/>
                  </a:solidFill>
                  <a:prstDash val="solid"/>
                </a:ln>
                <a:solidFill>
                  <a:schemeClr val="accent2">
                    <a:lumMod val="40000"/>
                    <a:lumOff val="60000"/>
                  </a:schemeClr>
                </a:solidFill>
                <a:latin typeface="Nunito Black" pitchFamily="2" charset="0"/>
              </a:rPr>
              <a:t> </a:t>
            </a:r>
            <a:r>
              <a:rPr lang="en-US" b="1" dirty="0">
                <a:ln w="22225">
                  <a:solidFill>
                    <a:schemeClr val="accent2"/>
                  </a:solidFill>
                  <a:prstDash val="solid"/>
                </a:ln>
                <a:solidFill>
                  <a:srgbClr val="00B0F0"/>
                </a:solidFill>
                <a:latin typeface="Nunito Black" pitchFamily="2" charset="0"/>
              </a:rPr>
              <a:t>NGƯỜI</a:t>
            </a:r>
            <a:r>
              <a:rPr lang="en-US" b="1" dirty="0">
                <a:ln w="22225">
                  <a:solidFill>
                    <a:schemeClr val="accent2"/>
                  </a:solidFill>
                  <a:prstDash val="solid"/>
                </a:ln>
                <a:solidFill>
                  <a:schemeClr val="accent2">
                    <a:lumMod val="40000"/>
                    <a:lumOff val="60000"/>
                  </a:schemeClr>
                </a:solidFill>
                <a:latin typeface="Nunito Black" pitchFamily="2" charset="0"/>
              </a:rPr>
              <a:t> </a:t>
            </a:r>
            <a:r>
              <a:rPr lang="en-US" b="1" dirty="0">
                <a:ln w="22225">
                  <a:solidFill>
                    <a:schemeClr val="accent2"/>
                  </a:solidFill>
                  <a:prstDash val="solid"/>
                </a:ln>
                <a:solidFill>
                  <a:srgbClr val="00B050"/>
                </a:solidFill>
                <a:latin typeface="Nunito Black" pitchFamily="2" charset="0"/>
              </a:rPr>
              <a:t>YÊU </a:t>
            </a:r>
            <a:r>
              <a:rPr lang="en-US" b="1" dirty="0">
                <a:ln w="22225">
                  <a:solidFill>
                    <a:schemeClr val="accent2"/>
                  </a:solidFill>
                  <a:prstDash val="solid"/>
                </a:ln>
                <a:solidFill>
                  <a:srgbClr val="FF3399"/>
                </a:solidFill>
                <a:latin typeface="Nunito Black" pitchFamily="2" charset="0"/>
              </a:rPr>
              <a:t>THƯƠNG</a:t>
            </a:r>
            <a:endParaRPr lang="vi-VN" b="1" dirty="0">
              <a:ln w="22225">
                <a:solidFill>
                  <a:schemeClr val="accent2"/>
                </a:solidFill>
                <a:prstDash val="solid"/>
              </a:ln>
              <a:solidFill>
                <a:srgbClr val="FF3399"/>
              </a:solidFill>
              <a:latin typeface="Nunito Black" pitchFamily="2" charset="0"/>
            </a:endParaRPr>
          </a:p>
        </p:txBody>
      </p:sp>
      <p:sp>
        <p:nvSpPr>
          <p:cNvPr id="9" name="Rounded Rectangle 8"/>
          <p:cNvSpPr/>
          <p:nvPr/>
        </p:nvSpPr>
        <p:spPr>
          <a:xfrm>
            <a:off x="1756372" y="976486"/>
            <a:ext cx="7930836" cy="869132"/>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1200"/>
              </a:spcAft>
            </a:pPr>
            <a:r>
              <a:rPr lang="vi-VN" sz="2800" b="1" dirty="0">
                <a:solidFill>
                  <a:srgbClr val="002060"/>
                </a:solidFill>
                <a:latin typeface="Nunito Black" pitchFamily="2" charset="0"/>
              </a:rPr>
              <a:t>Câu 1</a:t>
            </a:r>
            <a:r>
              <a:rPr lang="en-US" sz="2800" dirty="0">
                <a:solidFill>
                  <a:srgbClr val="002060"/>
                </a:solidFill>
                <a:latin typeface="Nunito Black" pitchFamily="2" charset="0"/>
              </a:rPr>
              <a:t>: </a:t>
            </a:r>
            <a:r>
              <a:rPr lang="vi-VN" sz="2800" dirty="0">
                <a:solidFill>
                  <a:srgbClr val="000000"/>
                </a:solidFill>
                <a:latin typeface="Nunito Black" pitchFamily="2" charset="0"/>
              </a:rPr>
              <a:t>Đóng vai, hỏi – đáp về công việc yêu thích của những người thân trong gia </a:t>
            </a:r>
            <a:r>
              <a:rPr lang="en-US" sz="2800" dirty="0" err="1">
                <a:solidFill>
                  <a:srgbClr val="000000"/>
                </a:solidFill>
                <a:latin typeface="Nunito Black" pitchFamily="2" charset="0"/>
              </a:rPr>
              <a:t>đình</a:t>
            </a:r>
            <a:r>
              <a:rPr lang="en-US" sz="2800" dirty="0">
                <a:solidFill>
                  <a:srgbClr val="000000"/>
                </a:solidFill>
                <a:latin typeface="Nunito Black" pitchFamily="2" charset="0"/>
              </a:rPr>
              <a:t>.</a:t>
            </a:r>
            <a:endParaRPr lang="vi-VN" sz="2800" dirty="0">
              <a:solidFill>
                <a:srgbClr val="00B050"/>
              </a:solidFill>
              <a:latin typeface="Nunito Black" pitchFamily="2" charset="0"/>
            </a:endParaRPr>
          </a:p>
        </p:txBody>
      </p:sp>
      <p:pic>
        <p:nvPicPr>
          <p:cNvPr id="10" name="Picture 9"/>
          <p:cNvPicPr>
            <a:picLocks noChangeAspect="1"/>
          </p:cNvPicPr>
          <p:nvPr/>
        </p:nvPicPr>
        <p:blipFill>
          <a:blip r:embed="rId3"/>
          <a:stretch>
            <a:fillRect/>
          </a:stretch>
        </p:blipFill>
        <p:spPr>
          <a:xfrm>
            <a:off x="2097415" y="1967176"/>
            <a:ext cx="7438277" cy="4573630"/>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4965" b="89894" l="887" r="96454">
                        <a14:foregroundMark x1="13121" y1="25000" x2="19858" y2="35106"/>
                        <a14:foregroundMark x1="16135" y1="24645" x2="18085" y2="26950"/>
                        <a14:foregroundMark x1="10106" y1="26064" x2="13652" y2="31915"/>
                        <a14:foregroundMark x1="12057" y1="24645" x2="17908" y2="26241"/>
                        <a14:foregroundMark x1="15957" y1="22340" x2="21809" y2="28723"/>
                        <a14:foregroundMark x1="9929" y1="34220" x2="13475" y2="40071"/>
                        <a14:foregroundMark x1="10638" y1="57092" x2="59043" y2="81383"/>
                        <a14:foregroundMark x1="16667" y1="62411" x2="33865" y2="79433"/>
                        <a14:foregroundMark x1="22872" y1="73582" x2="36348" y2="84043"/>
                        <a14:foregroundMark x1="35106" y1="75887" x2="40426" y2="81560"/>
                        <a14:foregroundMark x1="63652" y1="71809" x2="74468" y2="76064"/>
                        <a14:foregroundMark x1="73227" y1="64894" x2="78901" y2="69858"/>
                        <a14:foregroundMark x1="76241" y1="60461" x2="79965" y2="67021"/>
                        <a14:foregroundMark x1="69504" y1="50709" x2="69326" y2="55142"/>
                        <a14:foregroundMark x1="75355" y1="45213" x2="82447" y2="52128"/>
                        <a14:foregroundMark x1="88298" y1="32624" x2="92021" y2="40780"/>
                        <a14:foregroundMark x1="85284" y1="49645" x2="85638" y2="59397"/>
                        <a14:foregroundMark x1="81206" y1="20035" x2="81206" y2="20035"/>
                        <a14:foregroundMark x1="81738" y1="21986" x2="84574" y2="26950"/>
                        <a14:foregroundMark x1="80851" y1="16667" x2="84220" y2="20922"/>
                        <a14:foregroundMark x1="83865" y1="16489" x2="87943" y2="21986"/>
                        <a14:foregroundMark x1="77482" y1="18617" x2="79433" y2="23759"/>
                        <a14:foregroundMark x1="48582" y1="78546" x2="50177" y2="80496"/>
                      </a14:backgroundRemoval>
                    </a14:imgEffect>
                  </a14:imgLayer>
                </a14:imgProps>
              </a:ext>
            </a:extLst>
          </a:blip>
          <a:stretch>
            <a:fillRect/>
          </a:stretch>
        </p:blipFill>
        <p:spPr>
          <a:xfrm>
            <a:off x="-139420" y="-317096"/>
            <a:ext cx="2519887" cy="2519887"/>
          </a:xfrm>
          <a:prstGeom prst="rect">
            <a:avLst/>
          </a:prstGeom>
        </p:spPr>
      </p:pic>
      <p:pic>
        <p:nvPicPr>
          <p:cNvPr id="11" name="Picture 10"/>
          <p:cNvPicPr>
            <a:picLocks noChangeAspect="1"/>
          </p:cNvPicPr>
          <p:nvPr/>
        </p:nvPicPr>
        <p:blipFill>
          <a:blip r:embed="rId6"/>
          <a:stretch>
            <a:fillRect/>
          </a:stretch>
        </p:blipFill>
        <p:spPr>
          <a:xfrm>
            <a:off x="11271424" y="53812"/>
            <a:ext cx="920576" cy="835224"/>
          </a:xfrm>
          <a:prstGeom prst="rect">
            <a:avLst/>
          </a:prstGeom>
        </p:spPr>
      </p:pic>
    </p:spTree>
    <p:extLst>
      <p:ext uri="{BB962C8B-B14F-4D97-AF65-F5344CB8AC3E}">
        <p14:creationId xmlns:p14="http://schemas.microsoft.com/office/powerpoint/2010/main" val="397598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a:ln>
                  <a:noFill/>
                </a:ln>
                <a:solidFill>
                  <a:srgbClr val="000000"/>
                </a:solidFill>
                <a:effectLst/>
                <a:uLnTx/>
                <a:uFillTx/>
                <a:latin typeface="OpenSansBold"/>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2779414" y="216908"/>
            <a:ext cx="5706708" cy="416834"/>
          </a:xfrm>
          <a:prstGeom prst="rect">
            <a:avLst/>
          </a:prstGeom>
        </p:spPr>
        <p:txBody>
          <a:bodyPr wrap="square">
            <a:prstTxWarp prst="textPlain">
              <a:avLst/>
            </a:prstTxWarp>
            <a:spAutoFit/>
          </a:bodyPr>
          <a:lstStyle/>
          <a:p>
            <a:pPr>
              <a:spcAft>
                <a:spcPts val="1200"/>
              </a:spcAft>
            </a:pPr>
            <a:r>
              <a:rPr lang="en-US" b="1" dirty="0">
                <a:ln w="22225">
                  <a:solidFill>
                    <a:schemeClr val="accent2"/>
                  </a:solidFill>
                  <a:prstDash val="solid"/>
                </a:ln>
                <a:solidFill>
                  <a:srgbClr val="FFC000"/>
                </a:solidFill>
                <a:latin typeface="Nunito Black" pitchFamily="2" charset="0"/>
              </a:rPr>
              <a:t>NHỮNG</a:t>
            </a:r>
            <a:r>
              <a:rPr lang="en-US" b="1" dirty="0">
                <a:ln w="22225">
                  <a:solidFill>
                    <a:schemeClr val="accent2"/>
                  </a:solidFill>
                  <a:prstDash val="solid"/>
                </a:ln>
                <a:solidFill>
                  <a:schemeClr val="accent2">
                    <a:lumMod val="40000"/>
                    <a:lumOff val="60000"/>
                  </a:schemeClr>
                </a:solidFill>
                <a:latin typeface="Nunito Black" pitchFamily="2" charset="0"/>
              </a:rPr>
              <a:t> </a:t>
            </a:r>
            <a:r>
              <a:rPr lang="en-US" b="1" dirty="0">
                <a:ln w="22225">
                  <a:solidFill>
                    <a:schemeClr val="accent2"/>
                  </a:solidFill>
                  <a:prstDash val="solid"/>
                </a:ln>
                <a:solidFill>
                  <a:srgbClr val="00B0F0"/>
                </a:solidFill>
                <a:latin typeface="Nunito Black" pitchFamily="2" charset="0"/>
              </a:rPr>
              <a:t>NGƯỜI</a:t>
            </a:r>
            <a:r>
              <a:rPr lang="en-US" b="1" dirty="0">
                <a:ln w="22225">
                  <a:solidFill>
                    <a:schemeClr val="accent2"/>
                  </a:solidFill>
                  <a:prstDash val="solid"/>
                </a:ln>
                <a:solidFill>
                  <a:schemeClr val="accent2">
                    <a:lumMod val="40000"/>
                    <a:lumOff val="60000"/>
                  </a:schemeClr>
                </a:solidFill>
                <a:latin typeface="Nunito Black" pitchFamily="2" charset="0"/>
              </a:rPr>
              <a:t> </a:t>
            </a:r>
            <a:r>
              <a:rPr lang="en-US" b="1" dirty="0">
                <a:ln w="22225">
                  <a:solidFill>
                    <a:schemeClr val="accent2"/>
                  </a:solidFill>
                  <a:prstDash val="solid"/>
                </a:ln>
                <a:solidFill>
                  <a:srgbClr val="00B050"/>
                </a:solidFill>
                <a:latin typeface="Nunito Black" pitchFamily="2" charset="0"/>
              </a:rPr>
              <a:t>YÊU </a:t>
            </a:r>
            <a:r>
              <a:rPr lang="en-US" b="1" dirty="0">
                <a:ln w="22225">
                  <a:solidFill>
                    <a:schemeClr val="accent2"/>
                  </a:solidFill>
                  <a:prstDash val="solid"/>
                </a:ln>
                <a:solidFill>
                  <a:srgbClr val="FF3399"/>
                </a:solidFill>
                <a:latin typeface="Nunito Black" pitchFamily="2" charset="0"/>
              </a:rPr>
              <a:t>THƯƠNG</a:t>
            </a:r>
            <a:endParaRPr lang="vi-VN" b="1" dirty="0">
              <a:ln w="22225">
                <a:solidFill>
                  <a:schemeClr val="accent2"/>
                </a:solidFill>
                <a:prstDash val="solid"/>
              </a:ln>
              <a:solidFill>
                <a:srgbClr val="FF3399"/>
              </a:solidFill>
              <a:latin typeface="Nunito Black" pitchFamily="2" charset="0"/>
            </a:endParaRPr>
          </a:p>
        </p:txBody>
      </p:sp>
      <p:sp>
        <p:nvSpPr>
          <p:cNvPr id="9" name="Rounded Rectangle 8"/>
          <p:cNvSpPr/>
          <p:nvPr/>
        </p:nvSpPr>
        <p:spPr>
          <a:xfrm>
            <a:off x="1756372" y="976486"/>
            <a:ext cx="7930836" cy="869132"/>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1200"/>
              </a:spcAft>
            </a:pPr>
            <a:r>
              <a:rPr lang="vi-VN" sz="2800" b="1" dirty="0">
                <a:solidFill>
                  <a:srgbClr val="002060"/>
                </a:solidFill>
                <a:latin typeface="Nunito Black" pitchFamily="2" charset="0"/>
              </a:rPr>
              <a:t>Câu 1</a:t>
            </a:r>
            <a:r>
              <a:rPr lang="en-US" sz="2800" dirty="0">
                <a:solidFill>
                  <a:srgbClr val="002060"/>
                </a:solidFill>
                <a:latin typeface="Nunito Black" pitchFamily="2" charset="0"/>
              </a:rPr>
              <a:t>: </a:t>
            </a:r>
            <a:r>
              <a:rPr lang="vi-VN" sz="2800" dirty="0">
                <a:solidFill>
                  <a:srgbClr val="000000"/>
                </a:solidFill>
                <a:latin typeface="Nunito Black" pitchFamily="2" charset="0"/>
              </a:rPr>
              <a:t>Đóng vai, hỏi – đáp về công việc yêu thích của những người thân trong gia </a:t>
            </a:r>
            <a:r>
              <a:rPr lang="en-US" sz="2800" dirty="0" err="1">
                <a:solidFill>
                  <a:srgbClr val="000000"/>
                </a:solidFill>
                <a:latin typeface="Nunito Black" pitchFamily="2" charset="0"/>
              </a:rPr>
              <a:t>đình</a:t>
            </a:r>
            <a:r>
              <a:rPr lang="en-US" sz="2800" dirty="0">
                <a:solidFill>
                  <a:srgbClr val="000000"/>
                </a:solidFill>
                <a:latin typeface="Nunito Black" pitchFamily="2" charset="0"/>
              </a:rPr>
              <a:t>.</a:t>
            </a:r>
            <a:endParaRPr lang="vi-VN" sz="2800" dirty="0">
              <a:solidFill>
                <a:srgbClr val="00B050"/>
              </a:solidFill>
              <a:latin typeface="Nunito Black" pitchFamily="2"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4965" b="89894" l="887" r="96454">
                        <a14:foregroundMark x1="13121" y1="25000" x2="19858" y2="35106"/>
                        <a14:foregroundMark x1="16135" y1="24645" x2="18085" y2="26950"/>
                        <a14:foregroundMark x1="10106" y1="26064" x2="13652" y2="31915"/>
                        <a14:foregroundMark x1="12057" y1="24645" x2="17908" y2="26241"/>
                        <a14:foregroundMark x1="15957" y1="22340" x2="21809" y2="28723"/>
                        <a14:foregroundMark x1="9929" y1="34220" x2="13475" y2="40071"/>
                        <a14:foregroundMark x1="10638" y1="57092" x2="59043" y2="81383"/>
                        <a14:foregroundMark x1="16667" y1="62411" x2="33865" y2="79433"/>
                        <a14:foregroundMark x1="22872" y1="73582" x2="36348" y2="84043"/>
                        <a14:foregroundMark x1="35106" y1="75887" x2="40426" y2="81560"/>
                        <a14:foregroundMark x1="63652" y1="71809" x2="74468" y2="76064"/>
                        <a14:foregroundMark x1="73227" y1="64894" x2="78901" y2="69858"/>
                        <a14:foregroundMark x1="76241" y1="60461" x2="79965" y2="67021"/>
                        <a14:foregroundMark x1="69504" y1="50709" x2="69326" y2="55142"/>
                        <a14:foregroundMark x1="75355" y1="45213" x2="82447" y2="52128"/>
                        <a14:foregroundMark x1="88298" y1="32624" x2="92021" y2="40780"/>
                        <a14:foregroundMark x1="85284" y1="49645" x2="85638" y2="59397"/>
                        <a14:foregroundMark x1="81206" y1="20035" x2="81206" y2="20035"/>
                        <a14:foregroundMark x1="81738" y1="21986" x2="84574" y2="26950"/>
                        <a14:foregroundMark x1="80851" y1="16667" x2="84220" y2="20922"/>
                        <a14:foregroundMark x1="83865" y1="16489" x2="87943" y2="21986"/>
                        <a14:foregroundMark x1="77482" y1="18617" x2="79433" y2="23759"/>
                        <a14:foregroundMark x1="48582" y1="78546" x2="50177" y2="80496"/>
                      </a14:backgroundRemoval>
                    </a14:imgEffect>
                  </a14:imgLayer>
                </a14:imgProps>
              </a:ext>
            </a:extLst>
          </a:blip>
          <a:stretch>
            <a:fillRect/>
          </a:stretch>
        </p:blipFill>
        <p:spPr>
          <a:xfrm>
            <a:off x="-139420" y="-317096"/>
            <a:ext cx="2519887" cy="2519887"/>
          </a:xfrm>
          <a:prstGeom prst="rect">
            <a:avLst/>
          </a:prstGeom>
        </p:spPr>
      </p:pic>
      <p:pic>
        <p:nvPicPr>
          <p:cNvPr id="11" name="Picture 10"/>
          <p:cNvPicPr>
            <a:picLocks noChangeAspect="1"/>
          </p:cNvPicPr>
          <p:nvPr/>
        </p:nvPicPr>
        <p:blipFill>
          <a:blip r:embed="rId5"/>
          <a:stretch>
            <a:fillRect/>
          </a:stretch>
        </p:blipFill>
        <p:spPr>
          <a:xfrm>
            <a:off x="11271424" y="53812"/>
            <a:ext cx="920576" cy="835224"/>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643" b="100000" l="0" r="98171">
                        <a14:foregroundMark x1="7317" y1="3537" x2="29675" y2="9968"/>
                        <a14:foregroundMark x1="2642" y1="5788" x2="2642" y2="5788"/>
                        <a14:foregroundMark x1="2642" y1="3537" x2="2642" y2="3537"/>
                        <a14:foregroundMark x1="2642" y1="3537" x2="2642" y2="3537"/>
                        <a14:foregroundMark x1="4268" y1="5466" x2="12398" y2="99035"/>
                        <a14:foregroundMark x1="2033" y1="74598" x2="8537" y2="99678"/>
                        <a14:foregroundMark x1="12805" y1="81672" x2="29065" y2="97428"/>
                        <a14:foregroundMark x1="71951" y1="93248" x2="78455" y2="99035"/>
                        <a14:foregroundMark x1="93699" y1="8360" x2="93902" y2="97749"/>
                        <a14:foregroundMark x1="93293" y1="4502" x2="93293" y2="4502"/>
                        <a14:foregroundMark x1="15854" y1="91318" x2="15854" y2="91318"/>
                        <a14:foregroundMark x1="96545" y1="5788" x2="96545" y2="5788"/>
                        <a14:foregroundMark x1="96545" y1="18006" x2="96545" y2="18006"/>
                        <a14:foregroundMark x1="96545" y1="25402" x2="96545" y2="25402"/>
                        <a14:foregroundMark x1="96545" y1="32797" x2="96545" y2="32797"/>
                        <a14:foregroundMark x1="96545" y1="19293" x2="96748" y2="62701"/>
                        <a14:foregroundMark x1="94106" y1="97106" x2="97967" y2="98071"/>
                        <a14:foregroundMark x1="95732" y1="66559" x2="96138" y2="73312"/>
                        <a14:foregroundMark x1="22967" y1="83601" x2="27033" y2="87781"/>
                        <a14:backgroundMark x1="95732" y1="74920" x2="95732" y2="74920"/>
                        <a14:backgroundMark x1="99187" y1="57878" x2="99187" y2="57878"/>
                        <a14:backgroundMark x1="99797" y1="9968" x2="99797" y2="9968"/>
                        <a14:backgroundMark x1="99593" y1="8360" x2="99593" y2="8360"/>
                        <a14:backgroundMark x1="99187" y1="4180" x2="99187" y2="4180"/>
                        <a14:backgroundMark x1="99593" y1="36656" x2="99593" y2="36656"/>
                      </a14:backgroundRemoval>
                    </a14:imgEffect>
                  </a14:imgLayer>
                </a14:imgProps>
              </a:ext>
            </a:extLst>
          </a:blip>
          <a:stretch>
            <a:fillRect/>
          </a:stretch>
        </p:blipFill>
        <p:spPr>
          <a:xfrm>
            <a:off x="207020" y="2519887"/>
            <a:ext cx="3749365" cy="2370025"/>
          </a:xfrm>
          <a:prstGeom prst="rect">
            <a:avLst/>
          </a:prstGeom>
        </p:spPr>
      </p:pic>
      <p:grpSp>
        <p:nvGrpSpPr>
          <p:cNvPr id="14" name="Group 13"/>
          <p:cNvGrpSpPr/>
          <p:nvPr/>
        </p:nvGrpSpPr>
        <p:grpSpPr>
          <a:xfrm>
            <a:off x="4258325" y="1526998"/>
            <a:ext cx="8648740" cy="4355801"/>
            <a:chOff x="4258325" y="1526998"/>
            <a:chExt cx="8648740" cy="4355801"/>
          </a:xfrm>
        </p:grpSpPr>
        <p:pic>
          <p:nvPicPr>
            <p:cNvPr id="7" name="Picture 6"/>
            <p:cNvPicPr>
              <a:picLocks noChangeAspect="1"/>
            </p:cNvPicPr>
            <p:nvPr/>
          </p:nvPicPr>
          <p:blipFill>
            <a:blip r:embed="rId8"/>
            <a:stretch>
              <a:fillRect/>
            </a:stretch>
          </p:blipFill>
          <p:spPr>
            <a:xfrm>
              <a:off x="4258325" y="1526998"/>
              <a:ext cx="8648740" cy="4355801"/>
            </a:xfrm>
            <a:prstGeom prst="rect">
              <a:avLst/>
            </a:prstGeom>
          </p:spPr>
        </p:pic>
        <p:sp>
          <p:nvSpPr>
            <p:cNvPr id="3" name="Rectangle 2"/>
            <p:cNvSpPr/>
            <p:nvPr/>
          </p:nvSpPr>
          <p:spPr>
            <a:xfrm>
              <a:off x="5500972" y="2999421"/>
              <a:ext cx="6163447" cy="1384995"/>
            </a:xfrm>
            <a:prstGeom prst="rect">
              <a:avLst/>
            </a:prstGeom>
          </p:spPr>
          <p:txBody>
            <a:bodyPr wrap="square">
              <a:spAutoFit/>
            </a:bodyPr>
            <a:lstStyle/>
            <a:p>
              <a:pPr algn="just"/>
              <a:r>
                <a:rPr lang="vi-VN" sz="2800" b="1" dirty="0">
                  <a:solidFill>
                    <a:srgbClr val="C00000"/>
                  </a:solidFill>
                  <a:latin typeface="Cambria" panose="02040503050406030204" pitchFamily="18" charset="0"/>
                  <a:ea typeface="Cambria" panose="02040503050406030204" pitchFamily="18" charset="0"/>
                </a:rPr>
                <a:t>- Hằng ngày, bà của bạn thích làm gì?</a:t>
              </a:r>
            </a:p>
            <a:p>
              <a:pPr algn="just"/>
              <a:r>
                <a:rPr lang="vi-VN" sz="2800" b="1" dirty="0">
                  <a:solidFill>
                    <a:srgbClr val="0070C0"/>
                  </a:solidFill>
                  <a:latin typeface="Cambria" panose="02040503050406030204" pitchFamily="18" charset="0"/>
                  <a:ea typeface="Cambria" panose="02040503050406030204" pitchFamily="18" charset="0"/>
                </a:rPr>
                <a:t>- Bà tớ rất thích đọc báo. Bà thường đọc báo </a:t>
              </a:r>
              <a:r>
                <a:rPr lang="vi-VN" sz="2800" b="1" i="1" dirty="0">
                  <a:solidFill>
                    <a:srgbClr val="0070C0"/>
                  </a:solidFill>
                  <a:latin typeface="Cambria" panose="02040503050406030204" pitchFamily="18" charset="0"/>
                  <a:ea typeface="Cambria" panose="02040503050406030204" pitchFamily="18" charset="0"/>
                </a:rPr>
                <a:t>Sức khoẻ và Đời sống.</a:t>
              </a:r>
              <a:endParaRPr lang="vi-VN" sz="2800" b="1" i="0" dirty="0">
                <a:solidFill>
                  <a:srgbClr val="0070C0"/>
                </a:solidFill>
                <a:effectLst/>
                <a:latin typeface="Cambria" panose="02040503050406030204" pitchFamily="18" charset="0"/>
                <a:ea typeface="Cambria" panose="02040503050406030204" pitchFamily="18" charset="0"/>
              </a:endParaRPr>
            </a:p>
          </p:txBody>
        </p:sp>
      </p:grpSp>
      <p:sp>
        <p:nvSpPr>
          <p:cNvPr id="13" name="Right Arrow 12"/>
          <p:cNvSpPr/>
          <p:nvPr/>
        </p:nvSpPr>
        <p:spPr>
          <a:xfrm>
            <a:off x="3843585" y="3175270"/>
            <a:ext cx="1356192" cy="1059256"/>
          </a:xfrm>
          <a:prstGeom prst="rightArrow">
            <a:avLst/>
          </a:prstGeom>
          <a:solidFill>
            <a:schemeClr val="accent1">
              <a:lumMod val="40000"/>
              <a:lumOff val="60000"/>
            </a:schemeClr>
          </a:solidFill>
          <a:ln>
            <a:solidFill>
              <a:srgbClr val="0070C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ea typeface="Cambria" panose="02040503050406030204" pitchFamily="18" charset="0"/>
              </a:rPr>
              <a:t>Mẫu</a:t>
            </a:r>
            <a:endParaRPr lang="en-US" sz="28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527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a:ln>
                  <a:noFill/>
                </a:ln>
                <a:solidFill>
                  <a:srgbClr val="000000"/>
                </a:solidFill>
                <a:effectLst/>
                <a:uLnTx/>
                <a:uFillTx/>
                <a:latin typeface="OpenSansBold"/>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3023858" y="197608"/>
            <a:ext cx="5706708" cy="416834"/>
          </a:xfrm>
          <a:prstGeom prst="rect">
            <a:avLst/>
          </a:prstGeom>
        </p:spPr>
        <p:txBody>
          <a:bodyPr wrap="square">
            <a:prstTxWarp prst="textPlain">
              <a:avLst/>
            </a:prstTxWarp>
            <a:spAutoFit/>
          </a:bodyPr>
          <a:lstStyle/>
          <a:p>
            <a:pPr>
              <a:spcAft>
                <a:spcPts val="1200"/>
              </a:spcAft>
            </a:pPr>
            <a:r>
              <a:rPr lang="en-US" b="1" dirty="0">
                <a:ln w="22225">
                  <a:solidFill>
                    <a:schemeClr val="accent2"/>
                  </a:solidFill>
                  <a:prstDash val="solid"/>
                </a:ln>
                <a:solidFill>
                  <a:srgbClr val="FFC000"/>
                </a:solidFill>
                <a:latin typeface="Nunito Black" pitchFamily="2" charset="0"/>
              </a:rPr>
              <a:t>NHỮNG</a:t>
            </a:r>
            <a:r>
              <a:rPr lang="en-US" b="1" dirty="0">
                <a:ln w="22225">
                  <a:solidFill>
                    <a:schemeClr val="accent2"/>
                  </a:solidFill>
                  <a:prstDash val="solid"/>
                </a:ln>
                <a:solidFill>
                  <a:schemeClr val="accent2">
                    <a:lumMod val="40000"/>
                    <a:lumOff val="60000"/>
                  </a:schemeClr>
                </a:solidFill>
                <a:latin typeface="Nunito Black" pitchFamily="2" charset="0"/>
              </a:rPr>
              <a:t> </a:t>
            </a:r>
            <a:r>
              <a:rPr lang="en-US" b="1" dirty="0">
                <a:ln w="22225">
                  <a:solidFill>
                    <a:schemeClr val="accent2"/>
                  </a:solidFill>
                  <a:prstDash val="solid"/>
                </a:ln>
                <a:solidFill>
                  <a:srgbClr val="00B0F0"/>
                </a:solidFill>
                <a:latin typeface="Nunito Black" pitchFamily="2" charset="0"/>
              </a:rPr>
              <a:t>NGƯỜI</a:t>
            </a:r>
            <a:r>
              <a:rPr lang="en-US" b="1" dirty="0">
                <a:ln w="22225">
                  <a:solidFill>
                    <a:schemeClr val="accent2"/>
                  </a:solidFill>
                  <a:prstDash val="solid"/>
                </a:ln>
                <a:solidFill>
                  <a:schemeClr val="accent2">
                    <a:lumMod val="40000"/>
                    <a:lumOff val="60000"/>
                  </a:schemeClr>
                </a:solidFill>
                <a:latin typeface="Nunito Black" pitchFamily="2" charset="0"/>
              </a:rPr>
              <a:t> </a:t>
            </a:r>
            <a:r>
              <a:rPr lang="en-US" b="1" dirty="0">
                <a:ln w="22225">
                  <a:solidFill>
                    <a:schemeClr val="accent2"/>
                  </a:solidFill>
                  <a:prstDash val="solid"/>
                </a:ln>
                <a:solidFill>
                  <a:srgbClr val="00B050"/>
                </a:solidFill>
                <a:latin typeface="Nunito Black" pitchFamily="2" charset="0"/>
              </a:rPr>
              <a:t>YÊU </a:t>
            </a:r>
            <a:r>
              <a:rPr lang="en-US" b="1" dirty="0">
                <a:ln w="22225">
                  <a:solidFill>
                    <a:schemeClr val="accent2"/>
                  </a:solidFill>
                  <a:prstDash val="solid"/>
                </a:ln>
                <a:solidFill>
                  <a:srgbClr val="FF3399"/>
                </a:solidFill>
                <a:latin typeface="Nunito Black" pitchFamily="2" charset="0"/>
              </a:rPr>
              <a:t>THƯƠNG</a:t>
            </a:r>
            <a:endParaRPr lang="vi-VN" b="1" dirty="0">
              <a:ln w="22225">
                <a:solidFill>
                  <a:schemeClr val="accent2"/>
                </a:solidFill>
                <a:prstDash val="solid"/>
              </a:ln>
              <a:solidFill>
                <a:srgbClr val="FF3399"/>
              </a:solidFill>
              <a:latin typeface="Nunito Black" pitchFamily="2" charset="0"/>
            </a:endParaRPr>
          </a:p>
        </p:txBody>
      </p:sp>
      <p:sp>
        <p:nvSpPr>
          <p:cNvPr id="9" name="Rounded Rectangle 8"/>
          <p:cNvSpPr/>
          <p:nvPr/>
        </p:nvSpPr>
        <p:spPr>
          <a:xfrm>
            <a:off x="1911794" y="979386"/>
            <a:ext cx="7930836" cy="869132"/>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1200"/>
              </a:spcAft>
            </a:pPr>
            <a:r>
              <a:rPr lang="vi-VN" sz="2800" b="1" dirty="0">
                <a:solidFill>
                  <a:srgbClr val="002060"/>
                </a:solidFill>
                <a:latin typeface="Nunito Black" pitchFamily="2" charset="0"/>
              </a:rPr>
              <a:t>Câu 1</a:t>
            </a:r>
            <a:r>
              <a:rPr lang="en-US" sz="2800" dirty="0">
                <a:solidFill>
                  <a:srgbClr val="002060"/>
                </a:solidFill>
                <a:latin typeface="Nunito Black" pitchFamily="2" charset="0"/>
              </a:rPr>
              <a:t>: </a:t>
            </a:r>
            <a:r>
              <a:rPr lang="vi-VN" sz="2800" dirty="0">
                <a:solidFill>
                  <a:srgbClr val="000000"/>
                </a:solidFill>
                <a:latin typeface="Nunito Black" pitchFamily="2" charset="0"/>
              </a:rPr>
              <a:t>Đóng vai, hỏi – đáp về công việc yêu thích của những người thân trong gia </a:t>
            </a:r>
            <a:r>
              <a:rPr lang="en-US" sz="2800" dirty="0" err="1">
                <a:solidFill>
                  <a:srgbClr val="000000"/>
                </a:solidFill>
                <a:latin typeface="Nunito Black" pitchFamily="2" charset="0"/>
              </a:rPr>
              <a:t>đình</a:t>
            </a:r>
            <a:r>
              <a:rPr lang="en-US" sz="2800" dirty="0">
                <a:solidFill>
                  <a:srgbClr val="000000"/>
                </a:solidFill>
                <a:latin typeface="Nunito Black" pitchFamily="2" charset="0"/>
              </a:rPr>
              <a:t>.</a:t>
            </a:r>
            <a:endParaRPr lang="vi-VN" sz="2800" dirty="0">
              <a:solidFill>
                <a:srgbClr val="00B050"/>
              </a:solidFill>
              <a:latin typeface="Nunito Black" pitchFamily="2"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4965" b="89894" l="887" r="96454">
                        <a14:foregroundMark x1="13121" y1="25000" x2="19858" y2="35106"/>
                        <a14:foregroundMark x1="16135" y1="24645" x2="18085" y2="26950"/>
                        <a14:foregroundMark x1="10106" y1="26064" x2="13652" y2="31915"/>
                        <a14:foregroundMark x1="12057" y1="24645" x2="17908" y2="26241"/>
                        <a14:foregroundMark x1="15957" y1="22340" x2="21809" y2="28723"/>
                        <a14:foregroundMark x1="9929" y1="34220" x2="13475" y2="40071"/>
                        <a14:foregroundMark x1="10638" y1="57092" x2="59043" y2="81383"/>
                        <a14:foregroundMark x1="16667" y1="62411" x2="33865" y2="79433"/>
                        <a14:foregroundMark x1="22872" y1="73582" x2="36348" y2="84043"/>
                        <a14:foregroundMark x1="35106" y1="75887" x2="40426" y2="81560"/>
                        <a14:foregroundMark x1="63652" y1="71809" x2="74468" y2="76064"/>
                        <a14:foregroundMark x1="73227" y1="64894" x2="78901" y2="69858"/>
                        <a14:foregroundMark x1="76241" y1="60461" x2="79965" y2="67021"/>
                        <a14:foregroundMark x1="69504" y1="50709" x2="69326" y2="55142"/>
                        <a14:foregroundMark x1="75355" y1="45213" x2="82447" y2="52128"/>
                        <a14:foregroundMark x1="88298" y1="32624" x2="92021" y2="40780"/>
                        <a14:foregroundMark x1="85284" y1="49645" x2="85638" y2="59397"/>
                        <a14:foregroundMark x1="81206" y1="20035" x2="81206" y2="20035"/>
                        <a14:foregroundMark x1="81738" y1="21986" x2="84574" y2="26950"/>
                        <a14:foregroundMark x1="80851" y1="16667" x2="84220" y2="20922"/>
                        <a14:foregroundMark x1="83865" y1="16489" x2="87943" y2="21986"/>
                        <a14:foregroundMark x1="77482" y1="18617" x2="79433" y2="23759"/>
                        <a14:foregroundMark x1="48582" y1="78546" x2="50177" y2="80496"/>
                      </a14:backgroundRemoval>
                    </a14:imgEffect>
                  </a14:imgLayer>
                </a14:imgProps>
              </a:ext>
            </a:extLst>
          </a:blip>
          <a:stretch>
            <a:fillRect/>
          </a:stretch>
        </p:blipFill>
        <p:spPr>
          <a:xfrm>
            <a:off x="-139420" y="-317096"/>
            <a:ext cx="2519887" cy="2519887"/>
          </a:xfrm>
          <a:prstGeom prst="rect">
            <a:avLst/>
          </a:prstGeom>
        </p:spPr>
      </p:pic>
      <p:pic>
        <p:nvPicPr>
          <p:cNvPr id="11" name="Picture 10"/>
          <p:cNvPicPr>
            <a:picLocks noChangeAspect="1"/>
          </p:cNvPicPr>
          <p:nvPr/>
        </p:nvPicPr>
        <p:blipFill>
          <a:blip r:embed="rId5"/>
          <a:stretch>
            <a:fillRect/>
          </a:stretch>
        </p:blipFill>
        <p:spPr>
          <a:xfrm>
            <a:off x="11271424" y="53812"/>
            <a:ext cx="920576" cy="835224"/>
          </a:xfrm>
          <a:prstGeom prst="rect">
            <a:avLst/>
          </a:prstGeom>
        </p:spPr>
      </p:pic>
      <p:pic>
        <p:nvPicPr>
          <p:cNvPr id="5" name="Picture 4"/>
          <p:cNvPicPr>
            <a:picLocks noChangeAspect="1"/>
          </p:cNvPicPr>
          <p:nvPr/>
        </p:nvPicPr>
        <p:blipFill>
          <a:blip r:embed="rId6"/>
          <a:stretch>
            <a:fillRect/>
          </a:stretch>
        </p:blipFill>
        <p:spPr>
          <a:xfrm>
            <a:off x="148775" y="2400399"/>
            <a:ext cx="3863675" cy="23852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Picture 25"/>
          <p:cNvPicPr>
            <a:picLocks noChangeAspect="1"/>
          </p:cNvPicPr>
          <p:nvPr/>
        </p:nvPicPr>
        <p:blipFill>
          <a:blip r:embed="rId7"/>
          <a:stretch>
            <a:fillRect/>
          </a:stretch>
        </p:blipFill>
        <p:spPr>
          <a:xfrm>
            <a:off x="4112663" y="2439963"/>
            <a:ext cx="3889585" cy="4700423"/>
          </a:xfrm>
          <a:prstGeom prst="rect">
            <a:avLst/>
          </a:prstGeom>
        </p:spPr>
      </p:pic>
      <p:pic>
        <p:nvPicPr>
          <p:cNvPr id="27" name="Picture 26"/>
          <p:cNvPicPr>
            <a:picLocks noChangeAspect="1"/>
          </p:cNvPicPr>
          <p:nvPr/>
        </p:nvPicPr>
        <p:blipFill>
          <a:blip r:embed="rId8"/>
          <a:stretch>
            <a:fillRect/>
          </a:stretch>
        </p:blipFill>
        <p:spPr>
          <a:xfrm>
            <a:off x="8102461" y="2439963"/>
            <a:ext cx="3865199" cy="4749196"/>
          </a:xfrm>
          <a:prstGeom prst="rect">
            <a:avLst/>
          </a:prstGeom>
        </p:spPr>
      </p:pic>
      <p:grpSp>
        <p:nvGrpSpPr>
          <p:cNvPr id="18" name="Group 17"/>
          <p:cNvGrpSpPr/>
          <p:nvPr/>
        </p:nvGrpSpPr>
        <p:grpSpPr>
          <a:xfrm>
            <a:off x="2314092" y="4479803"/>
            <a:ext cx="6912903" cy="2796385"/>
            <a:chOff x="6989116" y="1938185"/>
            <a:chExt cx="5917949" cy="3251483"/>
          </a:xfrm>
        </p:grpSpPr>
        <p:pic>
          <p:nvPicPr>
            <p:cNvPr id="19" name="Picture 18"/>
            <p:cNvPicPr>
              <a:picLocks noChangeAspect="1"/>
            </p:cNvPicPr>
            <p:nvPr/>
          </p:nvPicPr>
          <p:blipFill>
            <a:blip r:embed="rId9"/>
            <a:stretch>
              <a:fillRect/>
            </a:stretch>
          </p:blipFill>
          <p:spPr>
            <a:xfrm>
              <a:off x="6989116" y="1938185"/>
              <a:ext cx="5917949" cy="3251483"/>
            </a:xfrm>
            <a:prstGeom prst="rect">
              <a:avLst/>
            </a:prstGeom>
          </p:spPr>
        </p:pic>
        <p:sp>
          <p:nvSpPr>
            <p:cNvPr id="20" name="Rectangle 19"/>
            <p:cNvSpPr/>
            <p:nvPr/>
          </p:nvSpPr>
          <p:spPr>
            <a:xfrm>
              <a:off x="8124850" y="2981525"/>
              <a:ext cx="3733742" cy="1610396"/>
            </a:xfrm>
            <a:prstGeom prst="rect">
              <a:avLst/>
            </a:prstGeom>
          </p:spPr>
          <p:txBody>
            <a:bodyPr wrap="square">
              <a:spAutoFit/>
            </a:bodyPr>
            <a:lstStyle/>
            <a:p>
              <a:pPr algn="just"/>
              <a:r>
                <a:rPr lang="en-US" sz="2800" b="1" dirty="0" err="1">
                  <a:solidFill>
                    <a:srgbClr val="C00000"/>
                  </a:solidFill>
                  <a:latin typeface="Cambria" panose="02040503050406030204" pitchFamily="18" charset="0"/>
                  <a:ea typeface="Cambria" panose="02040503050406030204" pitchFamily="18" charset="0"/>
                </a:rPr>
                <a:t>Thực</a:t>
              </a:r>
              <a:r>
                <a:rPr lang="en-US" sz="2800" b="1" dirty="0">
                  <a:solidFill>
                    <a:srgbClr val="C00000"/>
                  </a:solidFill>
                  <a:latin typeface="Cambria" panose="02040503050406030204" pitchFamily="18" charset="0"/>
                  <a:ea typeface="Cambria" panose="02040503050406030204" pitchFamily="18" charset="0"/>
                </a:rPr>
                <a:t> </a:t>
              </a:r>
              <a:r>
                <a:rPr lang="en-US" sz="2800" b="1" dirty="0" err="1">
                  <a:solidFill>
                    <a:srgbClr val="C00000"/>
                  </a:solidFill>
                  <a:latin typeface="Cambria" panose="02040503050406030204" pitchFamily="18" charset="0"/>
                  <a:ea typeface="Cambria" panose="02040503050406030204" pitchFamily="18" charset="0"/>
                </a:rPr>
                <a:t>hiện</a:t>
              </a:r>
              <a:r>
                <a:rPr lang="en-US" sz="2800" b="1" dirty="0">
                  <a:solidFill>
                    <a:srgbClr val="C00000"/>
                  </a:solidFill>
                  <a:latin typeface="Cambria" panose="02040503050406030204" pitchFamily="18" charset="0"/>
                  <a:ea typeface="Cambria" panose="02040503050406030204" pitchFamily="18" charset="0"/>
                </a:rPr>
                <a:t> </a:t>
              </a:r>
              <a:r>
                <a:rPr lang="en-US" sz="2800" b="1" dirty="0" err="1">
                  <a:solidFill>
                    <a:srgbClr val="C00000"/>
                  </a:solidFill>
                  <a:latin typeface="Cambria" panose="02040503050406030204" pitchFamily="18" charset="0"/>
                  <a:ea typeface="Cambria" panose="02040503050406030204" pitchFamily="18" charset="0"/>
                </a:rPr>
                <a:t>hỏi</a:t>
              </a:r>
              <a:r>
                <a:rPr lang="en-US" sz="2800" b="1" dirty="0">
                  <a:solidFill>
                    <a:srgbClr val="C00000"/>
                  </a:solidFill>
                  <a:latin typeface="Cambria" panose="02040503050406030204" pitchFamily="18" charset="0"/>
                  <a:ea typeface="Cambria" panose="02040503050406030204" pitchFamily="18" charset="0"/>
                </a:rPr>
                <a:t> </a:t>
              </a:r>
              <a:r>
                <a:rPr lang="en-US" sz="2800" b="1" dirty="0" err="1">
                  <a:solidFill>
                    <a:srgbClr val="C00000"/>
                  </a:solidFill>
                  <a:latin typeface="Cambria" panose="02040503050406030204" pitchFamily="18" charset="0"/>
                  <a:ea typeface="Cambria" panose="02040503050406030204" pitchFamily="18" charset="0"/>
                </a:rPr>
                <a:t>đáp</a:t>
              </a:r>
              <a:r>
                <a:rPr lang="en-US" sz="2800" b="1" dirty="0">
                  <a:solidFill>
                    <a:srgbClr val="C00000"/>
                  </a:solidFill>
                  <a:latin typeface="Cambria" panose="02040503050406030204" pitchFamily="18" charset="0"/>
                  <a:ea typeface="Cambria" panose="02040503050406030204" pitchFamily="18" charset="0"/>
                </a:rPr>
                <a:t> </a:t>
              </a:r>
              <a:r>
                <a:rPr lang="en-US" sz="2800" b="1" dirty="0" err="1">
                  <a:solidFill>
                    <a:srgbClr val="C00000"/>
                  </a:solidFill>
                  <a:latin typeface="Cambria" panose="02040503050406030204" pitchFamily="18" charset="0"/>
                  <a:ea typeface="Cambria" panose="02040503050406030204" pitchFamily="18" charset="0"/>
                </a:rPr>
                <a:t>tương</a:t>
              </a:r>
              <a:r>
                <a:rPr lang="en-US" sz="2800" b="1" dirty="0">
                  <a:solidFill>
                    <a:srgbClr val="C00000"/>
                  </a:solidFill>
                  <a:latin typeface="Cambria" panose="02040503050406030204" pitchFamily="18" charset="0"/>
                  <a:ea typeface="Cambria" panose="02040503050406030204" pitchFamily="18" charset="0"/>
                </a:rPr>
                <a:t> </a:t>
              </a:r>
              <a:r>
                <a:rPr lang="en-US" sz="2800" b="1" dirty="0" err="1">
                  <a:solidFill>
                    <a:srgbClr val="C00000"/>
                  </a:solidFill>
                  <a:latin typeface="Cambria" panose="02040503050406030204" pitchFamily="18" charset="0"/>
                  <a:ea typeface="Cambria" panose="02040503050406030204" pitchFamily="18" charset="0"/>
                </a:rPr>
                <a:t>tự</a:t>
              </a:r>
              <a:r>
                <a:rPr lang="en-US" sz="2800" b="1" dirty="0">
                  <a:solidFill>
                    <a:srgbClr val="C00000"/>
                  </a:solidFill>
                  <a:latin typeface="Cambria" panose="02040503050406030204" pitchFamily="18" charset="0"/>
                  <a:ea typeface="Cambria" panose="02040503050406030204" pitchFamily="18" charset="0"/>
                </a:rPr>
                <a:t> </a:t>
              </a:r>
              <a:r>
                <a:rPr lang="en-US" sz="2800" b="1" dirty="0" err="1">
                  <a:solidFill>
                    <a:srgbClr val="C00000"/>
                  </a:solidFill>
                  <a:latin typeface="Cambria" panose="02040503050406030204" pitchFamily="18" charset="0"/>
                  <a:ea typeface="Cambria" panose="02040503050406030204" pitchFamily="18" charset="0"/>
                </a:rPr>
                <a:t>với</a:t>
              </a:r>
              <a:r>
                <a:rPr lang="en-US" sz="2800" b="1" dirty="0">
                  <a:solidFill>
                    <a:srgbClr val="C00000"/>
                  </a:solidFill>
                  <a:latin typeface="Cambria" panose="02040503050406030204" pitchFamily="18" charset="0"/>
                  <a:ea typeface="Cambria" panose="02040503050406030204" pitchFamily="18" charset="0"/>
                </a:rPr>
                <a:t> </a:t>
              </a:r>
              <a:r>
                <a:rPr lang="en-US" sz="2800" b="1" dirty="0" err="1">
                  <a:solidFill>
                    <a:srgbClr val="C00000"/>
                  </a:solidFill>
                  <a:latin typeface="Cambria" panose="02040503050406030204" pitchFamily="18" charset="0"/>
                  <a:ea typeface="Cambria" panose="02040503050406030204" pitchFamily="18" charset="0"/>
                </a:rPr>
                <a:t>các</a:t>
              </a:r>
              <a:r>
                <a:rPr lang="en-US" sz="2800" b="1" dirty="0">
                  <a:solidFill>
                    <a:srgbClr val="C00000"/>
                  </a:solidFill>
                  <a:latin typeface="Cambria" panose="02040503050406030204" pitchFamily="18" charset="0"/>
                  <a:ea typeface="Cambria" panose="02040503050406030204" pitchFamily="18" charset="0"/>
                </a:rPr>
                <a:t> </a:t>
              </a:r>
              <a:r>
                <a:rPr lang="en-US" sz="2800" b="1" dirty="0" err="1">
                  <a:solidFill>
                    <a:srgbClr val="C00000"/>
                  </a:solidFill>
                  <a:latin typeface="Cambria" panose="02040503050406030204" pitchFamily="18" charset="0"/>
                  <a:ea typeface="Cambria" panose="02040503050406030204" pitchFamily="18" charset="0"/>
                </a:rPr>
                <a:t>tranh</a:t>
              </a:r>
              <a:r>
                <a:rPr lang="en-US" sz="2800" b="1" dirty="0">
                  <a:solidFill>
                    <a:srgbClr val="C00000"/>
                  </a:solidFill>
                  <a:latin typeface="Cambria" panose="02040503050406030204" pitchFamily="18" charset="0"/>
                  <a:ea typeface="Cambria" panose="02040503050406030204" pitchFamily="18" charset="0"/>
                </a:rPr>
                <a:t> </a:t>
              </a:r>
              <a:r>
                <a:rPr lang="en-US" sz="2800" b="1" dirty="0" err="1">
                  <a:solidFill>
                    <a:srgbClr val="C00000"/>
                  </a:solidFill>
                  <a:latin typeface="Cambria" panose="02040503050406030204" pitchFamily="18" charset="0"/>
                  <a:ea typeface="Cambria" panose="02040503050406030204" pitchFamily="18" charset="0"/>
                </a:rPr>
                <a:t>còn</a:t>
              </a:r>
              <a:r>
                <a:rPr lang="en-US" sz="2800" b="1" dirty="0">
                  <a:solidFill>
                    <a:srgbClr val="C00000"/>
                  </a:solidFill>
                  <a:latin typeface="Cambria" panose="02040503050406030204" pitchFamily="18" charset="0"/>
                  <a:ea typeface="Cambria" panose="02040503050406030204" pitchFamily="18" charset="0"/>
                </a:rPr>
                <a:t> </a:t>
              </a:r>
              <a:r>
                <a:rPr lang="en-US" sz="2800" b="1" dirty="0" err="1">
                  <a:solidFill>
                    <a:srgbClr val="C00000"/>
                  </a:solidFill>
                  <a:latin typeface="Cambria" panose="02040503050406030204" pitchFamily="18" charset="0"/>
                  <a:ea typeface="Cambria" panose="02040503050406030204" pitchFamily="18" charset="0"/>
                </a:rPr>
                <a:t>lại</a:t>
              </a:r>
              <a:r>
                <a:rPr lang="en-US" sz="2800" b="1" dirty="0">
                  <a:solidFill>
                    <a:srgbClr val="C00000"/>
                  </a:solidFill>
                  <a:latin typeface="Cambria" panose="02040503050406030204" pitchFamily="18" charset="0"/>
                  <a:ea typeface="Cambria" panose="02040503050406030204" pitchFamily="18" charset="0"/>
                </a:rPr>
                <a:t>.</a:t>
              </a:r>
              <a:endParaRPr lang="vi-VN" sz="2800" b="1" i="0" dirty="0">
                <a:solidFill>
                  <a:srgbClr val="0070C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55470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a:ln>
                  <a:noFill/>
                </a:ln>
                <a:solidFill>
                  <a:srgbClr val="000000"/>
                </a:solidFill>
                <a:effectLst/>
                <a:uLnTx/>
                <a:uFillTx/>
                <a:latin typeface="OpenSansBold"/>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2779414" y="216908"/>
            <a:ext cx="5706708" cy="416834"/>
          </a:xfrm>
          <a:prstGeom prst="rect">
            <a:avLst/>
          </a:prstGeom>
        </p:spPr>
        <p:txBody>
          <a:bodyPr wrap="square">
            <a:prstTxWarp prst="textPlain">
              <a:avLst/>
            </a:prstTxWarp>
            <a:spAutoFit/>
          </a:bodyPr>
          <a:lstStyle/>
          <a:p>
            <a:pPr>
              <a:spcAft>
                <a:spcPts val="1200"/>
              </a:spcAft>
            </a:pPr>
            <a:r>
              <a:rPr lang="en-US" b="1" dirty="0">
                <a:ln w="22225">
                  <a:solidFill>
                    <a:schemeClr val="accent2"/>
                  </a:solidFill>
                  <a:prstDash val="solid"/>
                </a:ln>
                <a:solidFill>
                  <a:srgbClr val="FFC000"/>
                </a:solidFill>
                <a:latin typeface="Nunito Black" pitchFamily="2" charset="0"/>
              </a:rPr>
              <a:t>NHỮNG</a:t>
            </a:r>
            <a:r>
              <a:rPr lang="en-US" b="1" dirty="0">
                <a:ln w="22225">
                  <a:solidFill>
                    <a:schemeClr val="accent2"/>
                  </a:solidFill>
                  <a:prstDash val="solid"/>
                </a:ln>
                <a:solidFill>
                  <a:schemeClr val="accent2">
                    <a:lumMod val="40000"/>
                    <a:lumOff val="60000"/>
                  </a:schemeClr>
                </a:solidFill>
                <a:latin typeface="Nunito Black" pitchFamily="2" charset="0"/>
              </a:rPr>
              <a:t> </a:t>
            </a:r>
            <a:r>
              <a:rPr lang="en-US" b="1" dirty="0">
                <a:ln w="22225">
                  <a:solidFill>
                    <a:schemeClr val="accent2"/>
                  </a:solidFill>
                  <a:prstDash val="solid"/>
                </a:ln>
                <a:solidFill>
                  <a:srgbClr val="00B0F0"/>
                </a:solidFill>
                <a:latin typeface="Nunito Black" pitchFamily="2" charset="0"/>
              </a:rPr>
              <a:t>NGƯỜI</a:t>
            </a:r>
            <a:r>
              <a:rPr lang="en-US" b="1" dirty="0">
                <a:ln w="22225">
                  <a:solidFill>
                    <a:schemeClr val="accent2"/>
                  </a:solidFill>
                  <a:prstDash val="solid"/>
                </a:ln>
                <a:solidFill>
                  <a:schemeClr val="accent2">
                    <a:lumMod val="40000"/>
                    <a:lumOff val="60000"/>
                  </a:schemeClr>
                </a:solidFill>
                <a:latin typeface="Nunito Black" pitchFamily="2" charset="0"/>
              </a:rPr>
              <a:t> </a:t>
            </a:r>
            <a:r>
              <a:rPr lang="en-US" b="1" dirty="0">
                <a:ln w="22225">
                  <a:solidFill>
                    <a:schemeClr val="accent2"/>
                  </a:solidFill>
                  <a:prstDash val="solid"/>
                </a:ln>
                <a:solidFill>
                  <a:srgbClr val="00B050"/>
                </a:solidFill>
                <a:latin typeface="Nunito Black" pitchFamily="2" charset="0"/>
              </a:rPr>
              <a:t>YÊU </a:t>
            </a:r>
            <a:r>
              <a:rPr lang="en-US" b="1" dirty="0">
                <a:ln w="22225">
                  <a:solidFill>
                    <a:schemeClr val="accent2"/>
                  </a:solidFill>
                  <a:prstDash val="solid"/>
                </a:ln>
                <a:solidFill>
                  <a:srgbClr val="FF3399"/>
                </a:solidFill>
                <a:latin typeface="Nunito Black" pitchFamily="2" charset="0"/>
              </a:rPr>
              <a:t>THƯƠNG</a:t>
            </a:r>
            <a:endParaRPr lang="vi-VN" b="1" dirty="0">
              <a:ln w="22225">
                <a:solidFill>
                  <a:schemeClr val="accent2"/>
                </a:solidFill>
                <a:prstDash val="solid"/>
              </a:ln>
              <a:solidFill>
                <a:srgbClr val="FF3399"/>
              </a:solidFill>
              <a:latin typeface="Nunito Black" pitchFamily="2" charset="0"/>
            </a:endParaRPr>
          </a:p>
        </p:txBody>
      </p:sp>
      <p:sp>
        <p:nvSpPr>
          <p:cNvPr id="9" name="Rounded Rectangle 8"/>
          <p:cNvSpPr/>
          <p:nvPr/>
        </p:nvSpPr>
        <p:spPr>
          <a:xfrm>
            <a:off x="1928021" y="1068141"/>
            <a:ext cx="9732476" cy="707459"/>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1200"/>
              </a:spcAft>
            </a:pPr>
            <a:r>
              <a:rPr lang="vi-VN" sz="2800" b="1" dirty="0">
                <a:solidFill>
                  <a:srgbClr val="002060"/>
                </a:solidFill>
                <a:latin typeface="Nunito Black" pitchFamily="2" charset="0"/>
              </a:rPr>
              <a:t>Câu </a:t>
            </a:r>
            <a:r>
              <a:rPr lang="en-US" sz="2800" b="1" dirty="0">
                <a:solidFill>
                  <a:srgbClr val="002060"/>
                </a:solidFill>
                <a:latin typeface="Nunito Black" pitchFamily="2" charset="0"/>
              </a:rPr>
              <a:t>2</a:t>
            </a:r>
            <a:r>
              <a:rPr lang="en-US" sz="2800" dirty="0">
                <a:solidFill>
                  <a:srgbClr val="002060"/>
                </a:solidFill>
                <a:latin typeface="Nunito Black" pitchFamily="2" charset="0"/>
              </a:rPr>
              <a:t>: </a:t>
            </a:r>
            <a:r>
              <a:rPr lang="vi-VN" sz="2800" dirty="0">
                <a:solidFill>
                  <a:srgbClr val="000000"/>
                </a:solidFill>
                <a:latin typeface="Nunito Black" pitchFamily="2" charset="0"/>
              </a:rPr>
              <a:t>Kể về những việc em thích làm cùng người thân.</a:t>
            </a:r>
            <a:endParaRPr lang="vi-VN" sz="2800" dirty="0">
              <a:solidFill>
                <a:srgbClr val="00B050"/>
              </a:solidFill>
              <a:latin typeface="Nunito Black" pitchFamily="2"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4965" b="89894" l="887" r="96454">
                        <a14:foregroundMark x1="13121" y1="25000" x2="19858" y2="35106"/>
                        <a14:foregroundMark x1="16135" y1="24645" x2="18085" y2="26950"/>
                        <a14:foregroundMark x1="10106" y1="26064" x2="13652" y2="31915"/>
                        <a14:foregroundMark x1="12057" y1="24645" x2="17908" y2="26241"/>
                        <a14:foregroundMark x1="15957" y1="22340" x2="21809" y2="28723"/>
                        <a14:foregroundMark x1="9929" y1="34220" x2="13475" y2="40071"/>
                        <a14:foregroundMark x1="10638" y1="57092" x2="59043" y2="81383"/>
                        <a14:foregroundMark x1="16667" y1="62411" x2="33865" y2="79433"/>
                        <a14:foregroundMark x1="22872" y1="73582" x2="36348" y2="84043"/>
                        <a14:foregroundMark x1="35106" y1="75887" x2="40426" y2="81560"/>
                        <a14:foregroundMark x1="63652" y1="71809" x2="74468" y2="76064"/>
                        <a14:foregroundMark x1="73227" y1="64894" x2="78901" y2="69858"/>
                        <a14:foregroundMark x1="76241" y1="60461" x2="79965" y2="67021"/>
                        <a14:foregroundMark x1="69504" y1="50709" x2="69326" y2="55142"/>
                        <a14:foregroundMark x1="75355" y1="45213" x2="82447" y2="52128"/>
                        <a14:foregroundMark x1="88298" y1="32624" x2="92021" y2="40780"/>
                        <a14:foregroundMark x1="85284" y1="49645" x2="85638" y2="59397"/>
                        <a14:foregroundMark x1="81206" y1="20035" x2="81206" y2="20035"/>
                        <a14:foregroundMark x1="81738" y1="21986" x2="84574" y2="26950"/>
                        <a14:foregroundMark x1="80851" y1="16667" x2="84220" y2="20922"/>
                        <a14:foregroundMark x1="83865" y1="16489" x2="87943" y2="21986"/>
                        <a14:foregroundMark x1="77482" y1="18617" x2="79433" y2="23759"/>
                        <a14:foregroundMark x1="48582" y1="78546" x2="50177" y2="80496"/>
                      </a14:backgroundRemoval>
                    </a14:imgEffect>
                  </a14:imgLayer>
                </a14:imgProps>
              </a:ext>
            </a:extLst>
          </a:blip>
          <a:stretch>
            <a:fillRect/>
          </a:stretch>
        </p:blipFill>
        <p:spPr>
          <a:xfrm>
            <a:off x="-202794" y="-370908"/>
            <a:ext cx="2519887" cy="2519887"/>
          </a:xfrm>
          <a:prstGeom prst="rect">
            <a:avLst/>
          </a:prstGeom>
        </p:spPr>
      </p:pic>
      <p:pic>
        <p:nvPicPr>
          <p:cNvPr id="11" name="Picture 10"/>
          <p:cNvPicPr>
            <a:picLocks noChangeAspect="1"/>
          </p:cNvPicPr>
          <p:nvPr/>
        </p:nvPicPr>
        <p:blipFill>
          <a:blip r:embed="rId5"/>
          <a:stretch>
            <a:fillRect/>
          </a:stretch>
        </p:blipFill>
        <p:spPr>
          <a:xfrm>
            <a:off x="11271424" y="53812"/>
            <a:ext cx="920576" cy="835224"/>
          </a:xfrm>
          <a:prstGeom prst="rect">
            <a:avLst/>
          </a:prstGeom>
        </p:spPr>
      </p:pic>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2837" y1="23697" x2="9929" y2="30252"/>
                        <a14:foregroundMark x1="6206" y1="42689" x2="14362" y2="51092"/>
                        <a14:foregroundMark x1="15603" y1="42185" x2="18085" y2="46723"/>
                        <a14:foregroundMark x1="11702" y1="26891" x2="11702" y2="26891"/>
                        <a14:foregroundMark x1="28191" y1="56975" x2="37411" y2="68235"/>
                        <a14:foregroundMark x1="32270" y1="34958" x2="39539" y2="49076"/>
                        <a14:foregroundMark x1="32092" y1="69580" x2="32092" y2="69580"/>
                        <a14:foregroundMark x1="26418" y1="36303" x2="28723" y2="46891"/>
                        <a14:foregroundMark x1="51241" y1="30756" x2="59929" y2="43866"/>
                        <a14:foregroundMark x1="49291" y1="31933" x2="49291" y2="31933"/>
                        <a14:foregroundMark x1="26418" y1="16471" x2="43440" y2="18151"/>
                        <a14:foregroundMark x1="33688" y1="23193" x2="33688" y2="23193"/>
                        <a14:foregroundMark x1="38475" y1="24370" x2="38475" y2="24370"/>
                        <a14:foregroundMark x1="62234" y1="5042" x2="70567" y2="11261"/>
                        <a14:foregroundMark x1="78191" y1="19160" x2="80142" y2="25378"/>
                        <a14:foregroundMark x1="90957" y1="37815" x2="93972" y2="42185"/>
                        <a14:foregroundMark x1="87766" y1="35294" x2="87766" y2="35294"/>
                        <a14:foregroundMark x1="77660" y1="27731" x2="77660" y2="27731"/>
                        <a14:foregroundMark x1="69681" y1="52437" x2="75709" y2="58992"/>
                        <a14:foregroundMark x1="67553" y1="54118" x2="67553" y2="54118"/>
                        <a14:foregroundMark x1="76418" y1="52605" x2="76418" y2="52605"/>
                        <a14:foregroundMark x1="76418" y1="52605" x2="76418" y2="52605"/>
                        <a14:foregroundMark x1="79078" y1="55966" x2="79078" y2="55966"/>
                        <a14:foregroundMark x1="65426" y1="56134" x2="67199" y2="59496"/>
                        <a14:foregroundMark x1="70922" y1="62857" x2="70922" y2="62857"/>
                        <a14:foregroundMark x1="75887" y1="61681" x2="75887" y2="61681"/>
                        <a14:foregroundMark x1="45922" y1="56639" x2="45922" y2="56639"/>
                        <a14:foregroundMark x1="60638" y1="49580" x2="60638" y2="49580"/>
                        <a14:foregroundMark x1="60816" y1="56134" x2="60816" y2="56134"/>
                        <a14:foregroundMark x1="62411" y1="64202" x2="62411" y2="64202"/>
                        <a14:foregroundMark x1="61702" y1="62689" x2="61702" y2="62689"/>
                        <a14:foregroundMark x1="10816" y1="59664" x2="10816" y2="59664"/>
                        <a14:foregroundMark x1="16312" y1="56639" x2="16312" y2="56639"/>
                        <a14:foregroundMark x1="21099" y1="54286" x2="21099" y2="54286"/>
                        <a14:foregroundMark x1="21809" y1="58992" x2="21809" y2="58992"/>
                        <a14:foregroundMark x1="17021" y1="61345" x2="17021" y2="61345"/>
                        <a14:foregroundMark x1="16489" y1="58992" x2="16489" y2="58992"/>
                        <a14:foregroundMark x1="22340" y1="57311" x2="22340" y2="57311"/>
                        <a14:foregroundMark x1="17730" y1="19160" x2="23936" y2="27059"/>
                        <a14:foregroundMark x1="12411" y1="20168" x2="13121" y2="20336"/>
                        <a14:foregroundMark x1="16489" y1="22857" x2="16489" y2="22857"/>
                        <a14:foregroundMark x1="14894" y1="17647" x2="14894" y2="17647"/>
                        <a14:foregroundMark x1="21454" y1="16134" x2="21454" y2="16134"/>
                        <a14:foregroundMark x1="15426" y1="16807" x2="15426" y2="16807"/>
                        <a14:foregroundMark x1="51418" y1="2689" x2="53014" y2="7227"/>
                        <a14:foregroundMark x1="56206" y1="6387" x2="56206" y2="6387"/>
                        <a14:foregroundMark x1="47340" y1="18151" x2="47340" y2="18151"/>
                        <a14:foregroundMark x1="51596" y1="13277" x2="51596" y2="13277"/>
                        <a14:foregroundMark x1="59220" y1="18151" x2="59220" y2="18151"/>
                        <a14:foregroundMark x1="70035" y1="37479" x2="84220" y2="31429"/>
                        <a14:foregroundMark x1="86702" y1="28908" x2="86702" y2="28908"/>
                        <a14:foregroundMark x1="90957" y1="29412" x2="90957" y2="29412"/>
                        <a14:foregroundMark x1="75177" y1="38992" x2="75177" y2="38992"/>
                        <a14:foregroundMark x1="80319" y1="35966" x2="80319" y2="35966"/>
                        <a14:foregroundMark x1="82979" y1="47899" x2="82979" y2="47899"/>
                        <a14:foregroundMark x1="88475" y1="53782" x2="88475" y2="53782"/>
                        <a14:foregroundMark x1="91489" y1="50420" x2="91489" y2="50420"/>
                        <a14:foregroundMark x1="81738" y1="51933" x2="81738" y2="51933"/>
                        <a14:foregroundMark x1="75887" y1="63025" x2="75887" y2="63025"/>
                        <a14:foregroundMark x1="62589" y1="30924" x2="62589" y2="30924"/>
                        <a14:foregroundMark x1="33511" y1="48739" x2="33511" y2="48739"/>
                        <a14:foregroundMark x1="34752" y1="67731" x2="34752" y2="67731"/>
                        <a14:foregroundMark x1="64894" y1="14958" x2="65603" y2="14958"/>
                        <a14:foregroundMark x1="14539" y1="58151" x2="14539" y2="58151"/>
                        <a14:foregroundMark x1="73050" y1="50588" x2="73050" y2="50588"/>
                        <a14:foregroundMark x1="31206" y1="23529" x2="31206" y2="23529"/>
                      </a14:backgroundRemoval>
                    </a14:imgEffect>
                  </a14:imgLayer>
                </a14:imgProps>
              </a:ext>
            </a:extLst>
          </a:blip>
          <a:stretch>
            <a:fillRect/>
          </a:stretch>
        </p:blipFill>
        <p:spPr>
          <a:xfrm>
            <a:off x="415238" y="3747785"/>
            <a:ext cx="2766539" cy="2918600"/>
          </a:xfrm>
          <a:prstGeom prst="rect">
            <a:avLst/>
          </a:prstGeom>
        </p:spPr>
      </p:pic>
      <p:sp>
        <p:nvSpPr>
          <p:cNvPr id="17" name="Flowchart: Terminator 16"/>
          <p:cNvSpPr/>
          <p:nvPr/>
        </p:nvSpPr>
        <p:spPr>
          <a:xfrm>
            <a:off x="3322143" y="1968149"/>
            <a:ext cx="4227968" cy="981610"/>
          </a:xfrm>
          <a:prstGeom prst="flowChartTerminator">
            <a:avLst/>
          </a:prstGeom>
          <a:solidFill>
            <a:srgbClr val="FFCCCC"/>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400" b="1" dirty="0">
                <a:solidFill>
                  <a:srgbClr val="7030A0"/>
                </a:solidFill>
                <a:latin typeface="Cambria" panose="02040503050406030204" pitchFamily="18" charset="0"/>
                <a:ea typeface="Cambria" panose="02040503050406030204" pitchFamily="18" charset="0"/>
              </a:rPr>
              <a:t>1. </a:t>
            </a:r>
            <a:r>
              <a:rPr lang="en-US" sz="2400" b="1" dirty="0" err="1">
                <a:solidFill>
                  <a:srgbClr val="7030A0"/>
                </a:solidFill>
                <a:latin typeface="Cambria" panose="02040503050406030204" pitchFamily="18" charset="0"/>
                <a:ea typeface="Cambria" panose="02040503050406030204" pitchFamily="18" charset="0"/>
              </a:rPr>
              <a:t>Việc</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em</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thích</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làm</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cùng</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người</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thân</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là</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việc</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gì</a:t>
            </a:r>
            <a:r>
              <a:rPr lang="en-US" sz="2400" b="1" dirty="0">
                <a:solidFill>
                  <a:srgbClr val="7030A0"/>
                </a:solidFill>
                <a:latin typeface="Cambria" panose="02040503050406030204" pitchFamily="18" charset="0"/>
                <a:ea typeface="Cambria" panose="02040503050406030204" pitchFamily="18" charset="0"/>
              </a:rPr>
              <a:t>?</a:t>
            </a:r>
          </a:p>
        </p:txBody>
      </p:sp>
      <p:sp>
        <p:nvSpPr>
          <p:cNvPr id="18" name="Flowchart: Terminator 17"/>
          <p:cNvSpPr/>
          <p:nvPr/>
        </p:nvSpPr>
        <p:spPr>
          <a:xfrm>
            <a:off x="3691312" y="3118850"/>
            <a:ext cx="4227968" cy="885889"/>
          </a:xfrm>
          <a:prstGeom prst="flowChartTerminator">
            <a:avLst/>
          </a:prstGeom>
          <a:solidFill>
            <a:srgbClr val="FFCC66"/>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400" b="1" dirty="0">
                <a:solidFill>
                  <a:srgbClr val="7030A0"/>
                </a:solidFill>
                <a:latin typeface="Cambria" panose="02040503050406030204" pitchFamily="18" charset="0"/>
                <a:ea typeface="Cambria" panose="02040503050406030204" pitchFamily="18" charset="0"/>
              </a:rPr>
              <a:t>2. </a:t>
            </a:r>
            <a:r>
              <a:rPr lang="en-US" sz="2400" b="1" dirty="0" err="1">
                <a:solidFill>
                  <a:srgbClr val="7030A0"/>
                </a:solidFill>
                <a:latin typeface="Cambria" panose="02040503050406030204" pitchFamily="18" charset="0"/>
                <a:ea typeface="Cambria" panose="02040503050406030204" pitchFamily="18" charset="0"/>
              </a:rPr>
              <a:t>Em</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là</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việc</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đó</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với</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ai</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Thường</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làm</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lúc</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nào</a:t>
            </a:r>
            <a:r>
              <a:rPr lang="en-US" sz="2400" b="1" dirty="0">
                <a:solidFill>
                  <a:srgbClr val="7030A0"/>
                </a:solidFill>
                <a:latin typeface="Cambria" panose="02040503050406030204" pitchFamily="18" charset="0"/>
                <a:ea typeface="Cambria" panose="02040503050406030204" pitchFamily="18" charset="0"/>
              </a:rPr>
              <a:t>?</a:t>
            </a:r>
          </a:p>
        </p:txBody>
      </p:sp>
      <p:sp>
        <p:nvSpPr>
          <p:cNvPr id="20" name="Flowchart: Terminator 19"/>
          <p:cNvSpPr/>
          <p:nvPr/>
        </p:nvSpPr>
        <p:spPr>
          <a:xfrm>
            <a:off x="3962490" y="4223401"/>
            <a:ext cx="4966306" cy="792666"/>
          </a:xfrm>
          <a:prstGeom prst="flowChartTerminator">
            <a:avLst/>
          </a:prstGeom>
          <a:solidFill>
            <a:srgbClr val="99FF66"/>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400" b="1" dirty="0">
                <a:solidFill>
                  <a:srgbClr val="7030A0"/>
                </a:solidFill>
                <a:latin typeface="Cambria" panose="02040503050406030204" pitchFamily="18" charset="0"/>
                <a:ea typeface="Cambria" panose="02040503050406030204" pitchFamily="18" charset="0"/>
              </a:rPr>
              <a:t>3. </a:t>
            </a:r>
            <a:r>
              <a:rPr lang="en-US" sz="2400" b="1" dirty="0" err="1">
                <a:solidFill>
                  <a:srgbClr val="7030A0"/>
                </a:solidFill>
                <a:latin typeface="Cambria" panose="02040503050406030204" pitchFamily="18" charset="0"/>
                <a:ea typeface="Cambria" panose="02040503050406030204" pitchFamily="18" charset="0"/>
              </a:rPr>
              <a:t>Việc</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đó</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diễn</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ra</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như</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thế</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nào</a:t>
            </a:r>
            <a:r>
              <a:rPr lang="en-US" sz="2400" b="1" dirty="0">
                <a:solidFill>
                  <a:srgbClr val="7030A0"/>
                </a:solidFill>
                <a:latin typeface="Cambria" panose="02040503050406030204" pitchFamily="18" charset="0"/>
                <a:ea typeface="Cambria" panose="02040503050406030204" pitchFamily="18" charset="0"/>
              </a:rPr>
              <a:t>?</a:t>
            </a:r>
          </a:p>
        </p:txBody>
      </p:sp>
      <p:sp>
        <p:nvSpPr>
          <p:cNvPr id="21" name="Flowchart: Terminator 20"/>
          <p:cNvSpPr/>
          <p:nvPr/>
        </p:nvSpPr>
        <p:spPr>
          <a:xfrm>
            <a:off x="4239102" y="5207085"/>
            <a:ext cx="5110314" cy="1122089"/>
          </a:xfrm>
          <a:prstGeom prst="flowChartTerminator">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400" b="1" dirty="0">
                <a:solidFill>
                  <a:srgbClr val="7030A0"/>
                </a:solidFill>
                <a:latin typeface="Cambria" panose="02040503050406030204" pitchFamily="18" charset="0"/>
                <a:ea typeface="Cambria" panose="02040503050406030204" pitchFamily="18" charset="0"/>
              </a:rPr>
              <a:t>4. </a:t>
            </a:r>
            <a:r>
              <a:rPr lang="en-US" sz="2400" b="1" dirty="0" err="1">
                <a:solidFill>
                  <a:srgbClr val="7030A0"/>
                </a:solidFill>
                <a:latin typeface="Cambria" panose="02040503050406030204" pitchFamily="18" charset="0"/>
                <a:ea typeface="Cambria" panose="02040503050406030204" pitchFamily="18" charset="0"/>
              </a:rPr>
              <a:t>Nêu</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suy</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nghĩ</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của</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em</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khi</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được</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làm</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việc</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cùng</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người</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thân</a:t>
            </a:r>
            <a:r>
              <a:rPr lang="en-US" sz="2400" b="1" dirty="0">
                <a:solidFill>
                  <a:srgbClr val="7030A0"/>
                </a:solidFill>
                <a:latin typeface="Cambria" panose="02040503050406030204" pitchFamily="18" charset="0"/>
                <a:ea typeface="Cambria" panose="02040503050406030204" pitchFamily="18" charset="0"/>
              </a:rPr>
              <a:t>.</a:t>
            </a:r>
          </a:p>
        </p:txBody>
      </p:sp>
      <p:grpSp>
        <p:nvGrpSpPr>
          <p:cNvPr id="22" name="Group 21">
            <a:extLst>
              <a:ext uri="{FF2B5EF4-FFF2-40B4-BE49-F238E27FC236}">
                <a16:creationId xmlns:a16="http://schemas.microsoft.com/office/drawing/2014/main" id="{7C63C92D-84AA-4FBF-4C07-278825C6C1AC}"/>
              </a:ext>
            </a:extLst>
          </p:cNvPr>
          <p:cNvGrpSpPr/>
          <p:nvPr/>
        </p:nvGrpSpPr>
        <p:grpSpPr>
          <a:xfrm>
            <a:off x="-79160" y="1867159"/>
            <a:ext cx="2968819" cy="1511931"/>
            <a:chOff x="2173709" y="3000073"/>
            <a:chExt cx="4214926" cy="1654921"/>
          </a:xfrm>
        </p:grpSpPr>
        <p:sp>
          <p:nvSpPr>
            <p:cNvPr id="23" name="Freeform: Shape 8">
              <a:extLst>
                <a:ext uri="{FF2B5EF4-FFF2-40B4-BE49-F238E27FC236}">
                  <a16:creationId xmlns:a16="http://schemas.microsoft.com/office/drawing/2014/main" id="{58245217-77D1-04F5-1A0F-ACEC991A9615}"/>
                </a:ext>
              </a:extLst>
            </p:cNvPr>
            <p:cNvSpPr/>
            <p:nvPr/>
          </p:nvSpPr>
          <p:spPr>
            <a:xfrm>
              <a:off x="2620287" y="3000073"/>
              <a:ext cx="3329055" cy="1654921"/>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00B050"/>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2500" b="1" kern="0">
                <a:solidFill>
                  <a:srgbClr val="FFFFFF"/>
                </a:solidFill>
                <a:latin typeface="UTM Avo" panose="02040603050506020204" pitchFamily="18" charset="0"/>
                <a:sym typeface="Arial"/>
              </a:endParaRPr>
            </a:p>
          </p:txBody>
        </p:sp>
        <p:sp>
          <p:nvSpPr>
            <p:cNvPr id="24" name="TextBox 23">
              <a:extLst>
                <a:ext uri="{FF2B5EF4-FFF2-40B4-BE49-F238E27FC236}">
                  <a16:creationId xmlns:a16="http://schemas.microsoft.com/office/drawing/2014/main" id="{F5BD5560-E7D2-6AC8-9D2C-A6505DFA0F3C}"/>
                </a:ext>
              </a:extLst>
            </p:cNvPr>
            <p:cNvSpPr txBox="1"/>
            <p:nvPr/>
          </p:nvSpPr>
          <p:spPr>
            <a:xfrm>
              <a:off x="2173709" y="3303419"/>
              <a:ext cx="4214926" cy="1184307"/>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4400" b="1" kern="0" dirty="0" err="1">
                  <a:solidFill>
                    <a:prstClr val="white"/>
                  </a:solidFill>
                  <a:latin typeface="Great Vibes" pitchFamily="2" charset="0"/>
                  <a:ea typeface="Cambria" panose="02040503050406030204" pitchFamily="18" charset="0"/>
                  <a:sym typeface="Arial"/>
                </a:rPr>
                <a:t>Gợi</a:t>
              </a:r>
              <a:r>
                <a:rPr lang="en-US" sz="4400" b="1" kern="0" dirty="0">
                  <a:solidFill>
                    <a:prstClr val="white"/>
                  </a:solidFill>
                  <a:latin typeface="Great Vibes" pitchFamily="2" charset="0"/>
                  <a:ea typeface="Cambria" panose="02040503050406030204" pitchFamily="18" charset="0"/>
                  <a:sym typeface="Arial"/>
                </a:rPr>
                <a:t> ý</a:t>
              </a:r>
              <a:endParaRPr lang="vi-VN" sz="4400" b="1" kern="0" dirty="0">
                <a:solidFill>
                  <a:prstClr val="white"/>
                </a:solidFill>
                <a:latin typeface="Cambria" panose="02040503050406030204" pitchFamily="18" charset="0"/>
                <a:ea typeface="Cambria" panose="02040503050406030204" pitchFamily="18" charset="0"/>
                <a:sym typeface="Arial"/>
              </a:endParaRPr>
            </a:p>
          </p:txBody>
        </p:sp>
      </p:grpSp>
      <p:sp>
        <p:nvSpPr>
          <p:cNvPr id="26" name="Freeform: Shape 8">
            <a:extLst>
              <a:ext uri="{FF2B5EF4-FFF2-40B4-BE49-F238E27FC236}">
                <a16:creationId xmlns:a16="http://schemas.microsoft.com/office/drawing/2014/main" id="{58245217-77D1-04F5-1A0F-ACEC991A9615}"/>
              </a:ext>
            </a:extLst>
          </p:cNvPr>
          <p:cNvSpPr/>
          <p:nvPr/>
        </p:nvSpPr>
        <p:spPr>
          <a:xfrm>
            <a:off x="8244361" y="1867159"/>
            <a:ext cx="3879238" cy="2237026"/>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2500" b="1" kern="0">
              <a:solidFill>
                <a:srgbClr val="FFFFFF"/>
              </a:solidFill>
              <a:latin typeface="UTM Avo" panose="02040603050506020204" pitchFamily="18" charset="0"/>
              <a:sym typeface="Arial"/>
            </a:endParaRPr>
          </a:p>
        </p:txBody>
      </p:sp>
      <p:sp>
        <p:nvSpPr>
          <p:cNvPr id="27" name="TextBox 26">
            <a:extLst>
              <a:ext uri="{FF2B5EF4-FFF2-40B4-BE49-F238E27FC236}">
                <a16:creationId xmlns:a16="http://schemas.microsoft.com/office/drawing/2014/main" id="{F5BD5560-E7D2-6AC8-9D2C-A6505DFA0F3C}"/>
              </a:ext>
            </a:extLst>
          </p:cNvPr>
          <p:cNvSpPr txBox="1"/>
          <p:nvPr/>
        </p:nvSpPr>
        <p:spPr>
          <a:xfrm>
            <a:off x="8175961" y="2348774"/>
            <a:ext cx="4016039" cy="1861006"/>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4000" b="1" kern="0" dirty="0" err="1">
                <a:solidFill>
                  <a:srgbClr val="FF0000"/>
                </a:solidFill>
                <a:latin typeface="Great Vibes" pitchFamily="2" charset="0"/>
                <a:ea typeface="Cambria" panose="02040503050406030204" pitchFamily="18" charset="0"/>
                <a:sym typeface="Arial"/>
              </a:rPr>
              <a:t>Học</a:t>
            </a:r>
            <a:r>
              <a:rPr lang="en-US" sz="4000" b="1" kern="0" dirty="0">
                <a:solidFill>
                  <a:srgbClr val="FF0000"/>
                </a:solidFill>
                <a:latin typeface="Great Vibes" pitchFamily="2" charset="0"/>
                <a:ea typeface="Cambria" panose="02040503050406030204" pitchFamily="18" charset="0"/>
                <a:sym typeface="Arial"/>
              </a:rPr>
              <a:t> </a:t>
            </a:r>
            <a:r>
              <a:rPr lang="en-US" sz="4000" b="1" kern="0" dirty="0" err="1">
                <a:solidFill>
                  <a:srgbClr val="FF0000"/>
                </a:solidFill>
                <a:latin typeface="Great Vibes" pitchFamily="2" charset="0"/>
                <a:ea typeface="Cambria" panose="02040503050406030204" pitchFamily="18" charset="0"/>
                <a:sym typeface="Arial"/>
              </a:rPr>
              <a:t>sinh</a:t>
            </a:r>
            <a:r>
              <a:rPr lang="en-US" sz="4000" b="1" kern="0" dirty="0">
                <a:solidFill>
                  <a:srgbClr val="FF0000"/>
                </a:solidFill>
                <a:latin typeface="Great Vibes" pitchFamily="2" charset="0"/>
                <a:ea typeface="Cambria" panose="02040503050406030204" pitchFamily="18" charset="0"/>
                <a:sym typeface="Arial"/>
              </a:rPr>
              <a:t> </a:t>
            </a:r>
            <a:r>
              <a:rPr lang="en-US" sz="4000" b="1" kern="0" dirty="0" err="1">
                <a:solidFill>
                  <a:srgbClr val="FF0000"/>
                </a:solidFill>
                <a:latin typeface="Great Vibes" pitchFamily="2" charset="0"/>
                <a:ea typeface="Cambria" panose="02040503050406030204" pitchFamily="18" charset="0"/>
                <a:sym typeface="Arial"/>
              </a:rPr>
              <a:t>tập</a:t>
            </a:r>
            <a:r>
              <a:rPr lang="en-US" sz="4000" b="1" kern="0" dirty="0">
                <a:solidFill>
                  <a:srgbClr val="FF0000"/>
                </a:solidFill>
                <a:latin typeface="Great Vibes" pitchFamily="2" charset="0"/>
                <a:ea typeface="Cambria" panose="02040503050406030204" pitchFamily="18" charset="0"/>
                <a:sym typeface="Arial"/>
              </a:rPr>
              <a:t> </a:t>
            </a:r>
            <a:r>
              <a:rPr lang="en-US" sz="4000" b="1" kern="0" dirty="0" err="1">
                <a:solidFill>
                  <a:srgbClr val="FF0000"/>
                </a:solidFill>
                <a:latin typeface="Great Vibes" pitchFamily="2" charset="0"/>
                <a:ea typeface="Cambria" panose="02040503050406030204" pitchFamily="18" charset="0"/>
                <a:sym typeface="Arial"/>
              </a:rPr>
              <a:t>kể</a:t>
            </a:r>
            <a:r>
              <a:rPr lang="en-US" sz="4000" b="1" kern="0" dirty="0">
                <a:solidFill>
                  <a:srgbClr val="FF0000"/>
                </a:solidFill>
                <a:latin typeface="Great Vibes" pitchFamily="2" charset="0"/>
                <a:ea typeface="Cambria" panose="02040503050406030204" pitchFamily="18" charset="0"/>
                <a:sym typeface="Arial"/>
              </a:rPr>
              <a:t> </a:t>
            </a:r>
            <a:r>
              <a:rPr lang="en-US" sz="4000" b="1" kern="0" dirty="0" err="1">
                <a:solidFill>
                  <a:srgbClr val="FF0000"/>
                </a:solidFill>
                <a:latin typeface="Great Vibes" pitchFamily="2" charset="0"/>
                <a:ea typeface="Cambria" panose="02040503050406030204" pitchFamily="18" charset="0"/>
                <a:sym typeface="Arial"/>
              </a:rPr>
              <a:t>trong</a:t>
            </a:r>
            <a:r>
              <a:rPr lang="en-US" sz="4000" b="1" kern="0" dirty="0">
                <a:solidFill>
                  <a:srgbClr val="FF0000"/>
                </a:solidFill>
                <a:latin typeface="Great Vibes" pitchFamily="2" charset="0"/>
                <a:ea typeface="Cambria" panose="02040503050406030204" pitchFamily="18" charset="0"/>
                <a:sym typeface="Arial"/>
              </a:rPr>
              <a:t> </a:t>
            </a:r>
            <a:r>
              <a:rPr lang="en-US" sz="4000" b="1" kern="0" dirty="0" err="1">
                <a:solidFill>
                  <a:srgbClr val="FF0000"/>
                </a:solidFill>
                <a:latin typeface="Great Vibes" pitchFamily="2" charset="0"/>
                <a:ea typeface="Cambria" panose="02040503050406030204" pitchFamily="18" charset="0"/>
                <a:sym typeface="Arial"/>
              </a:rPr>
              <a:t>nhóm</a:t>
            </a:r>
            <a:endParaRPr lang="vi-VN" sz="4000" b="1" kern="0" dirty="0">
              <a:solidFill>
                <a:srgbClr val="FF0000"/>
              </a:solidFill>
              <a:latin typeface="Cambria" panose="02040503050406030204" pitchFamily="18" charset="0"/>
              <a:ea typeface="Cambria" panose="02040503050406030204" pitchFamily="18" charset="0"/>
              <a:sym typeface="Arial"/>
            </a:endParaRPr>
          </a:p>
        </p:txBody>
      </p:sp>
      <p:sp>
        <p:nvSpPr>
          <p:cNvPr id="28" name="TextBox 27">
            <a:extLst>
              <a:ext uri="{FF2B5EF4-FFF2-40B4-BE49-F238E27FC236}">
                <a16:creationId xmlns:a16="http://schemas.microsoft.com/office/drawing/2014/main" id="{F5BD5560-E7D2-6AC8-9D2C-A6505DFA0F3C}"/>
              </a:ext>
            </a:extLst>
          </p:cNvPr>
          <p:cNvSpPr txBox="1"/>
          <p:nvPr/>
        </p:nvSpPr>
        <p:spPr>
          <a:xfrm>
            <a:off x="8351764" y="2658637"/>
            <a:ext cx="4016039" cy="995422"/>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4000" b="1" kern="0" dirty="0" err="1">
                <a:solidFill>
                  <a:srgbClr val="FF0000"/>
                </a:solidFill>
                <a:latin typeface="Great Vibes" pitchFamily="2" charset="0"/>
                <a:ea typeface="Cambria" panose="02040503050406030204" pitchFamily="18" charset="0"/>
                <a:sym typeface="Arial"/>
              </a:rPr>
              <a:t>Học</a:t>
            </a:r>
            <a:r>
              <a:rPr lang="en-US" sz="4000" b="1" kern="0" dirty="0">
                <a:solidFill>
                  <a:srgbClr val="FF0000"/>
                </a:solidFill>
                <a:latin typeface="Great Vibes" pitchFamily="2" charset="0"/>
                <a:ea typeface="Cambria" panose="02040503050406030204" pitchFamily="18" charset="0"/>
                <a:sym typeface="Arial"/>
              </a:rPr>
              <a:t> </a:t>
            </a:r>
            <a:r>
              <a:rPr lang="en-US" sz="4000" b="1" kern="0" dirty="0" err="1">
                <a:solidFill>
                  <a:srgbClr val="FF0000"/>
                </a:solidFill>
                <a:latin typeface="Great Vibes" pitchFamily="2" charset="0"/>
                <a:ea typeface="Cambria" panose="02040503050406030204" pitchFamily="18" charset="0"/>
                <a:sym typeface="Arial"/>
              </a:rPr>
              <a:t>sinh</a:t>
            </a:r>
            <a:r>
              <a:rPr lang="en-US" sz="4000" b="1" kern="0" dirty="0">
                <a:solidFill>
                  <a:srgbClr val="FF0000"/>
                </a:solidFill>
                <a:latin typeface="Great Vibes" pitchFamily="2" charset="0"/>
                <a:ea typeface="Cambria" panose="02040503050406030204" pitchFamily="18" charset="0"/>
                <a:sym typeface="Arial"/>
              </a:rPr>
              <a:t> </a:t>
            </a:r>
            <a:r>
              <a:rPr lang="en-US" sz="4000" b="1" kern="0" dirty="0" err="1">
                <a:solidFill>
                  <a:srgbClr val="FF0000"/>
                </a:solidFill>
                <a:latin typeface="Great Vibes" pitchFamily="2" charset="0"/>
                <a:ea typeface="Cambria" panose="02040503050406030204" pitchFamily="18" charset="0"/>
                <a:sym typeface="Arial"/>
              </a:rPr>
              <a:t>trình</a:t>
            </a:r>
            <a:r>
              <a:rPr lang="en-US" sz="4000" b="1" kern="0" dirty="0">
                <a:solidFill>
                  <a:srgbClr val="FF0000"/>
                </a:solidFill>
                <a:latin typeface="Great Vibes" pitchFamily="2" charset="0"/>
                <a:ea typeface="Cambria" panose="02040503050406030204" pitchFamily="18" charset="0"/>
                <a:sym typeface="Arial"/>
              </a:rPr>
              <a:t> </a:t>
            </a:r>
            <a:r>
              <a:rPr lang="en-US" sz="4000" b="1" kern="0" dirty="0" err="1">
                <a:solidFill>
                  <a:srgbClr val="FF0000"/>
                </a:solidFill>
                <a:latin typeface="Great Vibes" pitchFamily="2" charset="0"/>
                <a:ea typeface="Cambria" panose="02040503050406030204" pitchFamily="18" charset="0"/>
                <a:sym typeface="Arial"/>
              </a:rPr>
              <a:t>bày</a:t>
            </a:r>
            <a:endParaRPr lang="vi-VN" sz="4000" b="1" kern="0" dirty="0">
              <a:solidFill>
                <a:srgbClr val="FF0000"/>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923938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27"/>
                                        </p:tgtEl>
                                      </p:cBhvr>
                                    </p:animEffect>
                                    <p:set>
                                      <p:cBhvr>
                                        <p:cTn id="45" dur="1" fill="hold">
                                          <p:stCondLst>
                                            <p:cond delay="499"/>
                                          </p:stCondLst>
                                        </p:cTn>
                                        <p:tgtEl>
                                          <p:spTgt spid="27"/>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8" grpId="0" animBg="1"/>
      <p:bldP spid="20" grpId="0" animBg="1"/>
      <p:bldP spid="21" grpId="0" animBg="1"/>
      <p:bldP spid="26" grpId="0" animBg="1"/>
      <p:bldP spid="27" grpId="0"/>
      <p:bldP spid="27" grpId="1"/>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a:ln>
                  <a:noFill/>
                </a:ln>
                <a:solidFill>
                  <a:srgbClr val="000000"/>
                </a:solidFill>
                <a:effectLst/>
                <a:uLnTx/>
                <a:uFillTx/>
                <a:latin typeface="OpenSansBold"/>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3078179" y="263007"/>
            <a:ext cx="5706708" cy="416834"/>
          </a:xfrm>
          <a:prstGeom prst="rect">
            <a:avLst/>
          </a:prstGeom>
        </p:spPr>
        <p:txBody>
          <a:bodyPr wrap="square">
            <a:prstTxWarp prst="textPlain">
              <a:avLst/>
            </a:prstTxWarp>
            <a:spAutoFit/>
          </a:bodyPr>
          <a:lstStyle/>
          <a:p>
            <a:pPr>
              <a:spcAft>
                <a:spcPts val="1200"/>
              </a:spcAft>
            </a:pPr>
            <a:r>
              <a:rPr lang="en-US" b="1" dirty="0">
                <a:ln w="22225">
                  <a:solidFill>
                    <a:schemeClr val="accent2"/>
                  </a:solidFill>
                  <a:prstDash val="solid"/>
                </a:ln>
                <a:solidFill>
                  <a:srgbClr val="FFC000"/>
                </a:solidFill>
                <a:latin typeface="Nunito Black" pitchFamily="2" charset="0"/>
              </a:rPr>
              <a:t>NHỮNG</a:t>
            </a:r>
            <a:r>
              <a:rPr lang="en-US" b="1" dirty="0">
                <a:ln w="22225">
                  <a:solidFill>
                    <a:schemeClr val="accent2"/>
                  </a:solidFill>
                  <a:prstDash val="solid"/>
                </a:ln>
                <a:solidFill>
                  <a:schemeClr val="accent2">
                    <a:lumMod val="40000"/>
                    <a:lumOff val="60000"/>
                  </a:schemeClr>
                </a:solidFill>
                <a:latin typeface="Nunito Black" pitchFamily="2" charset="0"/>
              </a:rPr>
              <a:t> </a:t>
            </a:r>
            <a:r>
              <a:rPr lang="en-US" b="1" dirty="0">
                <a:ln w="22225">
                  <a:solidFill>
                    <a:schemeClr val="accent2"/>
                  </a:solidFill>
                  <a:prstDash val="solid"/>
                </a:ln>
                <a:solidFill>
                  <a:srgbClr val="00B0F0"/>
                </a:solidFill>
                <a:latin typeface="Nunito Black" pitchFamily="2" charset="0"/>
              </a:rPr>
              <a:t>NGƯỜI</a:t>
            </a:r>
            <a:r>
              <a:rPr lang="en-US" b="1" dirty="0">
                <a:ln w="22225">
                  <a:solidFill>
                    <a:schemeClr val="accent2"/>
                  </a:solidFill>
                  <a:prstDash val="solid"/>
                </a:ln>
                <a:solidFill>
                  <a:schemeClr val="accent2">
                    <a:lumMod val="40000"/>
                    <a:lumOff val="60000"/>
                  </a:schemeClr>
                </a:solidFill>
                <a:latin typeface="Nunito Black" pitchFamily="2" charset="0"/>
              </a:rPr>
              <a:t> </a:t>
            </a:r>
            <a:r>
              <a:rPr lang="en-US" b="1" dirty="0">
                <a:ln w="22225">
                  <a:solidFill>
                    <a:schemeClr val="accent2"/>
                  </a:solidFill>
                  <a:prstDash val="solid"/>
                </a:ln>
                <a:solidFill>
                  <a:srgbClr val="00B050"/>
                </a:solidFill>
                <a:latin typeface="Nunito Black" pitchFamily="2" charset="0"/>
              </a:rPr>
              <a:t>YÊU </a:t>
            </a:r>
            <a:r>
              <a:rPr lang="en-US" b="1" dirty="0">
                <a:ln w="22225">
                  <a:solidFill>
                    <a:schemeClr val="accent2"/>
                  </a:solidFill>
                  <a:prstDash val="solid"/>
                </a:ln>
                <a:solidFill>
                  <a:srgbClr val="FF3399"/>
                </a:solidFill>
                <a:latin typeface="Nunito Black" pitchFamily="2" charset="0"/>
              </a:rPr>
              <a:t>THƯƠNG</a:t>
            </a:r>
            <a:endParaRPr lang="vi-VN" b="1" dirty="0">
              <a:ln w="22225">
                <a:solidFill>
                  <a:schemeClr val="accent2"/>
                </a:solidFill>
                <a:prstDash val="solid"/>
              </a:ln>
              <a:solidFill>
                <a:srgbClr val="FF3399"/>
              </a:solidFill>
              <a:latin typeface="Nunito Black" pitchFamily="2" charset="0"/>
            </a:endParaRPr>
          </a:p>
        </p:txBody>
      </p:sp>
      <p:sp>
        <p:nvSpPr>
          <p:cNvPr id="9" name="Rounded Rectangle 8"/>
          <p:cNvSpPr/>
          <p:nvPr/>
        </p:nvSpPr>
        <p:spPr>
          <a:xfrm>
            <a:off x="1928021" y="1068141"/>
            <a:ext cx="9732476" cy="707459"/>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1200"/>
              </a:spcAft>
            </a:pPr>
            <a:r>
              <a:rPr lang="vi-VN" sz="2800" b="1" dirty="0">
                <a:solidFill>
                  <a:srgbClr val="002060"/>
                </a:solidFill>
                <a:latin typeface="Nunito Black" pitchFamily="2" charset="0"/>
              </a:rPr>
              <a:t>Câu </a:t>
            </a:r>
            <a:r>
              <a:rPr lang="en-US" sz="2800" b="1" dirty="0">
                <a:solidFill>
                  <a:srgbClr val="002060"/>
                </a:solidFill>
                <a:latin typeface="Nunito Black" pitchFamily="2" charset="0"/>
              </a:rPr>
              <a:t>2</a:t>
            </a:r>
            <a:r>
              <a:rPr lang="en-US" sz="2800" dirty="0">
                <a:solidFill>
                  <a:srgbClr val="002060"/>
                </a:solidFill>
                <a:latin typeface="Nunito Black" pitchFamily="2" charset="0"/>
              </a:rPr>
              <a:t>: </a:t>
            </a:r>
            <a:r>
              <a:rPr lang="vi-VN" sz="2800" dirty="0">
                <a:solidFill>
                  <a:srgbClr val="000000"/>
                </a:solidFill>
                <a:latin typeface="Nunito Black" pitchFamily="2" charset="0"/>
              </a:rPr>
              <a:t>Kể về những việc em thích làm cùng người thân.</a:t>
            </a:r>
            <a:endParaRPr lang="vi-VN" sz="2800" dirty="0">
              <a:solidFill>
                <a:srgbClr val="00B050"/>
              </a:solidFill>
              <a:latin typeface="Nunito Black" pitchFamily="2"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4965" b="89894" l="887" r="96454">
                        <a14:foregroundMark x1="13121" y1="25000" x2="19858" y2="35106"/>
                        <a14:foregroundMark x1="16135" y1="24645" x2="18085" y2="26950"/>
                        <a14:foregroundMark x1="10106" y1="26064" x2="13652" y2="31915"/>
                        <a14:foregroundMark x1="12057" y1="24645" x2="17908" y2="26241"/>
                        <a14:foregroundMark x1="15957" y1="22340" x2="21809" y2="28723"/>
                        <a14:foregroundMark x1="9929" y1="34220" x2="13475" y2="40071"/>
                        <a14:foregroundMark x1="10638" y1="57092" x2="59043" y2="81383"/>
                        <a14:foregroundMark x1="16667" y1="62411" x2="33865" y2="79433"/>
                        <a14:foregroundMark x1="22872" y1="73582" x2="36348" y2="84043"/>
                        <a14:foregroundMark x1="35106" y1="75887" x2="40426" y2="81560"/>
                        <a14:foregroundMark x1="63652" y1="71809" x2="74468" y2="76064"/>
                        <a14:foregroundMark x1="73227" y1="64894" x2="78901" y2="69858"/>
                        <a14:foregroundMark x1="76241" y1="60461" x2="79965" y2="67021"/>
                        <a14:foregroundMark x1="69504" y1="50709" x2="69326" y2="55142"/>
                        <a14:foregroundMark x1="75355" y1="45213" x2="82447" y2="52128"/>
                        <a14:foregroundMark x1="88298" y1="32624" x2="92021" y2="40780"/>
                        <a14:foregroundMark x1="85284" y1="49645" x2="85638" y2="59397"/>
                        <a14:foregroundMark x1="81206" y1="20035" x2="81206" y2="20035"/>
                        <a14:foregroundMark x1="81738" y1="21986" x2="84574" y2="26950"/>
                        <a14:foregroundMark x1="80851" y1="16667" x2="84220" y2="20922"/>
                        <a14:foregroundMark x1="83865" y1="16489" x2="87943" y2="21986"/>
                        <a14:foregroundMark x1="77482" y1="18617" x2="79433" y2="23759"/>
                        <a14:foregroundMark x1="48582" y1="78546" x2="50177" y2="80496"/>
                      </a14:backgroundRemoval>
                    </a14:imgEffect>
                  </a14:imgLayer>
                </a14:imgProps>
              </a:ext>
            </a:extLst>
          </a:blip>
          <a:stretch>
            <a:fillRect/>
          </a:stretch>
        </p:blipFill>
        <p:spPr>
          <a:xfrm>
            <a:off x="-202794" y="-370908"/>
            <a:ext cx="2519887" cy="2519887"/>
          </a:xfrm>
          <a:prstGeom prst="rect">
            <a:avLst/>
          </a:prstGeom>
        </p:spPr>
      </p:pic>
      <p:pic>
        <p:nvPicPr>
          <p:cNvPr id="11" name="Picture 10"/>
          <p:cNvPicPr>
            <a:picLocks noChangeAspect="1"/>
          </p:cNvPicPr>
          <p:nvPr/>
        </p:nvPicPr>
        <p:blipFill>
          <a:blip r:embed="rId5"/>
          <a:stretch>
            <a:fillRect/>
          </a:stretch>
        </p:blipFill>
        <p:spPr>
          <a:xfrm>
            <a:off x="11271424" y="53812"/>
            <a:ext cx="920576" cy="835224"/>
          </a:xfrm>
          <a:prstGeom prst="rect">
            <a:avLst/>
          </a:prstGeom>
        </p:spPr>
      </p:pic>
      <p:sp>
        <p:nvSpPr>
          <p:cNvPr id="20" name="Flowchart: Terminator 19"/>
          <p:cNvSpPr/>
          <p:nvPr/>
        </p:nvSpPr>
        <p:spPr>
          <a:xfrm>
            <a:off x="1057149" y="3014019"/>
            <a:ext cx="10030733" cy="3097069"/>
          </a:xfrm>
          <a:prstGeom prst="flowChartTerminator">
            <a:avLst/>
          </a:prstGeom>
          <a:solidFill>
            <a:srgbClr val="99FF66"/>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solidFill>
                  <a:srgbClr val="000000"/>
                </a:solidFill>
                <a:latin typeface="Great Vibes" pitchFamily="2"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Khi ở với người thân, em thích được cùng làm các công việc trong nhà. Em thích được phụ mẹ nhặt rau, nấu cơm. Bố thường hay sửa đồ điện tử, nên em cũng hay tò mò nghịch đồ của bố. Những khi ông bận, em thường phụ ông tưới nước cho các chậu cây. Cây no nước xanh nõn, trông mà thích lắm!</a:t>
            </a:r>
            <a:endParaRPr lang="en-US" sz="2800" b="1" dirty="0">
              <a:solidFill>
                <a:srgbClr val="7030A0"/>
              </a:solidFill>
              <a:latin typeface="Great Vibes" pitchFamily="2" charset="0"/>
              <a:ea typeface="Cambria" panose="02040503050406030204" pitchFamily="18" charset="0"/>
            </a:endParaRPr>
          </a:p>
        </p:txBody>
      </p:sp>
      <p:grpSp>
        <p:nvGrpSpPr>
          <p:cNvPr id="22" name="Group 21">
            <a:extLst>
              <a:ext uri="{FF2B5EF4-FFF2-40B4-BE49-F238E27FC236}">
                <a16:creationId xmlns:a16="http://schemas.microsoft.com/office/drawing/2014/main" id="{7C63C92D-84AA-4FBF-4C07-278825C6C1AC}"/>
              </a:ext>
            </a:extLst>
          </p:cNvPr>
          <p:cNvGrpSpPr/>
          <p:nvPr/>
        </p:nvGrpSpPr>
        <p:grpSpPr>
          <a:xfrm>
            <a:off x="3954855" y="1775600"/>
            <a:ext cx="4282289" cy="1043067"/>
            <a:chOff x="1627935" y="3043132"/>
            <a:chExt cx="6079701" cy="1444594"/>
          </a:xfrm>
          <a:solidFill>
            <a:schemeClr val="bg1"/>
          </a:solidFill>
        </p:grpSpPr>
        <p:sp>
          <p:nvSpPr>
            <p:cNvPr id="23" name="Freeform: Shape 8">
              <a:extLst>
                <a:ext uri="{FF2B5EF4-FFF2-40B4-BE49-F238E27FC236}">
                  <a16:creationId xmlns:a16="http://schemas.microsoft.com/office/drawing/2014/main" id="{58245217-77D1-04F5-1A0F-ACEC991A9615}"/>
                </a:ext>
              </a:extLst>
            </p:cNvPr>
            <p:cNvSpPr/>
            <p:nvPr/>
          </p:nvSpPr>
          <p:spPr>
            <a:xfrm>
              <a:off x="1627935" y="3079964"/>
              <a:ext cx="6079701" cy="1407762"/>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grp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2500" b="1" kern="0">
                <a:solidFill>
                  <a:srgbClr val="FF0000"/>
                </a:solidFill>
                <a:latin typeface="UTM Avo" panose="02040603050506020204" pitchFamily="18" charset="0"/>
                <a:sym typeface="Arial"/>
              </a:endParaRPr>
            </a:p>
          </p:txBody>
        </p:sp>
        <p:sp>
          <p:nvSpPr>
            <p:cNvPr id="24" name="TextBox 23">
              <a:extLst>
                <a:ext uri="{FF2B5EF4-FFF2-40B4-BE49-F238E27FC236}">
                  <a16:creationId xmlns:a16="http://schemas.microsoft.com/office/drawing/2014/main" id="{F5BD5560-E7D2-6AC8-9D2C-A6505DFA0F3C}"/>
                </a:ext>
              </a:extLst>
            </p:cNvPr>
            <p:cNvSpPr txBox="1"/>
            <p:nvPr/>
          </p:nvSpPr>
          <p:spPr>
            <a:xfrm>
              <a:off x="2220478" y="3043132"/>
              <a:ext cx="4988153" cy="1184308"/>
            </a:xfrm>
            <a:prstGeom prst="flowChartTerminator">
              <a:avLst/>
            </a:prstGeom>
            <a:grpFill/>
            <a:ln w="25400" cap="flat" cmpd="sng" algn="ctr">
              <a:noFill/>
              <a:prstDash val="solid"/>
            </a:ln>
            <a:effectLst/>
          </p:spPr>
          <p:txBody>
            <a:bodyPr wrap="square">
              <a:spAutoFit/>
            </a:bodyPr>
            <a:lstStyle/>
            <a:p>
              <a:pPr algn="ctr">
                <a:buClr>
                  <a:srgbClr val="000000"/>
                </a:buClr>
                <a:buFont typeface="Arial"/>
                <a:buNone/>
                <a:defRPr/>
              </a:pPr>
              <a:r>
                <a:rPr lang="en-US" sz="4400" b="1" kern="0" dirty="0" err="1">
                  <a:solidFill>
                    <a:srgbClr val="FF0000"/>
                  </a:solidFill>
                  <a:latin typeface="Great Vibes" pitchFamily="2" charset="0"/>
                  <a:ea typeface="Cambria" panose="02040503050406030204" pitchFamily="18" charset="0"/>
                  <a:sym typeface="Arial"/>
                </a:rPr>
                <a:t>Bài</a:t>
              </a:r>
              <a:r>
                <a:rPr lang="en-US" sz="4400" b="1" kern="0" dirty="0">
                  <a:solidFill>
                    <a:srgbClr val="FF0000"/>
                  </a:solidFill>
                  <a:latin typeface="Great Vibes" pitchFamily="2" charset="0"/>
                  <a:ea typeface="Cambria" panose="02040503050406030204" pitchFamily="18" charset="0"/>
                  <a:sym typeface="Arial"/>
                </a:rPr>
                <a:t> </a:t>
              </a:r>
              <a:r>
                <a:rPr lang="en-US" sz="4400" b="1" kern="0" dirty="0" err="1">
                  <a:solidFill>
                    <a:srgbClr val="FF0000"/>
                  </a:solidFill>
                  <a:latin typeface="Great Vibes" pitchFamily="2" charset="0"/>
                  <a:ea typeface="Cambria" panose="02040503050406030204" pitchFamily="18" charset="0"/>
                  <a:sym typeface="Arial"/>
                </a:rPr>
                <a:t>tham</a:t>
              </a:r>
              <a:r>
                <a:rPr lang="en-US" sz="4400" b="1" kern="0" dirty="0">
                  <a:solidFill>
                    <a:srgbClr val="FF0000"/>
                  </a:solidFill>
                  <a:latin typeface="Great Vibes" pitchFamily="2" charset="0"/>
                  <a:ea typeface="Cambria" panose="02040503050406030204" pitchFamily="18" charset="0"/>
                  <a:sym typeface="Arial"/>
                </a:rPr>
                <a:t> </a:t>
              </a:r>
              <a:r>
                <a:rPr lang="en-US" sz="4400" b="1" kern="0" dirty="0" err="1">
                  <a:solidFill>
                    <a:srgbClr val="FF0000"/>
                  </a:solidFill>
                  <a:latin typeface="Great Vibes" pitchFamily="2" charset="0"/>
                  <a:ea typeface="Cambria" panose="02040503050406030204" pitchFamily="18" charset="0"/>
                  <a:sym typeface="Arial"/>
                </a:rPr>
                <a:t>khảo</a:t>
              </a:r>
              <a:endParaRPr lang="vi-VN" sz="4400" b="1" kern="0" dirty="0">
                <a:solidFill>
                  <a:srgbClr val="FF0000"/>
                </a:solidFill>
                <a:latin typeface="Cambria" panose="02040503050406030204" pitchFamily="18" charset="0"/>
                <a:ea typeface="Cambria" panose="02040503050406030204" pitchFamily="18" charset="0"/>
                <a:sym typeface="Arial"/>
              </a:endParaRPr>
            </a:p>
          </p:txBody>
        </p:sp>
      </p:grpSp>
    </p:spTree>
    <p:extLst>
      <p:ext uri="{BB962C8B-B14F-4D97-AF65-F5344CB8AC3E}">
        <p14:creationId xmlns:p14="http://schemas.microsoft.com/office/powerpoint/2010/main" val="140672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3594"/>
                    </a14:imgEffect>
                  </a14:imgLayer>
                </a14:imgProps>
              </a:ext>
            </a:extLst>
          </a:blip>
          <a:stretch>
            <a:fillRect/>
          </a:stretch>
        </p:blipFill>
        <p:spPr>
          <a:xfrm>
            <a:off x="3724464" y="-153909"/>
            <a:ext cx="7524750" cy="6181725"/>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469" b="100000" l="0" r="83125">
                        <a14:foregroundMark x1="74219" y1="14063" x2="75469" y2="14063"/>
                        <a14:foregroundMark x1="72656" y1="27500" x2="72656" y2="27500"/>
                        <a14:foregroundMark x1="69531" y1="34063" x2="70000" y2="34219"/>
                        <a14:foregroundMark x1="73281" y1="14063" x2="73281" y2="14063"/>
                        <a14:foregroundMark x1="75781" y1="9688" x2="75781" y2="9688"/>
                        <a14:foregroundMark x1="71875" y1="12500" x2="71875" y2="12500"/>
                        <a14:foregroundMark x1="71875" y1="12500" x2="71875" y2="12500"/>
                        <a14:foregroundMark x1="73594" y1="25469" x2="73594" y2="25469"/>
                        <a14:foregroundMark x1="72188" y1="30938" x2="72188" y2="30938"/>
                        <a14:foregroundMark x1="72656" y1="12031" x2="72656" y2="12031"/>
                        <a14:foregroundMark x1="72813" y1="12031" x2="72813" y2="12031"/>
                        <a14:foregroundMark x1="56719" y1="58125" x2="56719" y2="58125"/>
                        <a14:foregroundMark x1="53906" y1="62500" x2="53906" y2="62500"/>
                        <a14:foregroundMark x1="52969" y1="63906" x2="53438" y2="63906"/>
                        <a14:foregroundMark x1="52812" y1="68281" x2="52812" y2="68281"/>
                        <a14:foregroundMark x1="58750" y1="10781" x2="58750" y2="10781"/>
                        <a14:foregroundMark x1="57188" y1="10000" x2="57188" y2="10000"/>
                        <a14:foregroundMark x1="57188" y1="10000" x2="57188" y2="10000"/>
                        <a14:foregroundMark x1="32031" y1="22188" x2="32031" y2="22188"/>
                        <a14:foregroundMark x1="29219" y1="18125" x2="29219" y2="18125"/>
                        <a14:foregroundMark x1="29219" y1="18125" x2="29219" y2="18125"/>
                        <a14:foregroundMark x1="27031" y1="10781" x2="27031" y2="10781"/>
                        <a14:foregroundMark x1="27031" y1="10781" x2="27031" y2="10781"/>
                        <a14:foregroundMark x1="27031" y1="10781" x2="27031" y2="10781"/>
                        <a14:foregroundMark x1="74844" y1="6250" x2="74844" y2="6250"/>
                        <a14:foregroundMark x1="72813" y1="6406" x2="69219" y2="13125"/>
                        <a14:foregroundMark x1="77031" y1="6094" x2="80469" y2="8750"/>
                        <a14:foregroundMark x1="72188" y1="7500" x2="69844" y2="11250"/>
                        <a14:foregroundMark x1="69844" y1="14688" x2="72656" y2="18125"/>
                        <a14:foregroundMark x1="70313" y1="16875" x2="71563" y2="19375"/>
                        <a14:foregroundMark x1="77188" y1="6406" x2="79375" y2="7187"/>
                        <a14:foregroundMark x1="71719" y1="7656" x2="69531" y2="11094"/>
                        <a14:foregroundMark x1="69844" y1="15000" x2="70469" y2="16875"/>
                        <a14:foregroundMark x1="79375" y1="8281" x2="81250" y2="10313"/>
                        <a14:foregroundMark x1="79844" y1="6719" x2="80156" y2="8906"/>
                        <a14:foregroundMark x1="77188" y1="5938" x2="77188" y2="5938"/>
                      </a14:backgroundRemoval>
                    </a14:imgEffect>
                  </a14:imgLayer>
                </a14:imgProps>
              </a:ext>
            </a:extLst>
          </a:blip>
          <a:stretch>
            <a:fillRect/>
          </a:stretch>
        </p:blipFill>
        <p:spPr>
          <a:xfrm>
            <a:off x="-885826" y="209551"/>
            <a:ext cx="6581775" cy="6457950"/>
          </a:xfrm>
          <a:prstGeom prst="rect">
            <a:avLst/>
          </a:prstGeom>
        </p:spPr>
      </p:pic>
      <p:sp>
        <p:nvSpPr>
          <p:cNvPr id="8" name="TextBox 7"/>
          <p:cNvSpPr txBox="1"/>
          <p:nvPr/>
        </p:nvSpPr>
        <p:spPr>
          <a:xfrm>
            <a:off x="6072907" y="2399765"/>
            <a:ext cx="3360215" cy="1446550"/>
          </a:xfrm>
          <a:prstGeom prst="rect">
            <a:avLst/>
          </a:prstGeom>
          <a:noFill/>
        </p:spPr>
        <p:txBody>
          <a:bodyPr wrap="none" rtlCol="0">
            <a:spAutoFit/>
          </a:bodyPr>
          <a:lstStyle/>
          <a:p>
            <a:r>
              <a:rPr lang="en-US" sz="8800" dirty="0">
                <a:solidFill>
                  <a:srgbClr val="92D050"/>
                </a:solidFill>
                <a:latin typeface="Sigmar One" panose="00000500000000000000" pitchFamily="2" charset="0"/>
              </a:rPr>
              <a:t>VIẾT</a:t>
            </a:r>
          </a:p>
        </p:txBody>
      </p:sp>
      <p:pic>
        <p:nvPicPr>
          <p:cNvPr id="11" name="Picture 10"/>
          <p:cNvPicPr>
            <a:picLocks noChangeAspect="1"/>
          </p:cNvPicPr>
          <p:nvPr/>
        </p:nvPicPr>
        <p:blipFill>
          <a:blip r:embed="rId7"/>
          <a:stretch>
            <a:fillRect/>
          </a:stretch>
        </p:blipFill>
        <p:spPr>
          <a:xfrm>
            <a:off x="9433122" y="3846315"/>
            <a:ext cx="3139712" cy="3011685"/>
          </a:xfrm>
          <a:prstGeom prst="rect">
            <a:avLst/>
          </a:prstGeom>
        </p:spPr>
      </p:pic>
    </p:spTree>
    <p:extLst>
      <p:ext uri="{BB962C8B-B14F-4D97-AF65-F5344CB8AC3E}">
        <p14:creationId xmlns:p14="http://schemas.microsoft.com/office/powerpoint/2010/main" val="18552713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0" y="261352"/>
            <a:ext cx="9553575" cy="910224"/>
            <a:chOff x="0" y="261352"/>
            <a:chExt cx="9553575" cy="91022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0" y="261352"/>
              <a:ext cx="9553575" cy="910224"/>
            </a:xfrm>
            <a:prstGeom prst="rect">
              <a:avLst/>
            </a:prstGeom>
          </p:spPr>
        </p:pic>
        <p:sp>
          <p:nvSpPr>
            <p:cNvPr id="2" name="Rectangle 1"/>
            <p:cNvSpPr/>
            <p:nvPr/>
          </p:nvSpPr>
          <p:spPr>
            <a:xfrm>
              <a:off x="228600" y="454854"/>
              <a:ext cx="8905876" cy="523220"/>
            </a:xfrm>
            <a:prstGeom prst="rect">
              <a:avLst/>
            </a:prstGeom>
          </p:spPr>
          <p:txBody>
            <a:bodyPr wrap="square">
              <a:spAutoFit/>
            </a:bodyPr>
            <a:lstStyle/>
            <a:p>
              <a:pPr lvl="0" algn="ctr" defTabSz="609539">
                <a:defRPr/>
              </a:pPr>
              <a:r>
                <a:rPr lang="en-US" sz="2800" kern="0" dirty="0">
                  <a:latin typeface="Nunito Black" panose="00000A00000000000000" pitchFamily="2" charset="0"/>
                </a:rPr>
                <a:t>1 . </a:t>
              </a:r>
              <a:r>
                <a:rPr lang="en-US" sz="2800" kern="0" dirty="0" err="1">
                  <a:latin typeface="Nunito Black" panose="00000A00000000000000" pitchFamily="2" charset="0"/>
                </a:rPr>
                <a:t>Nghe</a:t>
              </a:r>
              <a:r>
                <a:rPr lang="en-US" sz="2800" kern="0" dirty="0">
                  <a:latin typeface="Nunito Black" panose="00000A00000000000000" pitchFamily="2" charset="0"/>
                </a:rPr>
                <a:t> - </a:t>
              </a:r>
              <a:r>
                <a:rPr lang="en-US" sz="2800" kern="0" dirty="0" err="1">
                  <a:latin typeface="Nunito Black" panose="00000A00000000000000" pitchFamily="2" charset="0"/>
                </a:rPr>
                <a:t>viết</a:t>
              </a:r>
              <a:r>
                <a:rPr lang="en-US" sz="2800" kern="0" dirty="0">
                  <a:latin typeface="Nunito Black" panose="00000A00000000000000" pitchFamily="2" charset="0"/>
                </a:rPr>
                <a:t> : </a:t>
              </a:r>
              <a:r>
                <a:rPr lang="en-US" sz="2800" b="1" kern="0" dirty="0" err="1">
                  <a:latin typeface="Nunito Black" panose="00000A00000000000000" pitchFamily="2" charset="0"/>
                </a:rPr>
                <a:t>Đi</a:t>
              </a:r>
              <a:r>
                <a:rPr lang="en-US" sz="2800" b="1" kern="0" dirty="0">
                  <a:latin typeface="Nunito Black" panose="00000A00000000000000" pitchFamily="2" charset="0"/>
                </a:rPr>
                <a:t> </a:t>
              </a:r>
              <a:r>
                <a:rPr lang="en-US" sz="2800" b="1" kern="0" dirty="0" err="1">
                  <a:latin typeface="Nunito Black" panose="00000A00000000000000" pitchFamily="2" charset="0"/>
                </a:rPr>
                <a:t>học</a:t>
              </a:r>
              <a:r>
                <a:rPr lang="en-US" sz="2800" b="1" kern="0" dirty="0">
                  <a:latin typeface="Nunito Black" panose="00000A00000000000000" pitchFamily="2" charset="0"/>
                </a:rPr>
                <a:t> </a:t>
              </a:r>
              <a:r>
                <a:rPr lang="en-US" sz="2800" b="1" kern="0" dirty="0" err="1">
                  <a:latin typeface="Nunito Black" panose="00000A00000000000000" pitchFamily="2" charset="0"/>
                </a:rPr>
                <a:t>vui</a:t>
              </a:r>
              <a:r>
                <a:rPr lang="en-US" sz="2800" b="1" kern="0" dirty="0">
                  <a:latin typeface="Nunito Black" panose="00000A00000000000000" pitchFamily="2" charset="0"/>
                </a:rPr>
                <a:t> </a:t>
              </a:r>
              <a:r>
                <a:rPr lang="en-US" sz="2800" b="1" kern="0" dirty="0" err="1">
                  <a:latin typeface="Nunito Black" panose="00000A00000000000000" pitchFamily="2" charset="0"/>
                </a:rPr>
                <a:t>sao</a:t>
              </a:r>
              <a:r>
                <a:rPr lang="en-US" sz="2800" b="1" kern="0" dirty="0">
                  <a:latin typeface="Nunito Black" panose="00000A00000000000000" pitchFamily="2" charset="0"/>
                </a:rPr>
                <a:t> </a:t>
              </a:r>
              <a:r>
                <a:rPr lang="en-US" sz="2800" kern="0" dirty="0">
                  <a:latin typeface="Nunito Black" panose="00000A00000000000000" pitchFamily="2" charset="0"/>
                </a:rPr>
                <a:t>(3 </a:t>
              </a:r>
              <a:r>
                <a:rPr lang="en-US" sz="2800" kern="0" dirty="0" err="1">
                  <a:latin typeface="Nunito Black" panose="00000A00000000000000" pitchFamily="2" charset="0"/>
                </a:rPr>
                <a:t>khổ</a:t>
              </a:r>
              <a:r>
                <a:rPr lang="en-US" sz="2800" kern="0" dirty="0">
                  <a:latin typeface="Nunito Black" panose="00000A00000000000000" pitchFamily="2" charset="0"/>
                </a:rPr>
                <a:t> </a:t>
              </a:r>
              <a:r>
                <a:rPr lang="en-US" sz="2800" kern="0" dirty="0" err="1">
                  <a:latin typeface="Nunito Black" panose="00000A00000000000000" pitchFamily="2" charset="0"/>
                </a:rPr>
                <a:t>thơ</a:t>
              </a:r>
              <a:r>
                <a:rPr lang="en-US" sz="2800" kern="0" dirty="0">
                  <a:latin typeface="Nunito Black" panose="00000A00000000000000" pitchFamily="2" charset="0"/>
                </a:rPr>
                <a:t> </a:t>
              </a:r>
              <a:r>
                <a:rPr lang="en-US" sz="2800" kern="0" dirty="0" err="1">
                  <a:latin typeface="Nunito Black" panose="00000A00000000000000" pitchFamily="2" charset="0"/>
                </a:rPr>
                <a:t>đầu</a:t>
              </a:r>
              <a:r>
                <a:rPr lang="en-US" sz="2800" kern="0" dirty="0">
                  <a:latin typeface="Nunito Black" panose="00000A00000000000000" pitchFamily="2" charset="0"/>
                </a:rPr>
                <a:t>) </a:t>
              </a:r>
            </a:p>
          </p:txBody>
        </p:sp>
      </p:grpSp>
      <p:sp>
        <p:nvSpPr>
          <p:cNvPr id="13" name="Rounded Rectangle 12"/>
          <p:cNvSpPr/>
          <p:nvPr/>
        </p:nvSpPr>
        <p:spPr>
          <a:xfrm>
            <a:off x="1357286" y="1624609"/>
            <a:ext cx="4432496" cy="1771878"/>
          </a:xfrm>
          <a:prstGeom prst="roundRect">
            <a:avLst/>
          </a:prstGeom>
          <a:solidFill>
            <a:srgbClr val="FFCCCC"/>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Khi bà còn bé tí</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Bà có nghịch lắm không</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Dáng đi có hơi còng</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Chăm quét nhà dọn dẹp?</a:t>
            </a:r>
          </a:p>
        </p:txBody>
      </p:sp>
      <p:sp>
        <p:nvSpPr>
          <p:cNvPr id="14" name="Rounded Rectangle 13"/>
          <p:cNvSpPr/>
          <p:nvPr/>
        </p:nvSpPr>
        <p:spPr>
          <a:xfrm>
            <a:off x="1367860" y="3856571"/>
            <a:ext cx="4319489" cy="1771878"/>
          </a:xfrm>
          <a:prstGeom prst="roundRect">
            <a:avLst/>
          </a:prstGeom>
          <a:solidFill>
            <a:srgbClr val="FFC000">
              <a:lumMod val="40000"/>
              <a:lumOff val="60000"/>
            </a:srgb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Khi ông còn bé tí</a:t>
            </a:r>
          </a:p>
          <a:p>
            <a:pPr marL="0" marR="0" lvl="0" indent="0"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Có nghiêm như bây giờ,</a:t>
            </a:r>
          </a:p>
          <a:p>
            <a:pPr marL="0" marR="0" lvl="0" indent="0"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Có chau mặt chơi cờ</a:t>
            </a:r>
          </a:p>
          <a:p>
            <a:pPr marL="0" marR="0" lvl="0" indent="0"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Có uống trà buổi sáng?</a:t>
            </a:r>
          </a:p>
        </p:txBody>
      </p:sp>
      <p:grpSp>
        <p:nvGrpSpPr>
          <p:cNvPr id="15" name="Group 14"/>
          <p:cNvGrpSpPr/>
          <p:nvPr/>
        </p:nvGrpSpPr>
        <p:grpSpPr>
          <a:xfrm>
            <a:off x="740679" y="1365078"/>
            <a:ext cx="851094" cy="584333"/>
            <a:chOff x="-28110" y="914314"/>
            <a:chExt cx="851094" cy="584333"/>
          </a:xfrm>
        </p:grpSpPr>
        <p:pic>
          <p:nvPicPr>
            <p:cNvPr id="16" name="Picture 15">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7" name="TextBox 16">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grpSp>
        <p:nvGrpSpPr>
          <p:cNvPr id="18" name="Group 17"/>
          <p:cNvGrpSpPr/>
          <p:nvPr/>
        </p:nvGrpSpPr>
        <p:grpSpPr>
          <a:xfrm>
            <a:off x="740679" y="3673696"/>
            <a:ext cx="851094" cy="584333"/>
            <a:chOff x="-28110" y="914314"/>
            <a:chExt cx="851094" cy="584333"/>
          </a:xfrm>
        </p:grpSpPr>
        <p:pic>
          <p:nvPicPr>
            <p:cNvPr id="19" name="Picture 18">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20" name="TextBox 19">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p>
          </p:txBody>
        </p:sp>
      </p:grpSp>
      <p:sp>
        <p:nvSpPr>
          <p:cNvPr id="21" name="Rounded Rectangle 20"/>
          <p:cNvSpPr/>
          <p:nvPr/>
        </p:nvSpPr>
        <p:spPr>
          <a:xfrm>
            <a:off x="6932079" y="1533196"/>
            <a:ext cx="4419077" cy="1771878"/>
          </a:xfrm>
          <a:prstGeom prst="roundRect">
            <a:avLst/>
          </a:prstGeom>
          <a:solidFill>
            <a:srgbClr val="4472C4">
              <a:lumMod val="20000"/>
              <a:lumOff val="80000"/>
            </a:srgbClr>
          </a:solidFill>
          <a:ln w="12700" cap="flat" cmpd="sng" algn="ctr">
            <a:noFill/>
            <a:prstDash val="solid"/>
            <a:miter lim="800000"/>
          </a:ln>
          <a:effectLst/>
        </p:spPr>
        <p:txBody>
          <a:bodyPr rtlCol="0" anchor="ctr"/>
          <a:lstStyle/>
          <a:p>
            <a:pPr marL="0" marR="0" lvl="0" indent="0" defTabSz="914400" eaLnBrk="1" fontAlgn="t"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Khi</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bố</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còn</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bé</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tí</a:t>
            </a:r>
            <a:endPar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defTabSz="914400" eaLnBrk="1" fontAlgn="t"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Có</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thích</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lái</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ô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tô</a:t>
            </a:r>
            <a:endPar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defTabSz="914400" eaLnBrk="1" fontAlgn="t"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Có</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say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mê</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sửa</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đồ</a:t>
            </a:r>
            <a:endPar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defTabSz="914400" eaLnBrk="1" fontAlgn="t"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Có</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hay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xem</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bóng</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đá</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nvGrpSpPr>
          <p:cNvPr id="22" name="Group 21"/>
          <p:cNvGrpSpPr/>
          <p:nvPr/>
        </p:nvGrpSpPr>
        <p:grpSpPr>
          <a:xfrm>
            <a:off x="6261760" y="1365078"/>
            <a:ext cx="851094" cy="584333"/>
            <a:chOff x="-28110" y="914314"/>
            <a:chExt cx="851094" cy="584333"/>
          </a:xfrm>
        </p:grpSpPr>
        <p:pic>
          <p:nvPicPr>
            <p:cNvPr id="23" name="Picture 22">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24" name="TextBox 23">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p>
          </p:txBody>
        </p:sp>
      </p:grpSp>
      <p:pic>
        <p:nvPicPr>
          <p:cNvPr id="26" name="Picture 25"/>
          <p:cNvPicPr>
            <a:picLocks noChangeAspect="1"/>
          </p:cNvPicPr>
          <p:nvPr/>
        </p:nvPicPr>
        <p:blipFill>
          <a:blip r:embed="rId6"/>
          <a:stretch>
            <a:fillRect/>
          </a:stretch>
        </p:blipFill>
        <p:spPr>
          <a:xfrm>
            <a:off x="9433122" y="3666694"/>
            <a:ext cx="3139712" cy="3011685"/>
          </a:xfrm>
          <a:prstGeom prst="rect">
            <a:avLst/>
          </a:prstGeom>
        </p:spPr>
      </p:pic>
    </p:spTree>
    <p:extLst>
      <p:ext uri="{BB962C8B-B14F-4D97-AF65-F5344CB8AC3E}">
        <p14:creationId xmlns:p14="http://schemas.microsoft.com/office/powerpoint/2010/main" val="345785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4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301462" y="616870"/>
            <a:ext cx="3703277" cy="695148"/>
            <a:chOff x="3827009" y="718937"/>
            <a:chExt cx="3703277" cy="695148"/>
          </a:xfrm>
        </p:grpSpPr>
        <p:sp>
          <p:nvSpPr>
            <p:cNvPr id="6" name="Rectangle: Rounded Corners 5">
              <a:extLst>
                <a:ext uri="{FF2B5EF4-FFF2-40B4-BE49-F238E27FC236}">
                  <a16:creationId xmlns:a16="http://schemas.microsoft.com/office/drawing/2014/main" id="{1E8E6806-0FCF-0218-CB8B-65DAB865CAF9}"/>
                </a:ext>
              </a:extLst>
            </p:cNvPr>
            <p:cNvSpPr/>
            <p:nvPr/>
          </p:nvSpPr>
          <p:spPr>
            <a:xfrm>
              <a:off x="3827009" y="718937"/>
              <a:ext cx="3329786" cy="695148"/>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i="1">
                <a:solidFill>
                  <a:prstClr val="white"/>
                </a:solidFill>
              </a:endParaRPr>
            </a:p>
          </p:txBody>
        </p:sp>
        <p:sp>
          <p:nvSpPr>
            <p:cNvPr id="7" name="TextBox 6">
              <a:extLst>
                <a:ext uri="{FF2B5EF4-FFF2-40B4-BE49-F238E27FC236}">
                  <a16:creationId xmlns:a16="http://schemas.microsoft.com/office/drawing/2014/main" id="{67D69C05-1631-43AA-D660-34FE01B2C07C}"/>
                </a:ext>
              </a:extLst>
            </p:cNvPr>
            <p:cNvSpPr txBox="1"/>
            <p:nvPr/>
          </p:nvSpPr>
          <p:spPr>
            <a:xfrm>
              <a:off x="4111435" y="804901"/>
              <a:ext cx="3418851" cy="523220"/>
            </a:xfrm>
            <a:prstGeom prst="rect">
              <a:avLst/>
            </a:prstGeom>
            <a:noFill/>
          </p:spPr>
          <p:txBody>
            <a:bodyPr wrap="square" rtlCol="0">
              <a:spAutoFit/>
            </a:bodyPr>
            <a:lstStyle/>
            <a:p>
              <a:pPr>
                <a:defRPr/>
              </a:pPr>
              <a:r>
                <a:rPr lang="en-US" sz="2800" b="1" i="1" dirty="0" err="1">
                  <a:solidFill>
                    <a:prstClr val="white"/>
                  </a:solidFill>
                  <a:latin typeface="Nunito Black" panose="00000A00000000000000" pitchFamily="2" charset="0"/>
                  <a:ea typeface="Open Sans" panose="020B0606030504020204" pitchFamily="34" charset="0"/>
                  <a:cs typeface="Open Sans" panose="020B0606030504020204" pitchFamily="34" charset="0"/>
                </a:rPr>
                <a:t>Cách</a:t>
              </a:r>
              <a:r>
                <a:rPr lang="en-US" sz="2800" b="1" i="1" dirty="0">
                  <a:solidFill>
                    <a:prstClr val="white"/>
                  </a:solidFill>
                  <a:latin typeface="Nunito Black" panose="00000A00000000000000" pitchFamily="2" charset="0"/>
                  <a:ea typeface="Open Sans" panose="020B0606030504020204" pitchFamily="34" charset="0"/>
                  <a:cs typeface="Open Sans" panose="020B0606030504020204" pitchFamily="34" charset="0"/>
                </a:rPr>
                <a:t> </a:t>
              </a:r>
              <a:r>
                <a:rPr lang="en-US" sz="2800" b="1" i="1" dirty="0" err="1">
                  <a:solidFill>
                    <a:prstClr val="white"/>
                  </a:solidFill>
                  <a:latin typeface="Nunito Black" panose="00000A00000000000000" pitchFamily="2" charset="0"/>
                  <a:ea typeface="Open Sans" panose="020B0606030504020204" pitchFamily="34" charset="0"/>
                  <a:cs typeface="Open Sans" panose="020B0606030504020204" pitchFamily="34" charset="0"/>
                </a:rPr>
                <a:t>trình</a:t>
              </a:r>
              <a:r>
                <a:rPr lang="en-US" sz="2800" b="1" i="1" dirty="0">
                  <a:solidFill>
                    <a:prstClr val="white"/>
                  </a:solidFill>
                  <a:latin typeface="Nunito Black" panose="00000A00000000000000" pitchFamily="2" charset="0"/>
                  <a:ea typeface="Open Sans" panose="020B0606030504020204" pitchFamily="34" charset="0"/>
                  <a:cs typeface="Open Sans" panose="020B0606030504020204" pitchFamily="34" charset="0"/>
                </a:rPr>
                <a:t> </a:t>
              </a:r>
              <a:r>
                <a:rPr lang="en-US" sz="2800" b="1" i="1" dirty="0" err="1">
                  <a:solidFill>
                    <a:prstClr val="white"/>
                  </a:solidFill>
                  <a:latin typeface="Nunito Black" panose="00000A00000000000000" pitchFamily="2" charset="0"/>
                  <a:ea typeface="Open Sans" panose="020B0606030504020204" pitchFamily="34" charset="0"/>
                  <a:cs typeface="Open Sans" panose="020B0606030504020204" pitchFamily="34" charset="0"/>
                </a:rPr>
                <a:t>bày</a:t>
              </a:r>
              <a:endParaRPr lang="en-US" sz="2800" b="1" i="1" dirty="0">
                <a:solidFill>
                  <a:prstClr val="white"/>
                </a:solidFill>
                <a:latin typeface="Nunito Black" panose="00000A00000000000000" pitchFamily="2" charset="0"/>
                <a:ea typeface="Open Sans" panose="020B0606030504020204" pitchFamily="34" charset="0"/>
                <a:cs typeface="Open Sans" panose="020B0606030504020204" pitchFamily="34" charset="0"/>
              </a:endParaRPr>
            </a:p>
          </p:txBody>
        </p:sp>
      </p:grpSp>
      <p:sp>
        <p:nvSpPr>
          <p:cNvPr id="8" name="Speech Bubble: Rectangle with Corners Rounded 7">
            <a:extLst>
              <a:ext uri="{FF2B5EF4-FFF2-40B4-BE49-F238E27FC236}">
                <a16:creationId xmlns:a16="http://schemas.microsoft.com/office/drawing/2014/main" id="{71F5DE69-3E49-23C9-64D5-38174C5465FD}"/>
              </a:ext>
            </a:extLst>
          </p:cNvPr>
          <p:cNvSpPr/>
          <p:nvPr/>
        </p:nvSpPr>
        <p:spPr>
          <a:xfrm flipH="1">
            <a:off x="2461454" y="1829358"/>
            <a:ext cx="7667718" cy="3053751"/>
          </a:xfrm>
          <a:prstGeom prst="wedgeRoundRectCallout">
            <a:avLst>
              <a:gd name="adj1" fmla="val -21647"/>
              <a:gd name="adj2" fmla="val 49662"/>
              <a:gd name="adj3" fmla="val 16667"/>
            </a:avLst>
          </a:prstGeom>
          <a:noFill/>
          <a:ln w="57150">
            <a:solidFill>
              <a:srgbClr val="FF33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TextBox 12">
            <a:extLst>
              <a:ext uri="{FF2B5EF4-FFF2-40B4-BE49-F238E27FC236}">
                <a16:creationId xmlns:a16="http://schemas.microsoft.com/office/drawing/2014/main" id="{56EF082A-5ED0-7523-9180-DF6E94CD9345}"/>
              </a:ext>
            </a:extLst>
          </p:cNvPr>
          <p:cNvSpPr txBox="1"/>
          <p:nvPr/>
        </p:nvSpPr>
        <p:spPr>
          <a:xfrm>
            <a:off x="2694122" y="1915322"/>
            <a:ext cx="7435050" cy="2862322"/>
          </a:xfrm>
          <a:prstGeom prst="rect">
            <a:avLst/>
          </a:prstGeom>
          <a:noFill/>
        </p:spPr>
        <p:txBody>
          <a:bodyPr wrap="square" rtlCol="0">
            <a:spAutoFit/>
          </a:bodyPr>
          <a:lstStyle/>
          <a:p>
            <a:pPr marL="285750" indent="-285750">
              <a:lnSpc>
                <a:spcPct val="150000"/>
              </a:lnSpc>
              <a:buFont typeface="Wingdings" panose="05000000000000000000" pitchFamily="2" charset="2"/>
              <a:buChar char="Ø"/>
              <a:defRPr/>
            </a:pP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Viết</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hoa</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tên</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bài</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và</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các</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chữ</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đầu</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mỗi</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dòng</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thơ</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a:t>
            </a:r>
          </a:p>
          <a:p>
            <a:pPr marL="285750" indent="-285750">
              <a:lnSpc>
                <a:spcPct val="150000"/>
              </a:lnSpc>
              <a:buFont typeface="Wingdings" panose="05000000000000000000" pitchFamily="2" charset="2"/>
              <a:buChar char="Ø"/>
              <a:defRPr/>
            </a:pP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Chú</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ý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dấu</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chấm</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cuối</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mỗi</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khổ</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thơ</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a:t>
            </a:r>
          </a:p>
          <a:p>
            <a:pPr marL="285750" indent="-285750">
              <a:lnSpc>
                <a:spcPct val="150000"/>
              </a:lnSpc>
              <a:buFont typeface="Wingdings" panose="05000000000000000000" pitchFamily="2" charset="2"/>
              <a:buChar char="Ø"/>
              <a:defRPr/>
            </a:pP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Nhớ</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cách</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viết</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những</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tiếng</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khó</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có</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trong</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3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khổ</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thơ</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a:t>
            </a:r>
          </a:p>
          <a:p>
            <a:pPr marL="285750" indent="-285750">
              <a:lnSpc>
                <a:spcPct val="150000"/>
              </a:lnSpc>
              <a:buFont typeface="Wingdings" panose="05000000000000000000" pitchFamily="2" charset="2"/>
              <a:buChar char="Ø"/>
              <a:defRPr/>
            </a:pP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Lắng</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nghe</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GV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nhận</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xét</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bài</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của</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một</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số</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bạn</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Right Triangle 2"/>
          <p:cNvSpPr/>
          <p:nvPr/>
        </p:nvSpPr>
        <p:spPr>
          <a:xfrm rot="16200000">
            <a:off x="9410961" y="3958808"/>
            <a:ext cx="2716841" cy="2611573"/>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Vẽ Tay Bọ Rùa Bảy điểm Dễ Thương Miễn Phí 抠 Png Hình ảnh | Định dạng hình  ảnh PSD 610663515| vn.lovepik.com">
            <a:extLst>
              <a:ext uri="{FF2B5EF4-FFF2-40B4-BE49-F238E27FC236}">
                <a16:creationId xmlns:a16="http://schemas.microsoft.com/office/drawing/2014/main" id="{C959B51E-B266-3FDB-C3E5-0B00B6EFC0E0}"/>
              </a:ext>
            </a:extLst>
          </p:cNvPr>
          <p:cNvPicPr>
            <a:picLocks noGrp="1" noChangeAspect="1" noChangeArrowheads="1"/>
          </p:cNvPicPr>
          <p:nvPr>
            <p:ph idx="1"/>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9328788" y="3990205"/>
            <a:ext cx="2881185" cy="25487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stretch>
            <a:fillRect/>
          </a:stretch>
        </p:blipFill>
        <p:spPr>
          <a:xfrm rot="260697">
            <a:off x="-1259646" y="633830"/>
            <a:ext cx="5144387" cy="5802653"/>
          </a:xfrm>
          <a:prstGeom prst="rect">
            <a:avLst/>
          </a:prstGeom>
        </p:spPr>
      </p:pic>
    </p:spTree>
    <p:extLst>
      <p:ext uri="{BB962C8B-B14F-4D97-AF65-F5344CB8AC3E}">
        <p14:creationId xmlns:p14="http://schemas.microsoft.com/office/powerpoint/2010/main" val="39189241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00951" y="254189"/>
            <a:ext cx="4000271" cy="872367"/>
            <a:chOff x="228600" y="253878"/>
            <a:chExt cx="9058462" cy="91022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635541" y="253878"/>
              <a:ext cx="8651521" cy="910224"/>
            </a:xfrm>
            <a:prstGeom prst="rect">
              <a:avLst/>
            </a:prstGeom>
          </p:spPr>
        </p:pic>
        <p:sp>
          <p:nvSpPr>
            <p:cNvPr id="2" name="Rectangle 1"/>
            <p:cNvSpPr/>
            <p:nvPr/>
          </p:nvSpPr>
          <p:spPr>
            <a:xfrm>
              <a:off x="228600" y="454854"/>
              <a:ext cx="8905876" cy="545926"/>
            </a:xfrm>
            <a:prstGeom prst="rect">
              <a:avLst/>
            </a:prstGeom>
          </p:spPr>
          <p:txBody>
            <a:bodyPr wrap="square">
              <a:spAutoFit/>
            </a:bodyPr>
            <a:lstStyle/>
            <a:p>
              <a:pPr lvl="0" algn="ctr" defTabSz="609539">
                <a:defRPr/>
              </a:pPr>
              <a:r>
                <a:rPr lang="en-US" sz="2800" kern="0" dirty="0">
                  <a:latin typeface="Nunito Black" panose="00000A00000000000000" pitchFamily="2" charset="0"/>
                </a:rPr>
                <a:t>1 . </a:t>
              </a:r>
              <a:r>
                <a:rPr lang="en-US" sz="2800" kern="0" dirty="0" err="1">
                  <a:latin typeface="Nunito Black" panose="00000A00000000000000" pitchFamily="2" charset="0"/>
                </a:rPr>
                <a:t>Nghe</a:t>
              </a:r>
              <a:r>
                <a:rPr lang="en-US" sz="2800" kern="0" dirty="0">
                  <a:latin typeface="Nunito Black" panose="00000A00000000000000" pitchFamily="2" charset="0"/>
                </a:rPr>
                <a:t> - </a:t>
              </a:r>
              <a:r>
                <a:rPr lang="en-US" sz="2800" kern="0" dirty="0" err="1">
                  <a:latin typeface="Nunito Black" panose="00000A00000000000000" pitchFamily="2" charset="0"/>
                </a:rPr>
                <a:t>viết</a:t>
              </a:r>
              <a:r>
                <a:rPr lang="en-US" sz="2800" kern="0" dirty="0">
                  <a:latin typeface="Nunito Black" panose="00000A00000000000000" pitchFamily="2" charset="0"/>
                </a:rPr>
                <a:t>:</a:t>
              </a:r>
            </a:p>
          </p:txBody>
        </p:sp>
      </p:grpSp>
      <p:sp>
        <p:nvSpPr>
          <p:cNvPr id="13" name="Rounded Rectangle 12"/>
          <p:cNvSpPr/>
          <p:nvPr/>
        </p:nvSpPr>
        <p:spPr>
          <a:xfrm>
            <a:off x="1357286" y="1624609"/>
            <a:ext cx="4432496" cy="1771878"/>
          </a:xfrm>
          <a:prstGeom prst="roundRect">
            <a:avLst/>
          </a:prstGeom>
          <a:solidFill>
            <a:srgbClr val="FFCCCC"/>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Khi bà còn bé tí</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Bà có nghịch lắm không</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Dáng đi có hơi còng</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Chăm quét nhà dọn dẹp?</a:t>
            </a:r>
          </a:p>
        </p:txBody>
      </p:sp>
      <p:sp>
        <p:nvSpPr>
          <p:cNvPr id="14" name="Rounded Rectangle 13"/>
          <p:cNvSpPr/>
          <p:nvPr/>
        </p:nvSpPr>
        <p:spPr>
          <a:xfrm>
            <a:off x="1367860" y="3856571"/>
            <a:ext cx="4319489" cy="1771878"/>
          </a:xfrm>
          <a:prstGeom prst="roundRect">
            <a:avLst/>
          </a:prstGeom>
          <a:solidFill>
            <a:srgbClr val="FFC000">
              <a:lumMod val="40000"/>
              <a:lumOff val="60000"/>
            </a:srgb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Khi ông còn bé tí</a:t>
            </a:r>
          </a:p>
          <a:p>
            <a:pPr marL="0" marR="0" lvl="0" indent="0"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Có nghiêm như bây giờ,</a:t>
            </a:r>
          </a:p>
          <a:p>
            <a:pPr marL="0" marR="0" lvl="0" indent="0"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Có chau mặt chơi cờ</a:t>
            </a:r>
          </a:p>
          <a:p>
            <a:pPr marL="0" marR="0" lvl="0" indent="0"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Có uống trà buổi sáng?</a:t>
            </a:r>
          </a:p>
        </p:txBody>
      </p:sp>
      <p:grpSp>
        <p:nvGrpSpPr>
          <p:cNvPr id="15" name="Group 14"/>
          <p:cNvGrpSpPr/>
          <p:nvPr/>
        </p:nvGrpSpPr>
        <p:grpSpPr>
          <a:xfrm>
            <a:off x="740679" y="1365078"/>
            <a:ext cx="851094" cy="584333"/>
            <a:chOff x="-28110" y="914314"/>
            <a:chExt cx="851094" cy="584333"/>
          </a:xfrm>
        </p:grpSpPr>
        <p:pic>
          <p:nvPicPr>
            <p:cNvPr id="16" name="Picture 15">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7" name="TextBox 16">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grpSp>
        <p:nvGrpSpPr>
          <p:cNvPr id="18" name="Group 17"/>
          <p:cNvGrpSpPr/>
          <p:nvPr/>
        </p:nvGrpSpPr>
        <p:grpSpPr>
          <a:xfrm>
            <a:off x="740679" y="3673696"/>
            <a:ext cx="851094" cy="584333"/>
            <a:chOff x="-28110" y="914314"/>
            <a:chExt cx="851094" cy="584333"/>
          </a:xfrm>
        </p:grpSpPr>
        <p:pic>
          <p:nvPicPr>
            <p:cNvPr id="19" name="Picture 18">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20" name="TextBox 19">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p>
          </p:txBody>
        </p:sp>
      </p:grpSp>
      <p:sp>
        <p:nvSpPr>
          <p:cNvPr id="21" name="Rounded Rectangle 20"/>
          <p:cNvSpPr/>
          <p:nvPr/>
        </p:nvSpPr>
        <p:spPr>
          <a:xfrm>
            <a:off x="6932079" y="1533196"/>
            <a:ext cx="4419077" cy="1771878"/>
          </a:xfrm>
          <a:prstGeom prst="roundRect">
            <a:avLst/>
          </a:prstGeom>
          <a:solidFill>
            <a:srgbClr val="4472C4">
              <a:lumMod val="20000"/>
              <a:lumOff val="80000"/>
            </a:srgbClr>
          </a:solidFill>
          <a:ln w="12700" cap="flat" cmpd="sng" algn="ctr">
            <a:noFill/>
            <a:prstDash val="solid"/>
            <a:miter lim="800000"/>
          </a:ln>
          <a:effectLst/>
        </p:spPr>
        <p:txBody>
          <a:bodyPr rtlCol="0" anchor="ctr"/>
          <a:lstStyle/>
          <a:p>
            <a:pPr marL="0" marR="0" lvl="0" indent="0" defTabSz="914400" eaLnBrk="1" fontAlgn="t"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Khi</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bố</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còn</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bé</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tí</a:t>
            </a:r>
            <a:endPar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defTabSz="914400" eaLnBrk="1" fontAlgn="t"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Có</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thích</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lái</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ô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tô</a:t>
            </a:r>
            <a:endPar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defTabSz="914400" eaLnBrk="1" fontAlgn="t"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Có</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say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mê</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sửa</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đồ</a:t>
            </a:r>
            <a:endPar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defTabSz="914400" eaLnBrk="1" fontAlgn="t"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Có</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hay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xem</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bóng</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đá</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nvGrpSpPr>
          <p:cNvPr id="22" name="Group 21"/>
          <p:cNvGrpSpPr/>
          <p:nvPr/>
        </p:nvGrpSpPr>
        <p:grpSpPr>
          <a:xfrm>
            <a:off x="6261760" y="1365078"/>
            <a:ext cx="851094" cy="584333"/>
            <a:chOff x="-28110" y="914314"/>
            <a:chExt cx="851094" cy="584333"/>
          </a:xfrm>
        </p:grpSpPr>
        <p:pic>
          <p:nvPicPr>
            <p:cNvPr id="23" name="Picture 22">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24" name="TextBox 23">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p>
          </p:txBody>
        </p:sp>
      </p:grpSp>
      <p:grpSp>
        <p:nvGrpSpPr>
          <p:cNvPr id="25" name="Group 24">
            <a:extLst>
              <a:ext uri="{FF2B5EF4-FFF2-40B4-BE49-F238E27FC236}">
                <a16:creationId xmlns:a16="http://schemas.microsoft.com/office/drawing/2014/main" id="{7C63C92D-84AA-4FBF-4C07-278825C6C1AC}"/>
              </a:ext>
            </a:extLst>
          </p:cNvPr>
          <p:cNvGrpSpPr/>
          <p:nvPr/>
        </p:nvGrpSpPr>
        <p:grpSpPr>
          <a:xfrm>
            <a:off x="6021708" y="3427342"/>
            <a:ext cx="3531867" cy="1829609"/>
            <a:chOff x="2173709" y="3000073"/>
            <a:chExt cx="4214926" cy="1678288"/>
          </a:xfrm>
        </p:grpSpPr>
        <p:sp>
          <p:nvSpPr>
            <p:cNvPr id="26" name="Freeform: Shape 8">
              <a:extLst>
                <a:ext uri="{FF2B5EF4-FFF2-40B4-BE49-F238E27FC236}">
                  <a16:creationId xmlns:a16="http://schemas.microsoft.com/office/drawing/2014/main" id="{58245217-77D1-04F5-1A0F-ACEC991A9615}"/>
                </a:ext>
              </a:extLst>
            </p:cNvPr>
            <p:cNvSpPr/>
            <p:nvPr/>
          </p:nvSpPr>
          <p:spPr>
            <a:xfrm>
              <a:off x="2692351" y="3000073"/>
              <a:ext cx="3329055" cy="1654921"/>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00B050"/>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2500" b="1" kern="0">
                <a:solidFill>
                  <a:srgbClr val="FFFFFF"/>
                </a:solidFill>
                <a:latin typeface="UTM Avo" panose="02040603050506020204" pitchFamily="18" charset="0"/>
                <a:sym typeface="Arial"/>
              </a:endParaRPr>
            </a:p>
          </p:txBody>
        </p:sp>
        <p:sp>
          <p:nvSpPr>
            <p:cNvPr id="27" name="TextBox 26">
              <a:extLst>
                <a:ext uri="{FF2B5EF4-FFF2-40B4-BE49-F238E27FC236}">
                  <a16:creationId xmlns:a16="http://schemas.microsoft.com/office/drawing/2014/main" id="{F5BD5560-E7D2-6AC8-9D2C-A6505DFA0F3C}"/>
                </a:ext>
              </a:extLst>
            </p:cNvPr>
            <p:cNvSpPr txBox="1"/>
            <p:nvPr/>
          </p:nvSpPr>
          <p:spPr>
            <a:xfrm>
              <a:off x="2173709" y="3494054"/>
              <a:ext cx="4214926" cy="1184307"/>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4400" b="1" kern="0" dirty="0" err="1">
                  <a:solidFill>
                    <a:prstClr val="white"/>
                  </a:solidFill>
                  <a:latin typeface="Great Vibes" pitchFamily="2" charset="0"/>
                  <a:ea typeface="Cambria" panose="02040503050406030204" pitchFamily="18" charset="0"/>
                  <a:sym typeface="Arial"/>
                </a:rPr>
                <a:t>Viết</a:t>
              </a:r>
              <a:r>
                <a:rPr lang="en-US" sz="4400" b="1" kern="0" dirty="0">
                  <a:solidFill>
                    <a:prstClr val="white"/>
                  </a:solidFill>
                  <a:latin typeface="Great Vibes" pitchFamily="2" charset="0"/>
                  <a:ea typeface="Cambria" panose="02040503050406030204" pitchFamily="18" charset="0"/>
                  <a:sym typeface="Arial"/>
                </a:rPr>
                <a:t> </a:t>
              </a:r>
              <a:r>
                <a:rPr lang="en-US" sz="4400" b="1" kern="0" dirty="0" err="1">
                  <a:solidFill>
                    <a:prstClr val="white"/>
                  </a:solidFill>
                  <a:latin typeface="Great Vibes" pitchFamily="2" charset="0"/>
                  <a:ea typeface="Cambria" panose="02040503050406030204" pitchFamily="18" charset="0"/>
                  <a:sym typeface="Arial"/>
                </a:rPr>
                <a:t>vở</a:t>
              </a:r>
              <a:endParaRPr lang="vi-VN" sz="4400" b="1" kern="0" dirty="0">
                <a:solidFill>
                  <a:prstClr val="white"/>
                </a:solidFill>
                <a:latin typeface="Cambria" panose="02040503050406030204" pitchFamily="18" charset="0"/>
                <a:ea typeface="Cambria" panose="02040503050406030204" pitchFamily="18" charset="0"/>
                <a:sym typeface="Arial"/>
              </a:endParaRPr>
            </a:p>
          </p:txBody>
        </p:sp>
      </p:grpSp>
      <p:pic>
        <p:nvPicPr>
          <p:cNvPr id="4" name="Picture 3"/>
          <p:cNvPicPr>
            <a:picLocks noChangeAspect="1"/>
          </p:cNvPicPr>
          <p:nvPr/>
        </p:nvPicPr>
        <p:blipFill>
          <a:blip r:embed="rId6"/>
          <a:stretch>
            <a:fillRect/>
          </a:stretch>
        </p:blipFill>
        <p:spPr>
          <a:xfrm>
            <a:off x="9447042" y="3725902"/>
            <a:ext cx="3142068" cy="3011149"/>
          </a:xfrm>
          <a:prstGeom prst="rect">
            <a:avLst/>
          </a:prstGeom>
        </p:spPr>
      </p:pic>
      <p:sp>
        <p:nvSpPr>
          <p:cNvPr id="28" name="Rectangle 27"/>
          <p:cNvSpPr/>
          <p:nvPr/>
        </p:nvSpPr>
        <p:spPr>
          <a:xfrm>
            <a:off x="2982538" y="571514"/>
            <a:ext cx="6078339" cy="923330"/>
          </a:xfrm>
          <a:prstGeom prst="rect">
            <a:avLst/>
          </a:prstGeom>
        </p:spPr>
        <p:txBody>
          <a:bodyPr wrap="square">
            <a:spAutoFit/>
          </a:bodyPr>
          <a:lstStyle/>
          <a:p>
            <a:pPr algn="ctr">
              <a:buClr>
                <a:srgbClr val="000000"/>
              </a:buClr>
            </a:pPr>
            <a:r>
              <a:rPr lang="en-US" sz="5200" b="1" kern="0" dirty="0" err="1">
                <a:ln w="22225">
                  <a:solidFill>
                    <a:srgbClr val="C0504D"/>
                  </a:solidFill>
                  <a:prstDash val="solid"/>
                </a:ln>
                <a:solidFill>
                  <a:srgbClr val="C00000"/>
                </a:solidFill>
                <a:latin typeface="Great Vibes" pitchFamily="2" charset="0"/>
                <a:cs typeface="Arial"/>
                <a:sym typeface="Arial"/>
              </a:rPr>
              <a:t>Khi</a:t>
            </a:r>
            <a:r>
              <a:rPr lang="en-US" sz="5200" b="1" kern="0" dirty="0">
                <a:ln w="22225">
                  <a:solidFill>
                    <a:srgbClr val="C0504D"/>
                  </a:solidFill>
                  <a:prstDash val="solid"/>
                </a:ln>
                <a:solidFill>
                  <a:srgbClr val="C00000"/>
                </a:solidFill>
                <a:latin typeface="Great Vibes" pitchFamily="2" charset="0"/>
                <a:cs typeface="Arial"/>
                <a:sym typeface="Arial"/>
              </a:rPr>
              <a:t> </a:t>
            </a:r>
            <a:r>
              <a:rPr lang="en-US" sz="5200" b="1" kern="0" dirty="0" err="1">
                <a:ln w="22225">
                  <a:solidFill>
                    <a:srgbClr val="C0504D"/>
                  </a:solidFill>
                  <a:prstDash val="solid"/>
                </a:ln>
                <a:solidFill>
                  <a:srgbClr val="C00000"/>
                </a:solidFill>
                <a:latin typeface="Great Vibes" pitchFamily="2" charset="0"/>
                <a:cs typeface="Arial"/>
                <a:sym typeface="Arial"/>
              </a:rPr>
              <a:t>cả</a:t>
            </a:r>
            <a:r>
              <a:rPr lang="en-US" sz="5200" b="1" kern="0" dirty="0">
                <a:ln w="22225">
                  <a:solidFill>
                    <a:srgbClr val="C0504D"/>
                  </a:solidFill>
                  <a:prstDash val="solid"/>
                </a:ln>
                <a:solidFill>
                  <a:srgbClr val="C00000"/>
                </a:solidFill>
                <a:latin typeface="Great Vibes" pitchFamily="2" charset="0"/>
                <a:cs typeface="Arial"/>
                <a:sym typeface="Arial"/>
              </a:rPr>
              <a:t> </a:t>
            </a:r>
            <a:r>
              <a:rPr lang="en-US" sz="5200" b="1" kern="0" dirty="0" err="1">
                <a:ln w="22225">
                  <a:solidFill>
                    <a:srgbClr val="C0504D"/>
                  </a:solidFill>
                  <a:prstDash val="solid"/>
                </a:ln>
                <a:solidFill>
                  <a:srgbClr val="C00000"/>
                </a:solidFill>
                <a:latin typeface="Great Vibes" pitchFamily="2" charset="0"/>
                <a:cs typeface="Arial"/>
                <a:sym typeface="Arial"/>
              </a:rPr>
              <a:t>nhà</a:t>
            </a:r>
            <a:r>
              <a:rPr lang="en-US" sz="5200" b="1" kern="0" dirty="0">
                <a:ln w="22225">
                  <a:solidFill>
                    <a:srgbClr val="C0504D"/>
                  </a:solidFill>
                  <a:prstDash val="solid"/>
                </a:ln>
                <a:solidFill>
                  <a:srgbClr val="C00000"/>
                </a:solidFill>
                <a:latin typeface="Great Vibes" pitchFamily="2" charset="0"/>
                <a:cs typeface="Arial"/>
                <a:sym typeface="Arial"/>
              </a:rPr>
              <a:t> </a:t>
            </a:r>
            <a:r>
              <a:rPr lang="en-US" sz="5200" b="1" kern="0" dirty="0" err="1">
                <a:ln w="22225">
                  <a:solidFill>
                    <a:srgbClr val="C0504D"/>
                  </a:solidFill>
                  <a:prstDash val="solid"/>
                </a:ln>
                <a:solidFill>
                  <a:srgbClr val="C00000"/>
                </a:solidFill>
                <a:latin typeface="Great Vibes" pitchFamily="2" charset="0"/>
                <a:cs typeface="Arial"/>
                <a:sym typeface="Arial"/>
              </a:rPr>
              <a:t>bé</a:t>
            </a:r>
            <a:r>
              <a:rPr lang="en-US" sz="5200" b="1" kern="0" dirty="0">
                <a:ln w="22225">
                  <a:solidFill>
                    <a:srgbClr val="C0504D"/>
                  </a:solidFill>
                  <a:prstDash val="solid"/>
                </a:ln>
                <a:solidFill>
                  <a:srgbClr val="C00000"/>
                </a:solidFill>
                <a:latin typeface="Great Vibes" pitchFamily="2" charset="0"/>
                <a:cs typeface="Arial"/>
                <a:sym typeface="Arial"/>
              </a:rPr>
              <a:t> </a:t>
            </a:r>
            <a:r>
              <a:rPr lang="en-US" sz="5200" b="1" kern="0" dirty="0" err="1">
                <a:ln w="22225">
                  <a:solidFill>
                    <a:srgbClr val="C0504D"/>
                  </a:solidFill>
                  <a:prstDash val="solid"/>
                </a:ln>
                <a:solidFill>
                  <a:srgbClr val="C00000"/>
                </a:solidFill>
                <a:latin typeface="Great Vibes" pitchFamily="2" charset="0"/>
                <a:cs typeface="Arial"/>
                <a:sym typeface="Arial"/>
              </a:rPr>
              <a:t>tí</a:t>
            </a:r>
            <a:endParaRPr lang="en-US" sz="5200" b="1" kern="0" dirty="0">
              <a:ln w="22225">
                <a:solidFill>
                  <a:srgbClr val="C0504D"/>
                </a:solidFill>
                <a:prstDash val="solid"/>
              </a:ln>
              <a:solidFill>
                <a:srgbClr val="C00000"/>
              </a:solidFill>
              <a:latin typeface="Great Vibes" pitchFamily="2" charset="0"/>
              <a:cs typeface="Arial"/>
              <a:sym typeface="Arial"/>
            </a:endParaRPr>
          </a:p>
        </p:txBody>
      </p:sp>
    </p:spTree>
    <p:extLst>
      <p:ext uri="{BB962C8B-B14F-4D97-AF65-F5344CB8AC3E}">
        <p14:creationId xmlns:p14="http://schemas.microsoft.com/office/powerpoint/2010/main" val="319443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272206" y="237725"/>
            <a:ext cx="4779627" cy="1121393"/>
            <a:chOff x="635541" y="253878"/>
            <a:chExt cx="9802749" cy="1170057"/>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635541" y="253878"/>
              <a:ext cx="9802749" cy="910224"/>
            </a:xfrm>
            <a:prstGeom prst="rect">
              <a:avLst/>
            </a:prstGeom>
          </p:spPr>
        </p:pic>
        <p:sp>
          <p:nvSpPr>
            <p:cNvPr id="2" name="Rectangle 1"/>
            <p:cNvSpPr/>
            <p:nvPr/>
          </p:nvSpPr>
          <p:spPr>
            <a:xfrm>
              <a:off x="934190" y="428424"/>
              <a:ext cx="8905876" cy="995511"/>
            </a:xfrm>
            <a:prstGeom prst="rect">
              <a:avLst/>
            </a:prstGeom>
          </p:spPr>
          <p:txBody>
            <a:bodyPr wrap="square">
              <a:spAutoFit/>
            </a:bodyPr>
            <a:lstStyle/>
            <a:p>
              <a:pPr lvl="0" algn="ctr" defTabSz="609539">
                <a:defRPr/>
              </a:pPr>
              <a:r>
                <a:rPr lang="en-US" sz="2800" kern="0" dirty="0">
                  <a:latin typeface="Nunito Black" panose="00000A00000000000000" pitchFamily="2" charset="0"/>
                </a:rPr>
                <a:t>2. </a:t>
              </a:r>
              <a:r>
                <a:rPr lang="en-US" sz="2800" b="1" dirty="0" err="1">
                  <a:latin typeface="Nunito Black" pitchFamily="2" charset="0"/>
                </a:rPr>
                <a:t>Làm</a:t>
              </a:r>
              <a:r>
                <a:rPr lang="en-US" sz="2800" b="1" dirty="0">
                  <a:latin typeface="Nunito Black" pitchFamily="2" charset="0"/>
                </a:rPr>
                <a:t> </a:t>
              </a:r>
              <a:r>
                <a:rPr lang="en-US" sz="2800" b="1" dirty="0" err="1">
                  <a:latin typeface="Nunito Black" pitchFamily="2" charset="0"/>
                </a:rPr>
                <a:t>bài</a:t>
              </a:r>
              <a:r>
                <a:rPr lang="en-US" sz="2800" b="1" dirty="0">
                  <a:latin typeface="Nunito Black" pitchFamily="2" charset="0"/>
                </a:rPr>
                <a:t> </a:t>
              </a:r>
              <a:r>
                <a:rPr lang="en-US" sz="2800" b="1" dirty="0" err="1">
                  <a:latin typeface="Nunito Black" pitchFamily="2" charset="0"/>
                </a:rPr>
                <a:t>tập</a:t>
              </a:r>
              <a:r>
                <a:rPr lang="en-US" sz="2800" b="1" dirty="0">
                  <a:latin typeface="Nunito Black" pitchFamily="2" charset="0"/>
                </a:rPr>
                <a:t> a </a:t>
              </a:r>
              <a:r>
                <a:rPr lang="en-US" sz="2800" b="1" dirty="0" err="1">
                  <a:latin typeface="Nunito Black" pitchFamily="2" charset="0"/>
                </a:rPr>
                <a:t>hoặc</a:t>
              </a:r>
              <a:r>
                <a:rPr lang="en-US" sz="2800" b="1" dirty="0">
                  <a:latin typeface="Nunito Black" pitchFamily="2" charset="0"/>
                </a:rPr>
                <a:t> b.</a:t>
              </a:r>
              <a:endParaRPr lang="en-US" sz="2800" b="1" kern="0" dirty="0">
                <a:latin typeface="Nunito Black" panose="00000A00000000000000" pitchFamily="2" charset="0"/>
              </a:endParaRPr>
            </a:p>
          </p:txBody>
        </p:sp>
      </p:grpSp>
      <p:pic>
        <p:nvPicPr>
          <p:cNvPr id="4" name="Picture 3"/>
          <p:cNvPicPr>
            <a:picLocks noChangeAspect="1"/>
          </p:cNvPicPr>
          <p:nvPr/>
        </p:nvPicPr>
        <p:blipFill>
          <a:blip r:embed="rId5"/>
          <a:stretch>
            <a:fillRect/>
          </a:stretch>
        </p:blipFill>
        <p:spPr>
          <a:xfrm>
            <a:off x="9447042" y="3725902"/>
            <a:ext cx="3142068" cy="3011149"/>
          </a:xfrm>
          <a:prstGeom prst="rect">
            <a:avLst/>
          </a:prstGeom>
        </p:spPr>
      </p:pic>
      <p:grpSp>
        <p:nvGrpSpPr>
          <p:cNvPr id="36" name="Group 35"/>
          <p:cNvGrpSpPr/>
          <p:nvPr/>
        </p:nvGrpSpPr>
        <p:grpSpPr>
          <a:xfrm>
            <a:off x="551491" y="1159995"/>
            <a:ext cx="9000683" cy="613742"/>
            <a:chOff x="3693348" y="647932"/>
            <a:chExt cx="3418851" cy="605149"/>
          </a:xfrm>
        </p:grpSpPr>
        <p:sp>
          <p:nvSpPr>
            <p:cNvPr id="37" name="Rectangle: Rounded Corners 5">
              <a:extLst>
                <a:ext uri="{FF2B5EF4-FFF2-40B4-BE49-F238E27FC236}">
                  <a16:creationId xmlns:a16="http://schemas.microsoft.com/office/drawing/2014/main" id="{1E8E6806-0FCF-0218-CB8B-65DAB865CAF9}"/>
                </a:ext>
              </a:extLst>
            </p:cNvPr>
            <p:cNvSpPr/>
            <p:nvPr/>
          </p:nvSpPr>
          <p:spPr>
            <a:xfrm>
              <a:off x="3693348" y="647932"/>
              <a:ext cx="3329786" cy="605149"/>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rgbClr val="FF0000"/>
                </a:solidFill>
                <a:effectLst/>
                <a:uLnTx/>
                <a:uFillTx/>
                <a:latin typeface="微软雅黑" panose="020F0502020204030204"/>
              </a:endParaRPr>
            </a:p>
          </p:txBody>
        </p:sp>
        <p:sp>
          <p:nvSpPr>
            <p:cNvPr id="38" name="TextBox 37">
              <a:extLst>
                <a:ext uri="{FF2B5EF4-FFF2-40B4-BE49-F238E27FC236}">
                  <a16:creationId xmlns:a16="http://schemas.microsoft.com/office/drawing/2014/main" id="{67D69C05-1631-43AA-D660-34FE01B2C07C}"/>
                </a:ext>
              </a:extLst>
            </p:cNvPr>
            <p:cNvSpPr txBox="1"/>
            <p:nvPr/>
          </p:nvSpPr>
          <p:spPr>
            <a:xfrm>
              <a:off x="3693348" y="729860"/>
              <a:ext cx="3418851" cy="523220"/>
            </a:xfrm>
            <a:prstGeom prst="rect">
              <a:avLst/>
            </a:prstGeom>
            <a:noFill/>
          </p:spPr>
          <p:txBody>
            <a:bodyPr wrap="square" rtlCol="0">
              <a:spAutoFit/>
            </a:bodyPr>
            <a:lstStyle/>
            <a:p>
              <a:r>
                <a:rPr lang="vi-VN" sz="2800" dirty="0">
                  <a:solidFill>
                    <a:srgbClr val="FF0000"/>
                  </a:solidFill>
                  <a:latin typeface="Nunito Black" pitchFamily="2" charset="0"/>
                </a:rPr>
                <a:t>a. Chọn </a:t>
              </a:r>
              <a:r>
                <a:rPr lang="en-US" sz="2800" dirty="0" err="1">
                  <a:solidFill>
                    <a:srgbClr val="FF0000"/>
                  </a:solidFill>
                  <a:latin typeface="Nunito Black" pitchFamily="2" charset="0"/>
                </a:rPr>
                <a:t>tiếng</a:t>
              </a:r>
              <a:r>
                <a:rPr lang="en-US" sz="2800" dirty="0">
                  <a:solidFill>
                    <a:srgbClr val="FF0000"/>
                  </a:solidFill>
                  <a:latin typeface="Nunito Black" pitchFamily="2" charset="0"/>
                </a:rPr>
                <a:t> </a:t>
              </a:r>
              <a:r>
                <a:rPr lang="vi-VN" sz="2800" dirty="0">
                  <a:solidFill>
                    <a:srgbClr val="FF0000"/>
                  </a:solidFill>
                  <a:latin typeface="Nunito Black" pitchFamily="2" charset="0"/>
                </a:rPr>
                <a:t>trong ngoặc đơn thay cho ô vuông.</a:t>
              </a:r>
              <a:endParaRPr lang="en-US" sz="2800" dirty="0">
                <a:solidFill>
                  <a:srgbClr val="FF0000"/>
                </a:solidFill>
                <a:latin typeface="Nunito Black" pitchFamily="2" charset="0"/>
              </a:endParaRPr>
            </a:p>
          </p:txBody>
        </p:sp>
      </p:grpSp>
      <p:grpSp>
        <p:nvGrpSpPr>
          <p:cNvPr id="9" name="Group 8"/>
          <p:cNvGrpSpPr/>
          <p:nvPr/>
        </p:nvGrpSpPr>
        <p:grpSpPr>
          <a:xfrm>
            <a:off x="1399149" y="2247718"/>
            <a:ext cx="9110415" cy="523220"/>
            <a:chOff x="1491193" y="2155063"/>
            <a:chExt cx="9110415" cy="523220"/>
          </a:xfrm>
        </p:grpSpPr>
        <p:sp>
          <p:nvSpPr>
            <p:cNvPr id="7" name="Rectangle 6"/>
            <p:cNvSpPr/>
            <p:nvPr/>
          </p:nvSpPr>
          <p:spPr>
            <a:xfrm>
              <a:off x="1491193" y="2155063"/>
              <a:ext cx="9110415" cy="523220"/>
            </a:xfrm>
            <a:prstGeom prst="rect">
              <a:avLst/>
            </a:prstGeom>
          </p:spPr>
          <p:txBody>
            <a:bodyPr wrap="square">
              <a:spAutoFit/>
            </a:bodyPr>
            <a:lstStyle/>
            <a:p>
              <a:r>
                <a:rPr lang="vi-VN" sz="2800" dirty="0">
                  <a:solidFill>
                    <a:srgbClr val="000000"/>
                  </a:solidFill>
                  <a:latin typeface="Cambria" panose="02040503050406030204" pitchFamily="18" charset="0"/>
                  <a:ea typeface="Cambria" panose="02040503050406030204" pitchFamily="18" charset="0"/>
                </a:rPr>
                <a:t>- Trong vườn, cây</a:t>
              </a:r>
              <a:r>
                <a:rPr lang="vi-VN" sz="2800" b="1" dirty="0">
                  <a:solidFill>
                    <a:srgbClr val="000000"/>
                  </a:solidFill>
                  <a:latin typeface="Cambria" panose="02040503050406030204" pitchFamily="18" charset="0"/>
                  <a:ea typeface="Cambria" panose="02040503050406030204" pitchFamily="18" charset="0"/>
                </a:rPr>
                <a:t> </a:t>
              </a:r>
              <a:r>
                <a:rPr lang="en-US" sz="2800" b="1" dirty="0">
                  <a:solidFill>
                    <a:srgbClr val="000000"/>
                  </a:solidFill>
                  <a:latin typeface="Cambria" panose="02040503050406030204" pitchFamily="18" charset="0"/>
                  <a:ea typeface="Cambria" panose="02040503050406030204" pitchFamily="18" charset="0"/>
                </a:rPr>
                <a:t>       </a:t>
              </a:r>
              <a:r>
                <a:rPr lang="en-US" sz="2800" i="1" dirty="0">
                  <a:solidFill>
                    <a:srgbClr val="000000"/>
                  </a:solidFill>
                  <a:latin typeface="Cambria" panose="02040503050406030204" pitchFamily="18" charset="0"/>
                  <a:ea typeface="Cambria" panose="02040503050406030204" pitchFamily="18" charset="0"/>
                </a:rPr>
                <a:t>(</a:t>
              </a:r>
              <a:r>
                <a:rPr lang="en-US" sz="2800" i="1" dirty="0" err="1">
                  <a:solidFill>
                    <a:srgbClr val="000000"/>
                  </a:solidFill>
                  <a:latin typeface="Cambria" panose="02040503050406030204" pitchFamily="18" charset="0"/>
                  <a:ea typeface="Cambria" panose="02040503050406030204" pitchFamily="18" charset="0"/>
                </a:rPr>
                <a:t>lịu</a:t>
              </a:r>
              <a:r>
                <a:rPr lang="en-US" sz="2800" i="1" dirty="0">
                  <a:solidFill>
                    <a:srgbClr val="000000"/>
                  </a:solidFill>
                  <a:latin typeface="Cambria" panose="02040503050406030204" pitchFamily="18" charset="0"/>
                  <a:ea typeface="Cambria" panose="02040503050406030204" pitchFamily="18" charset="0"/>
                </a:rPr>
                <a:t>/</a:t>
              </a:r>
              <a:r>
                <a:rPr lang="vi-VN" sz="2800" i="1" dirty="0">
                  <a:solidFill>
                    <a:srgbClr val="000000"/>
                  </a:solidFill>
                  <a:latin typeface="Cambria" panose="02040503050406030204" pitchFamily="18" charset="0"/>
                  <a:ea typeface="Cambria" panose="02040503050406030204" pitchFamily="18" charset="0"/>
                </a:rPr>
                <a:t>lựu</a:t>
              </a:r>
              <a:r>
                <a:rPr lang="en-US" sz="2800" i="1" dirty="0">
                  <a:solidFill>
                    <a:srgbClr val="000000"/>
                  </a:solidFill>
                  <a:latin typeface="Cambria" panose="02040503050406030204" pitchFamily="18" charset="0"/>
                  <a:ea typeface="Cambria" panose="02040503050406030204" pitchFamily="18" charset="0"/>
                </a:rPr>
                <a:t>)</a:t>
              </a:r>
              <a:r>
                <a:rPr lang="vi-VN" sz="2800" dirty="0">
                  <a:solidFill>
                    <a:srgbClr val="000000"/>
                  </a:solidFill>
                  <a:latin typeface="Cambria" panose="02040503050406030204" pitchFamily="18" charset="0"/>
                  <a:ea typeface="Cambria" panose="02040503050406030204" pitchFamily="18" charset="0"/>
                </a:rPr>
                <a:t> sai </a:t>
              </a:r>
              <a:r>
                <a:rPr lang="en-US" sz="2800" dirty="0">
                  <a:solidFill>
                    <a:srgbClr val="000000"/>
                  </a:solidFill>
                  <a:latin typeface="Cambria" panose="02040503050406030204" pitchFamily="18" charset="0"/>
                  <a:ea typeface="Cambria" panose="02040503050406030204" pitchFamily="18" charset="0"/>
                </a:rPr>
                <a:t>       </a:t>
              </a:r>
              <a:r>
                <a:rPr lang="en-US" sz="2800" i="1" dirty="0">
                  <a:solidFill>
                    <a:srgbClr val="000000"/>
                  </a:solidFill>
                  <a:latin typeface="Cambria" panose="02040503050406030204" pitchFamily="18" charset="0"/>
                  <a:ea typeface="Cambria" panose="02040503050406030204" pitchFamily="18" charset="0"/>
                </a:rPr>
                <a:t>(</a:t>
              </a:r>
              <a:r>
                <a:rPr lang="vi-VN" sz="2800" i="1" dirty="0">
                  <a:solidFill>
                    <a:srgbClr val="000000"/>
                  </a:solidFill>
                  <a:latin typeface="Cambria" panose="02040503050406030204" pitchFamily="18" charset="0"/>
                  <a:ea typeface="Cambria" panose="02040503050406030204" pitchFamily="18" charset="0"/>
                </a:rPr>
                <a:t>trĩu</a:t>
              </a:r>
              <a:r>
                <a:rPr lang="en-US" sz="2800" i="1" dirty="0">
                  <a:solidFill>
                    <a:srgbClr val="000000"/>
                  </a:solidFill>
                  <a:latin typeface="Cambria" panose="02040503050406030204" pitchFamily="18" charset="0"/>
                  <a:ea typeface="Cambria" panose="02040503050406030204" pitchFamily="18" charset="0"/>
                </a:rPr>
                <a:t>/</a:t>
              </a:r>
              <a:r>
                <a:rPr lang="en-US" sz="2800" i="1" dirty="0" err="1">
                  <a:solidFill>
                    <a:srgbClr val="000000"/>
                  </a:solidFill>
                  <a:latin typeface="Cambria" panose="02040503050406030204" pitchFamily="18" charset="0"/>
                  <a:ea typeface="Cambria" panose="02040503050406030204" pitchFamily="18" charset="0"/>
                </a:rPr>
                <a:t>trữu</a:t>
              </a:r>
              <a:r>
                <a:rPr lang="en-US" sz="2800" i="1" dirty="0">
                  <a:solidFill>
                    <a:srgbClr val="000000"/>
                  </a:solidFill>
                  <a:latin typeface="Cambria" panose="02040503050406030204" pitchFamily="18" charset="0"/>
                  <a:ea typeface="Cambria" panose="02040503050406030204" pitchFamily="18" charset="0"/>
                </a:rPr>
                <a:t>)</a:t>
              </a:r>
              <a:r>
                <a:rPr lang="vi-VN" sz="2800" i="1"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quả.</a:t>
              </a:r>
              <a:endParaRPr lang="en-US" sz="2800" dirty="0">
                <a:latin typeface="Cambria" panose="02040503050406030204" pitchFamily="18" charset="0"/>
                <a:ea typeface="Cambria" panose="02040503050406030204" pitchFamily="18" charset="0"/>
              </a:endParaRPr>
            </a:p>
          </p:txBody>
        </p:sp>
        <p:sp>
          <p:nvSpPr>
            <p:cNvPr id="8" name="Rectangle 7"/>
            <p:cNvSpPr/>
            <p:nvPr/>
          </p:nvSpPr>
          <p:spPr>
            <a:xfrm>
              <a:off x="4325475" y="2222023"/>
              <a:ext cx="398353" cy="38929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6759349" y="2210786"/>
              <a:ext cx="398353" cy="38929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1385576" y="2257990"/>
            <a:ext cx="9110415" cy="523220"/>
            <a:chOff x="1552486" y="2968333"/>
            <a:chExt cx="9110415" cy="523220"/>
          </a:xfrm>
        </p:grpSpPr>
        <p:sp>
          <p:nvSpPr>
            <p:cNvPr id="42" name="Rectangle 41"/>
            <p:cNvSpPr/>
            <p:nvPr/>
          </p:nvSpPr>
          <p:spPr>
            <a:xfrm>
              <a:off x="1552486" y="2968333"/>
              <a:ext cx="9110415" cy="523220"/>
            </a:xfrm>
            <a:prstGeom prst="rect">
              <a:avLst/>
            </a:prstGeom>
          </p:spPr>
          <p:txBody>
            <a:bodyPr wrap="square">
              <a:spAutoFit/>
            </a:bodyPr>
            <a:lstStyle/>
            <a:p>
              <a:r>
                <a:rPr lang="vi-VN" sz="2800" dirty="0">
                  <a:solidFill>
                    <a:srgbClr val="000000"/>
                  </a:solidFill>
                  <a:latin typeface="Cambria" panose="02040503050406030204" pitchFamily="18" charset="0"/>
                  <a:ea typeface="Cambria" panose="02040503050406030204" pitchFamily="18" charset="0"/>
                </a:rPr>
                <a:t>- Trong vườn, cây</a:t>
              </a:r>
              <a:r>
                <a:rPr lang="vi-VN" sz="2800" b="1" dirty="0">
                  <a:solidFill>
                    <a:srgbClr val="000000"/>
                  </a:solidFill>
                  <a:latin typeface="Cambria" panose="02040503050406030204" pitchFamily="18" charset="0"/>
                  <a:ea typeface="Cambria" panose="02040503050406030204" pitchFamily="18" charset="0"/>
                </a:rPr>
                <a:t> </a:t>
              </a:r>
              <a:r>
                <a:rPr lang="en-US" sz="2800" b="1"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 </a:t>
              </a:r>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sai </a:t>
              </a:r>
              <a:r>
                <a:rPr lang="en-US" sz="2800" dirty="0">
                  <a:solidFill>
                    <a:srgbClr val="000000"/>
                  </a:solidFill>
                  <a:latin typeface="Cambria" panose="02040503050406030204" pitchFamily="18" charset="0"/>
                  <a:ea typeface="Cambria" panose="02040503050406030204" pitchFamily="18" charset="0"/>
                </a:rPr>
                <a:t>       </a:t>
              </a:r>
              <a:r>
                <a:rPr lang="en-US" sz="2800" i="1" dirty="0">
                  <a:solidFill>
                    <a:srgbClr val="000000"/>
                  </a:solidFill>
                  <a:latin typeface="Cambria" panose="02040503050406030204" pitchFamily="18" charset="0"/>
                  <a:ea typeface="Cambria" panose="02040503050406030204" pitchFamily="18" charset="0"/>
                </a:rPr>
                <a:t> </a:t>
              </a:r>
              <a:r>
                <a:rPr lang="vi-VN" sz="2800" i="1" dirty="0">
                  <a:solidFill>
                    <a:srgbClr val="000000"/>
                  </a:solidFill>
                  <a:latin typeface="Cambria" panose="02040503050406030204" pitchFamily="18" charset="0"/>
                  <a:ea typeface="Cambria" panose="02040503050406030204" pitchFamily="18" charset="0"/>
                </a:rPr>
                <a:t> </a:t>
              </a:r>
              <a:r>
                <a:rPr lang="en-US" sz="2800" i="1"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quả.</a:t>
              </a:r>
              <a:endParaRPr lang="en-US" sz="2800" dirty="0">
                <a:latin typeface="Cambria" panose="02040503050406030204" pitchFamily="18" charset="0"/>
                <a:ea typeface="Cambria" panose="02040503050406030204" pitchFamily="18" charset="0"/>
              </a:endParaRPr>
            </a:p>
          </p:txBody>
        </p:sp>
        <p:sp>
          <p:nvSpPr>
            <p:cNvPr id="43" name="Rectangle 42"/>
            <p:cNvSpPr/>
            <p:nvPr/>
          </p:nvSpPr>
          <p:spPr>
            <a:xfrm>
              <a:off x="4366324" y="3022033"/>
              <a:ext cx="787651" cy="38929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ea typeface="Cambria" panose="02040503050406030204" pitchFamily="18" charset="0"/>
                </a:rPr>
                <a:t>lựu</a:t>
              </a:r>
              <a:endParaRPr lang="en-US" sz="2800" b="1" dirty="0">
                <a:solidFill>
                  <a:schemeClr val="tx1"/>
                </a:solidFill>
                <a:latin typeface="Cambria" panose="02040503050406030204" pitchFamily="18" charset="0"/>
                <a:ea typeface="Cambria" panose="02040503050406030204" pitchFamily="18" charset="0"/>
              </a:endParaRPr>
            </a:p>
          </p:txBody>
        </p:sp>
        <p:sp>
          <p:nvSpPr>
            <p:cNvPr id="44" name="Rectangle 43"/>
            <p:cNvSpPr/>
            <p:nvPr/>
          </p:nvSpPr>
          <p:spPr>
            <a:xfrm>
              <a:off x="5750308" y="3035293"/>
              <a:ext cx="877732" cy="38929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ea typeface="Cambria" panose="02040503050406030204" pitchFamily="18" charset="0"/>
                </a:rPr>
                <a:t>trĩu</a:t>
              </a:r>
              <a:endParaRPr lang="en-US" sz="2800" b="1" dirty="0">
                <a:solidFill>
                  <a:schemeClr val="tx1"/>
                </a:solidFill>
                <a:latin typeface="Cambria" panose="02040503050406030204" pitchFamily="18" charset="0"/>
                <a:ea typeface="Cambria" panose="02040503050406030204" pitchFamily="18" charset="0"/>
              </a:endParaRPr>
            </a:p>
          </p:txBody>
        </p:sp>
      </p:grpSp>
      <p:grpSp>
        <p:nvGrpSpPr>
          <p:cNvPr id="11" name="Group 10"/>
          <p:cNvGrpSpPr/>
          <p:nvPr/>
        </p:nvGrpSpPr>
        <p:grpSpPr>
          <a:xfrm>
            <a:off x="1399148" y="3369154"/>
            <a:ext cx="9110415" cy="523220"/>
            <a:chOff x="1399150" y="3984526"/>
            <a:chExt cx="9110415" cy="523220"/>
          </a:xfrm>
        </p:grpSpPr>
        <p:sp>
          <p:nvSpPr>
            <p:cNvPr id="47" name="Rectangle 46"/>
            <p:cNvSpPr/>
            <p:nvPr/>
          </p:nvSpPr>
          <p:spPr>
            <a:xfrm>
              <a:off x="1399150" y="3984526"/>
              <a:ext cx="9110415" cy="523220"/>
            </a:xfrm>
            <a:prstGeom prst="rect">
              <a:avLst/>
            </a:prstGeom>
          </p:spPr>
          <p:txBody>
            <a:bodyPr wrap="square">
              <a:spAutoFit/>
            </a:bodyPr>
            <a:lstStyle/>
            <a:p>
              <a:r>
                <a:rPr lang="vi-VN"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Mẹ</a:t>
              </a:r>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 </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địu</a:t>
              </a:r>
              <a:r>
                <a:rPr lang="en-US" sz="2800" dirty="0">
                  <a:solidFill>
                    <a:srgbClr val="000000"/>
                  </a:solidFill>
                  <a:latin typeface="Cambria" panose="02040503050406030204" pitchFamily="18" charset="0"/>
                  <a:ea typeface="Cambria" panose="02040503050406030204" pitchFamily="18" charset="0"/>
                </a:rPr>
                <a:t>/</a:t>
              </a:r>
              <a:r>
                <a:rPr lang="en-US" sz="2800" dirty="0" err="1">
                  <a:solidFill>
                    <a:srgbClr val="000000"/>
                  </a:solidFill>
                  <a:latin typeface="Cambria" panose="02040503050406030204" pitchFamily="18" charset="0"/>
                  <a:ea typeface="Cambria" panose="02040503050406030204" pitchFamily="18" charset="0"/>
                </a:rPr>
                <a:t>đựu</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em</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bé</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lên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nương</a:t>
              </a:r>
              <a:r>
                <a:rPr lang="en-US" sz="2800" dirty="0">
                  <a:solidFill>
                    <a:srgbClr val="000000"/>
                  </a:solidFill>
                  <a:latin typeface="Cambria" panose="02040503050406030204" pitchFamily="18" charset="0"/>
                  <a:ea typeface="Cambria" panose="02040503050406030204" pitchFamily="18" charset="0"/>
                </a:rPr>
                <a:t>.</a:t>
              </a:r>
              <a:r>
                <a:rPr lang="vi-VN" sz="2800" b="1" dirty="0">
                  <a:solidFill>
                    <a:srgbClr val="000000"/>
                  </a:solidFill>
                  <a:latin typeface="Cambria" panose="02040503050406030204" pitchFamily="18" charset="0"/>
                  <a:ea typeface="Cambria" panose="02040503050406030204" pitchFamily="18" charset="0"/>
                </a:rPr>
                <a:t> </a:t>
              </a:r>
              <a:endParaRPr lang="en-US" sz="2800" dirty="0">
                <a:latin typeface="Cambria" panose="02040503050406030204" pitchFamily="18" charset="0"/>
                <a:ea typeface="Cambria" panose="02040503050406030204" pitchFamily="18" charset="0"/>
              </a:endParaRPr>
            </a:p>
          </p:txBody>
        </p:sp>
        <p:sp>
          <p:nvSpPr>
            <p:cNvPr id="50" name="Rectangle 49"/>
            <p:cNvSpPr/>
            <p:nvPr/>
          </p:nvSpPr>
          <p:spPr>
            <a:xfrm>
              <a:off x="2214866" y="4051485"/>
              <a:ext cx="398353" cy="38929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1399147" y="3354233"/>
            <a:ext cx="9110415" cy="523220"/>
            <a:chOff x="1399150" y="3984526"/>
            <a:chExt cx="9110415" cy="523220"/>
          </a:xfrm>
        </p:grpSpPr>
        <p:sp>
          <p:nvSpPr>
            <p:cNvPr id="53" name="Rectangle 52"/>
            <p:cNvSpPr/>
            <p:nvPr/>
          </p:nvSpPr>
          <p:spPr>
            <a:xfrm>
              <a:off x="1399150" y="3984526"/>
              <a:ext cx="9110415" cy="523220"/>
            </a:xfrm>
            <a:prstGeom prst="rect">
              <a:avLst/>
            </a:prstGeom>
          </p:spPr>
          <p:txBody>
            <a:bodyPr wrap="square">
              <a:spAutoFit/>
            </a:bodyPr>
            <a:lstStyle/>
            <a:p>
              <a:r>
                <a:rPr lang="vi-VN"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Mẹ</a:t>
              </a:r>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 </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em</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bé</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lên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nương</a:t>
              </a:r>
              <a:r>
                <a:rPr lang="en-US" sz="2800" dirty="0">
                  <a:solidFill>
                    <a:srgbClr val="000000"/>
                  </a:solidFill>
                  <a:latin typeface="Cambria" panose="02040503050406030204" pitchFamily="18" charset="0"/>
                  <a:ea typeface="Cambria" panose="02040503050406030204" pitchFamily="18" charset="0"/>
                </a:rPr>
                <a:t>.</a:t>
              </a:r>
              <a:r>
                <a:rPr lang="vi-VN" sz="2800" b="1" dirty="0">
                  <a:solidFill>
                    <a:srgbClr val="000000"/>
                  </a:solidFill>
                  <a:latin typeface="Cambria" panose="02040503050406030204" pitchFamily="18" charset="0"/>
                  <a:ea typeface="Cambria" panose="02040503050406030204" pitchFamily="18" charset="0"/>
                </a:rPr>
                <a:t> </a:t>
              </a:r>
              <a:endParaRPr lang="en-US" sz="2800" dirty="0">
                <a:latin typeface="Cambria" panose="02040503050406030204" pitchFamily="18" charset="0"/>
                <a:ea typeface="Cambria" panose="02040503050406030204" pitchFamily="18" charset="0"/>
              </a:endParaRPr>
            </a:p>
          </p:txBody>
        </p:sp>
        <p:sp>
          <p:nvSpPr>
            <p:cNvPr id="54" name="Rectangle 53"/>
            <p:cNvSpPr/>
            <p:nvPr/>
          </p:nvSpPr>
          <p:spPr>
            <a:xfrm>
              <a:off x="2198069" y="4051486"/>
              <a:ext cx="781833" cy="38929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ea typeface="Cambria" panose="02040503050406030204" pitchFamily="18" charset="0"/>
                </a:rPr>
                <a:t>địu</a:t>
              </a:r>
              <a:endParaRPr lang="en-US" sz="2800" b="1" dirty="0">
                <a:solidFill>
                  <a:schemeClr val="tx1"/>
                </a:solidFill>
                <a:latin typeface="Cambria" panose="02040503050406030204" pitchFamily="18" charset="0"/>
                <a:ea typeface="Cambria" panose="02040503050406030204" pitchFamily="18" charset="0"/>
              </a:endParaRPr>
            </a:p>
          </p:txBody>
        </p:sp>
      </p:grpSp>
      <p:grpSp>
        <p:nvGrpSpPr>
          <p:cNvPr id="55" name="Group 54"/>
          <p:cNvGrpSpPr/>
          <p:nvPr/>
        </p:nvGrpSpPr>
        <p:grpSpPr>
          <a:xfrm>
            <a:off x="1399147" y="4412582"/>
            <a:ext cx="9110415" cy="523220"/>
            <a:chOff x="1399150" y="3984526"/>
            <a:chExt cx="9110415" cy="523220"/>
          </a:xfrm>
        </p:grpSpPr>
        <p:sp>
          <p:nvSpPr>
            <p:cNvPr id="56" name="Rectangle 55"/>
            <p:cNvSpPr/>
            <p:nvPr/>
          </p:nvSpPr>
          <p:spPr>
            <a:xfrm>
              <a:off x="1399150" y="3984526"/>
              <a:ext cx="9110415" cy="523220"/>
            </a:xfrm>
            <a:prstGeom prst="rect">
              <a:avLst/>
            </a:prstGeom>
          </p:spPr>
          <p:txBody>
            <a:bodyPr wrap="square">
              <a:spAutoFit/>
            </a:bodyPr>
            <a:lstStyle/>
            <a:p>
              <a:r>
                <a:rPr lang="vi-VN" sz="2800" dirty="0">
                  <a:solidFill>
                    <a:srgbClr val="000000"/>
                  </a:solidFill>
                  <a:latin typeface="Cambria" panose="02040503050406030204" pitchFamily="18" charset="0"/>
                  <a:ea typeface="Cambria" panose="02040503050406030204" pitchFamily="18" charset="0"/>
                </a:rPr>
                <a: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Đàn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chim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xuống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bằng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hót</a:t>
              </a:r>
              <a:r>
                <a:rPr lang="en-US" sz="2800" dirty="0">
                  <a:latin typeface="Cambria" panose="02040503050406030204" pitchFamily="18" charset="0"/>
                  <a:ea typeface="Cambria" panose="02040503050406030204" pitchFamily="18" charset="0"/>
                </a:rPr>
                <a:t>       </a:t>
              </a:r>
              <a:r>
                <a:rPr lang="en-US" sz="2800" i="1" dirty="0">
                  <a:latin typeface="Cambria" panose="02040503050406030204" pitchFamily="18" charset="0"/>
                  <a:ea typeface="Cambria" panose="02040503050406030204" pitchFamily="18" charset="0"/>
                </a:rPr>
                <a:t>(</a:t>
              </a:r>
              <a:r>
                <a:rPr lang="en-US" sz="2800" i="1" dirty="0" err="1">
                  <a:latin typeface="Cambria" panose="02040503050406030204" pitchFamily="18" charset="0"/>
                  <a:ea typeface="Cambria" panose="02040503050406030204" pitchFamily="18" charset="0"/>
                </a:rPr>
                <a:t>líu</a:t>
              </a:r>
              <a:r>
                <a:rPr lang="en-US" sz="2800" i="1" dirty="0">
                  <a:latin typeface="Cambria" panose="02040503050406030204" pitchFamily="18" charset="0"/>
                  <a:ea typeface="Cambria" panose="02040503050406030204" pitchFamily="18" charset="0"/>
                </a:rPr>
                <a:t>/</a:t>
              </a:r>
              <a:r>
                <a:rPr lang="en-US" sz="2800" i="1" dirty="0" err="1">
                  <a:latin typeface="Cambria" panose="02040503050406030204" pitchFamily="18" charset="0"/>
                  <a:ea typeface="Cambria" panose="02040503050406030204" pitchFamily="18" charset="0"/>
                </a:rPr>
                <a:t>lứu</a:t>
              </a:r>
              <a:r>
                <a:rPr lang="en-US" sz="2800" i="1" dirty="0">
                  <a:latin typeface="Cambria" panose="02040503050406030204" pitchFamily="18" charset="0"/>
                  <a:ea typeface="Cambria" panose="02040503050406030204" pitchFamily="18" charset="0"/>
                </a:rPr>
                <a:t>)</a:t>
              </a:r>
              <a:r>
                <a:rPr lang="en-US" sz="2800" dirty="0">
                  <a:latin typeface="Cambria" panose="02040503050406030204" pitchFamily="18" charset="0"/>
                  <a:ea typeface="Cambria" panose="02040503050406030204" pitchFamily="18" charset="0"/>
                </a:rPr>
                <a:t> lo.</a:t>
              </a:r>
            </a:p>
          </p:txBody>
        </p:sp>
        <p:sp>
          <p:nvSpPr>
            <p:cNvPr id="57" name="Rectangle 56"/>
            <p:cNvSpPr/>
            <p:nvPr/>
          </p:nvSpPr>
          <p:spPr>
            <a:xfrm>
              <a:off x="7367497" y="4051486"/>
              <a:ext cx="398353" cy="38929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p:cNvGrpSpPr/>
          <p:nvPr/>
        </p:nvGrpSpPr>
        <p:grpSpPr>
          <a:xfrm>
            <a:off x="1399146" y="4406379"/>
            <a:ext cx="9110415" cy="523220"/>
            <a:chOff x="1399150" y="3984526"/>
            <a:chExt cx="9110415" cy="523220"/>
          </a:xfrm>
        </p:grpSpPr>
        <p:sp>
          <p:nvSpPr>
            <p:cNvPr id="59" name="Rectangle 58"/>
            <p:cNvSpPr/>
            <p:nvPr/>
          </p:nvSpPr>
          <p:spPr>
            <a:xfrm>
              <a:off x="1399150" y="3984526"/>
              <a:ext cx="9110415" cy="523220"/>
            </a:xfrm>
            <a:prstGeom prst="rect">
              <a:avLst/>
            </a:prstGeom>
          </p:spPr>
          <p:txBody>
            <a:bodyPr wrap="square">
              <a:spAutoFit/>
            </a:bodyPr>
            <a:lstStyle/>
            <a:p>
              <a:r>
                <a:rPr lang="vi-VN" sz="2800" dirty="0">
                  <a:solidFill>
                    <a:srgbClr val="000000"/>
                  </a:solidFill>
                  <a:latin typeface="Cambria" panose="02040503050406030204" pitchFamily="18" charset="0"/>
                  <a:ea typeface="Cambria" panose="02040503050406030204" pitchFamily="18" charset="0"/>
                </a:rPr>
                <a: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Đàn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chim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xuống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bằng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hót</a:t>
              </a:r>
              <a:r>
                <a:rPr lang="en-US" sz="2800" dirty="0">
                  <a:latin typeface="Cambria" panose="02040503050406030204" pitchFamily="18" charset="0"/>
                  <a:ea typeface="Cambria" panose="02040503050406030204" pitchFamily="18" charset="0"/>
                </a:rPr>
                <a:t>       </a:t>
              </a:r>
              <a:r>
                <a:rPr lang="en-US" sz="2800" i="1" dirty="0">
                  <a:latin typeface="Cambria" panose="02040503050406030204" pitchFamily="18" charset="0"/>
                  <a:ea typeface="Cambria" panose="02040503050406030204" pitchFamily="18" charset="0"/>
                </a:rPr>
                <a:t>   </a:t>
              </a:r>
              <a:r>
                <a:rPr lang="en-US" sz="2800" dirty="0">
                  <a:latin typeface="Cambria" panose="02040503050406030204" pitchFamily="18" charset="0"/>
                  <a:ea typeface="Cambria" panose="02040503050406030204" pitchFamily="18" charset="0"/>
                </a:rPr>
                <a:t>lo.</a:t>
              </a:r>
            </a:p>
          </p:txBody>
        </p:sp>
        <p:sp>
          <p:nvSpPr>
            <p:cNvPr id="60" name="Rectangle 59"/>
            <p:cNvSpPr/>
            <p:nvPr/>
          </p:nvSpPr>
          <p:spPr>
            <a:xfrm>
              <a:off x="7367498" y="4051486"/>
              <a:ext cx="652296" cy="38929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ea typeface="Cambria" panose="02040503050406030204" pitchFamily="18" charset="0"/>
                </a:rPr>
                <a:t>líu</a:t>
              </a:r>
              <a:endParaRPr lang="en-US" sz="2800" b="1" dirty="0">
                <a:solidFill>
                  <a:schemeClr val="tx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34549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fade">
                                      <p:cBhvr>
                                        <p:cTn id="38" dur="500"/>
                                        <p:tgtEl>
                                          <p:spTgt spid="5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55"/>
                                        </p:tgtEl>
                                      </p:cBhvr>
                                    </p:animEffect>
                                    <p:set>
                                      <p:cBhvr>
                                        <p:cTn id="43" dur="1" fill="hold">
                                          <p:stCondLst>
                                            <p:cond delay="499"/>
                                          </p:stCondLst>
                                        </p:cTn>
                                        <p:tgtEl>
                                          <p:spTgt spid="55"/>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fade">
                                      <p:cBhvr>
                                        <p:cTn id="4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19922" y="322710"/>
            <a:ext cx="10865123" cy="6174473"/>
          </a:xfrm>
          <a:prstGeom prst="rect">
            <a:avLst/>
          </a:prstGeom>
          <a:ln>
            <a:noFill/>
          </a:ln>
          <a:effectLst>
            <a:softEdge rad="112500"/>
          </a:effectLst>
        </p:spPr>
      </p:pic>
      <p:pic>
        <p:nvPicPr>
          <p:cNvPr id="3" name="Picture 2"/>
          <p:cNvPicPr>
            <a:picLocks noChangeAspect="1"/>
          </p:cNvPicPr>
          <p:nvPr/>
        </p:nvPicPr>
        <p:blipFill>
          <a:blip r:embed="rId3"/>
          <a:stretch>
            <a:fillRect/>
          </a:stretch>
        </p:blipFill>
        <p:spPr>
          <a:xfrm>
            <a:off x="4432670" y="3035844"/>
            <a:ext cx="4304713" cy="4304713"/>
          </a:xfrm>
          <a:prstGeom prst="rect">
            <a:avLst/>
          </a:prstGeom>
        </p:spPr>
      </p:pic>
      <p:pic>
        <p:nvPicPr>
          <p:cNvPr id="6" name="Picture 5"/>
          <p:cNvPicPr>
            <a:picLocks noChangeAspect="1"/>
          </p:cNvPicPr>
          <p:nvPr/>
        </p:nvPicPr>
        <p:blipFill>
          <a:blip r:embed="rId4"/>
          <a:stretch>
            <a:fillRect/>
          </a:stretch>
        </p:blipFill>
        <p:spPr>
          <a:xfrm>
            <a:off x="2600458" y="2902623"/>
            <a:ext cx="4664520" cy="4664520"/>
          </a:xfrm>
          <a:prstGeom prst="rect">
            <a:avLst/>
          </a:prstGeom>
        </p:spPr>
      </p:pic>
      <p:grpSp>
        <p:nvGrpSpPr>
          <p:cNvPr id="13" name="Group 12"/>
          <p:cNvGrpSpPr/>
          <p:nvPr/>
        </p:nvGrpSpPr>
        <p:grpSpPr>
          <a:xfrm>
            <a:off x="2782618" y="-52188"/>
            <a:ext cx="6939733" cy="1564657"/>
            <a:chOff x="2417331" y="258072"/>
            <a:chExt cx="6939733" cy="1564657"/>
          </a:xfrm>
        </p:grpSpPr>
        <p:sp>
          <p:nvSpPr>
            <p:cNvPr id="10" name="Rounded Rectangle 9"/>
            <p:cNvSpPr/>
            <p:nvPr/>
          </p:nvSpPr>
          <p:spPr>
            <a:xfrm>
              <a:off x="2417331" y="464268"/>
              <a:ext cx="6939733" cy="11629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984;p32">
              <a:extLst>
                <a:ext uri="{FF2B5EF4-FFF2-40B4-BE49-F238E27FC236}">
                  <a16:creationId xmlns:a16="http://schemas.microsoft.com/office/drawing/2014/main" id="{D6226F9F-C363-5432-9A87-1B5F4DDE514B}"/>
                </a:ext>
              </a:extLst>
            </p:cNvPr>
            <p:cNvSpPr txBox="1">
              <a:spLocks/>
            </p:cNvSpPr>
            <p:nvPr/>
          </p:nvSpPr>
          <p:spPr>
            <a:xfrm rot="43295">
              <a:off x="2702338" y="258072"/>
              <a:ext cx="6460146" cy="1564657"/>
            </a:xfrm>
            <a:prstGeom prst="rect">
              <a:avLst/>
            </a:prstGeom>
            <a:noFill/>
            <a:ln>
              <a:noFill/>
            </a:ln>
          </p:spPr>
          <p:txBody>
            <a:bodyPr spcFirstLastPara="1" wrap="square" lIns="91425" tIns="91425" rIns="91425" bIns="91425" anchor="ctr" anchorCtr="0">
              <a:noAutofit/>
              <a:scene3d>
                <a:camera prst="orthographicFront"/>
                <a:lightRig rig="soft" dir="t">
                  <a:rot lat="0" lon="0" rev="15600000"/>
                </a:lightRig>
              </a:scene3d>
              <a:sp3d extrusionH="57150" prstMaterial="softEdge">
                <a:bevelT w="25400" h="38100"/>
              </a:sp3d>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000"/>
                <a:buFont typeface="Chango"/>
                <a:buNone/>
                <a:defRPr sz="3000" b="0" i="0" u="none" strike="noStrike" cap="none">
                  <a:solidFill>
                    <a:schemeClr val="accent5"/>
                  </a:solidFill>
                  <a:latin typeface="Chango"/>
                  <a:ea typeface="Chango"/>
                  <a:cs typeface="Chango"/>
                  <a:sym typeface="Chango"/>
                </a:defRPr>
              </a:lvl1pPr>
              <a:lvl2pPr marR="0" lvl="1"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2pPr>
              <a:lvl3pPr marR="0" lvl="2"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3pPr>
              <a:lvl4pPr marR="0" lvl="3"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4pPr>
              <a:lvl5pPr marR="0" lvl="4"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5pPr>
              <a:lvl6pPr marR="0" lvl="5"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6pPr>
              <a:lvl7pPr marR="0" lvl="6"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7pPr>
              <a:lvl8pPr marR="0" lvl="7"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8pPr>
              <a:lvl9pPr marR="0" lvl="8"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9pPr>
            </a:lstStyle>
            <a:p>
              <a:pPr lvl="0" algn="just">
                <a:buClr>
                  <a:srgbClr val="FFFFFF"/>
                </a:buClr>
              </a:pPr>
              <a:r>
                <a:rPr lang="vi-VN" sz="2800" dirty="0">
                  <a:solidFill>
                    <a:srgbClr val="FF0000"/>
                  </a:solidFill>
                  <a:latin typeface="Nunito Black" pitchFamily="2" charset="0"/>
                </a:rPr>
                <a:t>Chia sẻ với bạn câu chuyện về em khi còn bé qua lời kể của người thân.</a:t>
              </a:r>
              <a:endParaRPr kumimoji="0" lang="vi-VN" sz="2800" b="1" i="0" u="none" strike="noStrike" kern="0" cap="none" spc="0" normalizeH="0" baseline="0" noProof="0" dirty="0">
                <a:ln/>
                <a:solidFill>
                  <a:srgbClr val="FF0000"/>
                </a:solidFill>
                <a:effectLst/>
                <a:uLnTx/>
                <a:uFillTx/>
                <a:latin typeface="Nunito Black" pitchFamily="2" charset="0"/>
                <a:sym typeface="Chango"/>
              </a:endParaRPr>
            </a:p>
          </p:txBody>
        </p:sp>
      </p:grpSp>
      <p:grpSp>
        <p:nvGrpSpPr>
          <p:cNvPr id="18" name="Group 17"/>
          <p:cNvGrpSpPr/>
          <p:nvPr/>
        </p:nvGrpSpPr>
        <p:grpSpPr>
          <a:xfrm>
            <a:off x="85815" y="1166084"/>
            <a:ext cx="4634144" cy="3544190"/>
            <a:chOff x="2005706" y="1412053"/>
            <a:chExt cx="4634144" cy="3544190"/>
          </a:xfrm>
        </p:grpSpPr>
        <p:sp>
          <p:nvSpPr>
            <p:cNvPr id="14" name="Cloud 13"/>
            <p:cNvSpPr/>
            <p:nvPr/>
          </p:nvSpPr>
          <p:spPr>
            <a:xfrm>
              <a:off x="2005706" y="1412053"/>
              <a:ext cx="4634144" cy="3544190"/>
            </a:xfrm>
            <a:prstGeom prst="cloud">
              <a:avLst/>
            </a:prstGeom>
            <a:solidFill>
              <a:schemeClr val="accent2">
                <a:lumMod val="20000"/>
                <a:lumOff val="80000"/>
              </a:schemeClr>
            </a:solid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Rectangle 8"/>
            <p:cNvSpPr/>
            <p:nvPr/>
          </p:nvSpPr>
          <p:spPr>
            <a:xfrm>
              <a:off x="2409733" y="2029986"/>
              <a:ext cx="3788161" cy="2308324"/>
            </a:xfrm>
            <a:prstGeom prst="rect">
              <a:avLst/>
            </a:prstGeom>
          </p:spPr>
          <p:txBody>
            <a:bodyPr wrap="square">
              <a:spAutoFit/>
            </a:bodyPr>
            <a:lstStyle/>
            <a:p>
              <a:pPr algn="just"/>
              <a:r>
                <a:rPr lang="vi-VN" dirty="0">
                  <a:solidFill>
                    <a:srgbClr val="000000"/>
                  </a:solidFill>
                  <a:latin typeface="OpenSans"/>
                </a:rPr>
                <a:t> </a:t>
              </a:r>
              <a:r>
                <a:rPr lang="vi-VN" sz="2400" dirty="0">
                  <a:solidFill>
                    <a:srgbClr val="000000"/>
                  </a:solidFill>
                  <a:latin typeface="Nunito Black" pitchFamily="2" charset="0"/>
                </a:rPr>
                <a:t>Mẹ tớ kể là lúc còn nhỏ tớ rất ngoan. Mẹ có việc bận, cứ đặt tớ nằm một chỗ để làm việc. Ấy mà tớ chẳng khóc gì cả, cứ nằm chơi một mình.</a:t>
              </a:r>
              <a:endParaRPr lang="en-US" sz="2400" dirty="0">
                <a:latin typeface="Nunito Black" pitchFamily="2" charset="0"/>
              </a:endParaRPr>
            </a:p>
          </p:txBody>
        </p:sp>
      </p:grpSp>
      <p:grpSp>
        <p:nvGrpSpPr>
          <p:cNvPr id="19" name="Group 18"/>
          <p:cNvGrpSpPr/>
          <p:nvPr/>
        </p:nvGrpSpPr>
        <p:grpSpPr>
          <a:xfrm>
            <a:off x="6886116" y="1091938"/>
            <a:ext cx="5233935" cy="3507778"/>
            <a:chOff x="6886116" y="1091938"/>
            <a:chExt cx="5233935" cy="3507778"/>
          </a:xfrm>
        </p:grpSpPr>
        <p:sp>
          <p:nvSpPr>
            <p:cNvPr id="17" name="Cloud 16"/>
            <p:cNvSpPr/>
            <p:nvPr/>
          </p:nvSpPr>
          <p:spPr>
            <a:xfrm>
              <a:off x="6886116" y="1091938"/>
              <a:ext cx="5233935" cy="3507778"/>
            </a:xfrm>
            <a:prstGeom prst="cloud">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n>
                  <a:solidFill>
                    <a:schemeClr val="tx1"/>
                  </a:solidFill>
                  <a:prstDash val="dashDot"/>
                </a:ln>
              </a:endParaRPr>
            </a:p>
          </p:txBody>
        </p:sp>
        <p:sp>
          <p:nvSpPr>
            <p:cNvPr id="15" name="Rectangle 14"/>
            <p:cNvSpPr/>
            <p:nvPr/>
          </p:nvSpPr>
          <p:spPr>
            <a:xfrm>
              <a:off x="7540388" y="1460912"/>
              <a:ext cx="4142796" cy="2677656"/>
            </a:xfrm>
            <a:prstGeom prst="rect">
              <a:avLst/>
            </a:prstGeom>
          </p:spPr>
          <p:txBody>
            <a:bodyPr wrap="square">
              <a:spAutoFit/>
            </a:bodyPr>
            <a:lstStyle/>
            <a:p>
              <a:pPr algn="just"/>
              <a:r>
                <a:rPr lang="vi-VN" sz="2400" dirty="0">
                  <a:solidFill>
                    <a:srgbClr val="000000"/>
                  </a:solidFill>
                  <a:latin typeface="Nunito Black" pitchFamily="2" charset="0"/>
                </a:rPr>
                <a:t>Mẹ thường kể về tớ khi còn nhỏ. Tớ khá bướng bỉnh và không nghe lời mọi người, đồ chơi dùng tớ cũng nhanh chán. Những lần nói ngọng, cả nhà đều cười và nhại theo tớ. </a:t>
              </a:r>
              <a:endParaRPr lang="en-US" sz="2400" dirty="0">
                <a:latin typeface="Nunito Black" pitchFamily="2" charset="0"/>
              </a:endParaRPr>
            </a:p>
          </p:txBody>
        </p:sp>
      </p:grpSp>
      <p:pic>
        <p:nvPicPr>
          <p:cNvPr id="2" name="Picture 1"/>
          <p:cNvPicPr>
            <a:picLocks noChangeAspect="1"/>
          </p:cNvPicPr>
          <p:nvPr/>
        </p:nvPicPr>
        <p:blipFill>
          <a:blip r:embed="rId5"/>
          <a:stretch>
            <a:fillRect/>
          </a:stretch>
        </p:blipFill>
        <p:spPr>
          <a:xfrm>
            <a:off x="11119821" y="54989"/>
            <a:ext cx="920576" cy="835224"/>
          </a:xfrm>
          <a:prstGeom prst="rect">
            <a:avLst/>
          </a:prstGeom>
        </p:spPr>
      </p:pic>
    </p:spTree>
    <p:extLst>
      <p:ext uri="{BB962C8B-B14F-4D97-AF65-F5344CB8AC3E}">
        <p14:creationId xmlns:p14="http://schemas.microsoft.com/office/powerpoint/2010/main" val="10898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ounded Rectangle 12"/>
          <p:cNvSpPr/>
          <p:nvPr/>
        </p:nvSpPr>
        <p:spPr>
          <a:xfrm>
            <a:off x="679010" y="3367888"/>
            <a:ext cx="9367563" cy="2353901"/>
          </a:xfrm>
          <a:prstGeom prst="round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0000"/>
                </a:solidFill>
                <a:latin typeface="Cambria" panose="02040503050406030204" pitchFamily="18" charset="0"/>
                <a:ea typeface="Cambria" panose="02040503050406030204" pitchFamily="18" charset="0"/>
              </a:rPr>
              <a:t>- Bàn tay khéo léo của bố đã </a:t>
            </a:r>
            <a:r>
              <a:rPr lang="en-US" sz="2800" dirty="0">
                <a:solidFill>
                  <a:srgbClr val="000000"/>
                </a:solidFill>
                <a:latin typeface="Cambria" panose="02040503050406030204" pitchFamily="18" charset="0"/>
                <a:ea typeface="Cambria" panose="02040503050406030204" pitchFamily="18" charset="0"/>
              </a:rPr>
              <a:t> </a:t>
            </a:r>
            <a:r>
              <a:rPr lang="vi-VN" sz="2800" b="1" dirty="0">
                <a:solidFill>
                  <a:srgbClr val="FF0000"/>
                </a:solidFill>
                <a:latin typeface="Cambria" panose="02040503050406030204" pitchFamily="18" charset="0"/>
                <a:ea typeface="Cambria" panose="02040503050406030204" pitchFamily="18" charset="0"/>
              </a:rPr>
              <a:t> </a:t>
            </a:r>
            <a:r>
              <a:rPr lang="en-US" sz="2800" b="1" dirty="0">
                <a:solidFill>
                  <a:srgbClr val="FF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những mảnh gỗ vụn thành máy bay, ô tô, con vịt,…</a:t>
            </a:r>
          </a:p>
          <a:p>
            <a:pPr algn="just"/>
            <a:r>
              <a:rPr lang="vi-VN" sz="2800" dirty="0">
                <a:solidFill>
                  <a:srgbClr val="000000"/>
                </a:solidFill>
                <a:latin typeface="Cambria" panose="02040503050406030204" pitchFamily="18" charset="0"/>
                <a:ea typeface="Cambria" panose="02040503050406030204" pitchFamily="18" charset="0"/>
              </a:rPr>
              <a:t>- Mẹ bảo Duy không nên lười </a:t>
            </a:r>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 phải chăm tập thể dục hàng ngày.</a:t>
            </a:r>
            <a:endParaRPr lang="vi-VN" sz="2800" b="0" i="0" dirty="0">
              <a:solidFill>
                <a:srgbClr val="000000"/>
              </a:solidFill>
              <a:effectLst/>
              <a:latin typeface="Cambria" panose="02040503050406030204" pitchFamily="18" charset="0"/>
              <a:ea typeface="Cambria" panose="02040503050406030204" pitchFamily="18" charset="0"/>
            </a:endParaRPr>
          </a:p>
        </p:txBody>
      </p:sp>
      <p:sp>
        <p:nvSpPr>
          <p:cNvPr id="15" name="Rectangle 14"/>
          <p:cNvSpPr/>
          <p:nvPr/>
        </p:nvSpPr>
        <p:spPr>
          <a:xfrm>
            <a:off x="5327897" y="4544838"/>
            <a:ext cx="989683" cy="461727"/>
          </a:xfrm>
          <a:prstGeom prst="rect">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stretch>
            <a:fillRect/>
          </a:stretch>
        </p:blipFill>
        <p:spPr>
          <a:xfrm>
            <a:off x="5433314" y="3636642"/>
            <a:ext cx="1139502" cy="463336"/>
          </a:xfrm>
          <a:prstGeom prst="rect">
            <a:avLst/>
          </a:prstGeom>
        </p:spPr>
      </p:pic>
      <p:pic>
        <p:nvPicPr>
          <p:cNvPr id="14" name="Picture 13"/>
          <p:cNvPicPr>
            <a:picLocks noChangeAspect="1"/>
          </p:cNvPicPr>
          <p:nvPr/>
        </p:nvPicPr>
        <p:blipFill>
          <a:blip r:embed="rId4"/>
          <a:stretch>
            <a:fillRect/>
          </a:stretch>
        </p:blipFill>
        <p:spPr>
          <a:xfrm>
            <a:off x="-297148" y="-1505212"/>
            <a:ext cx="5529822" cy="4361230"/>
          </a:xfrm>
          <a:prstGeom prst="rect">
            <a:avLst/>
          </a:prstGeom>
        </p:spPr>
      </p:pic>
      <p:sp>
        <p:nvSpPr>
          <p:cNvPr id="2" name="Rectangle 1"/>
          <p:cNvSpPr/>
          <p:nvPr/>
        </p:nvSpPr>
        <p:spPr>
          <a:xfrm>
            <a:off x="417821" y="405012"/>
            <a:ext cx="4342329" cy="954107"/>
          </a:xfrm>
          <a:prstGeom prst="rect">
            <a:avLst/>
          </a:prstGeom>
        </p:spPr>
        <p:txBody>
          <a:bodyPr wrap="square">
            <a:spAutoFit/>
          </a:bodyPr>
          <a:lstStyle/>
          <a:p>
            <a:pPr lvl="0" algn="ctr" defTabSz="609539">
              <a:defRPr/>
            </a:pPr>
            <a:r>
              <a:rPr lang="en-US" sz="2800" kern="0" dirty="0">
                <a:latin typeface="Nunito Black" panose="00000A00000000000000" pitchFamily="2" charset="0"/>
              </a:rPr>
              <a:t>2. </a:t>
            </a:r>
            <a:r>
              <a:rPr lang="en-US" sz="2800" b="1" dirty="0" err="1">
                <a:latin typeface="Nunito Black" pitchFamily="2" charset="0"/>
              </a:rPr>
              <a:t>Làm</a:t>
            </a:r>
            <a:r>
              <a:rPr lang="en-US" sz="2800" b="1" dirty="0">
                <a:latin typeface="Nunito Black" pitchFamily="2" charset="0"/>
              </a:rPr>
              <a:t> </a:t>
            </a:r>
            <a:r>
              <a:rPr lang="en-US" sz="2800" b="1" dirty="0" err="1">
                <a:latin typeface="Nunito Black" pitchFamily="2" charset="0"/>
              </a:rPr>
              <a:t>bài</a:t>
            </a:r>
            <a:r>
              <a:rPr lang="en-US" sz="2800" b="1" dirty="0">
                <a:latin typeface="Nunito Black" pitchFamily="2" charset="0"/>
              </a:rPr>
              <a:t> </a:t>
            </a:r>
            <a:r>
              <a:rPr lang="en-US" sz="2800" b="1" dirty="0" err="1">
                <a:latin typeface="Nunito Black" pitchFamily="2" charset="0"/>
              </a:rPr>
              <a:t>tập</a:t>
            </a:r>
            <a:r>
              <a:rPr lang="en-US" sz="2800" b="1" dirty="0">
                <a:latin typeface="Nunito Black" pitchFamily="2" charset="0"/>
              </a:rPr>
              <a:t> a </a:t>
            </a:r>
            <a:r>
              <a:rPr lang="en-US" sz="2800" b="1" dirty="0" err="1">
                <a:latin typeface="Nunito Black" pitchFamily="2" charset="0"/>
              </a:rPr>
              <a:t>hoặc</a:t>
            </a:r>
            <a:r>
              <a:rPr lang="en-US" sz="2800" b="1" dirty="0">
                <a:latin typeface="Nunito Black" pitchFamily="2" charset="0"/>
              </a:rPr>
              <a:t> b.</a:t>
            </a:r>
            <a:endParaRPr lang="en-US" sz="2800" b="1" kern="0" dirty="0">
              <a:latin typeface="Nunito Black" panose="00000A00000000000000" pitchFamily="2" charset="0"/>
            </a:endParaRPr>
          </a:p>
        </p:txBody>
      </p:sp>
      <p:grpSp>
        <p:nvGrpSpPr>
          <p:cNvPr id="36" name="Group 35"/>
          <p:cNvGrpSpPr/>
          <p:nvPr/>
        </p:nvGrpSpPr>
        <p:grpSpPr>
          <a:xfrm>
            <a:off x="830146" y="1119163"/>
            <a:ext cx="9452588" cy="1037199"/>
            <a:chOff x="3693348" y="647932"/>
            <a:chExt cx="3418851" cy="1022677"/>
          </a:xfrm>
        </p:grpSpPr>
        <p:sp>
          <p:nvSpPr>
            <p:cNvPr id="37" name="Rectangle: Rounded Corners 5">
              <a:extLst>
                <a:ext uri="{FF2B5EF4-FFF2-40B4-BE49-F238E27FC236}">
                  <a16:creationId xmlns:a16="http://schemas.microsoft.com/office/drawing/2014/main" id="{1E8E6806-0FCF-0218-CB8B-65DAB865CAF9}"/>
                </a:ext>
              </a:extLst>
            </p:cNvPr>
            <p:cNvSpPr/>
            <p:nvPr/>
          </p:nvSpPr>
          <p:spPr>
            <a:xfrm>
              <a:off x="3693348" y="647932"/>
              <a:ext cx="3329786" cy="597823"/>
            </a:xfrm>
            <a:prstGeom prst="roundRect">
              <a:avLst/>
            </a:prstGeom>
            <a:ln w="19050">
              <a:solidFill>
                <a:schemeClr val="accent6">
                  <a:lumMod val="40000"/>
                  <a:lumOff val="60000"/>
                </a:schemeClr>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rgbClr val="FF0000"/>
                </a:solidFill>
                <a:effectLst/>
                <a:uLnTx/>
                <a:uFillTx/>
                <a:latin typeface="微软雅黑" panose="020F0502020204030204"/>
              </a:endParaRPr>
            </a:p>
          </p:txBody>
        </p:sp>
        <p:sp>
          <p:nvSpPr>
            <p:cNvPr id="38" name="TextBox 37">
              <a:extLst>
                <a:ext uri="{FF2B5EF4-FFF2-40B4-BE49-F238E27FC236}">
                  <a16:creationId xmlns:a16="http://schemas.microsoft.com/office/drawing/2014/main" id="{67D69C05-1631-43AA-D660-34FE01B2C07C}"/>
                </a:ext>
              </a:extLst>
            </p:cNvPr>
            <p:cNvSpPr txBox="1"/>
            <p:nvPr/>
          </p:nvSpPr>
          <p:spPr>
            <a:xfrm>
              <a:off x="3693348" y="729860"/>
              <a:ext cx="3418851" cy="940749"/>
            </a:xfrm>
            <a:prstGeom prst="rect">
              <a:avLst/>
            </a:prstGeom>
            <a:noFill/>
          </p:spPr>
          <p:txBody>
            <a:bodyPr wrap="square" rtlCol="0">
              <a:spAutoFit/>
            </a:bodyPr>
            <a:lstStyle/>
            <a:p>
              <a:r>
                <a:rPr lang="vi-VN" sz="2800" dirty="0">
                  <a:solidFill>
                    <a:srgbClr val="FF0000"/>
                  </a:solidFill>
                  <a:latin typeface="Nunito Black" pitchFamily="2" charset="0"/>
                </a:rPr>
                <a:t>b. </a:t>
              </a:r>
              <a:r>
                <a:rPr lang="en-US" sz="2800" dirty="0">
                  <a:solidFill>
                    <a:srgbClr val="FF0000"/>
                  </a:solidFill>
                  <a:latin typeface="Nunito Black" pitchFamily="2" charset="0"/>
                </a:rPr>
                <a:t>C</a:t>
              </a:r>
              <a:r>
                <a:rPr lang="vi-VN" sz="2800" dirty="0">
                  <a:solidFill>
                    <a:srgbClr val="FF0000"/>
                  </a:solidFill>
                  <a:latin typeface="Nunito Black" pitchFamily="2" charset="0"/>
                </a:rPr>
                <a:t>họn tiếng </a:t>
              </a:r>
              <a:r>
                <a:rPr lang="en-US" sz="2800" dirty="0" err="1">
                  <a:solidFill>
                    <a:srgbClr val="FF0000"/>
                  </a:solidFill>
                  <a:latin typeface="Nunito Black" pitchFamily="2" charset="0"/>
                </a:rPr>
                <a:t>trong</a:t>
              </a:r>
              <a:r>
                <a:rPr lang="en-US" sz="2800" dirty="0">
                  <a:solidFill>
                    <a:srgbClr val="FF0000"/>
                  </a:solidFill>
                  <a:latin typeface="Nunito Black" pitchFamily="2" charset="0"/>
                </a:rPr>
                <a:t> </a:t>
              </a:r>
              <a:r>
                <a:rPr lang="en-US" sz="2800" dirty="0" err="1">
                  <a:solidFill>
                    <a:srgbClr val="FF0000"/>
                  </a:solidFill>
                  <a:latin typeface="Nunito Black" pitchFamily="2" charset="0"/>
                </a:rPr>
                <a:t>bông</a:t>
              </a:r>
              <a:r>
                <a:rPr lang="en-US" sz="2800" dirty="0">
                  <a:solidFill>
                    <a:srgbClr val="FF0000"/>
                  </a:solidFill>
                  <a:latin typeface="Nunito Black" pitchFamily="2" charset="0"/>
                </a:rPr>
                <a:t> </a:t>
              </a:r>
              <a:r>
                <a:rPr lang="en-US" sz="2800" dirty="0" err="1">
                  <a:solidFill>
                    <a:srgbClr val="FF0000"/>
                  </a:solidFill>
                  <a:latin typeface="Nunito Black" pitchFamily="2" charset="0"/>
                </a:rPr>
                <a:t>hoa</a:t>
              </a:r>
              <a:r>
                <a:rPr lang="en-US" sz="2800" dirty="0">
                  <a:solidFill>
                    <a:srgbClr val="FF0000"/>
                  </a:solidFill>
                  <a:latin typeface="Nunito Black" pitchFamily="2" charset="0"/>
                </a:rPr>
                <a:t> </a:t>
              </a:r>
              <a:r>
                <a:rPr lang="en-US" sz="2800" dirty="0" err="1">
                  <a:solidFill>
                    <a:srgbClr val="FF0000"/>
                  </a:solidFill>
                  <a:latin typeface="Nunito Black" pitchFamily="2" charset="0"/>
                </a:rPr>
                <a:t>thay</a:t>
              </a:r>
              <a:r>
                <a:rPr lang="vi-VN" sz="2800" dirty="0">
                  <a:solidFill>
                    <a:srgbClr val="FF0000"/>
                  </a:solidFill>
                  <a:latin typeface="Nunito Black" pitchFamily="2" charset="0"/>
                </a:rPr>
                <a:t> cho</a:t>
              </a:r>
              <a:r>
                <a:rPr lang="en-US" sz="2800" dirty="0">
                  <a:solidFill>
                    <a:srgbClr val="FF0000"/>
                  </a:solidFill>
                  <a:latin typeface="Nunito Black" pitchFamily="2" charset="0"/>
                </a:rPr>
                <a:t> </a:t>
              </a:r>
              <a:r>
                <a:rPr lang="en-US" sz="2800" dirty="0" err="1">
                  <a:solidFill>
                    <a:srgbClr val="FF0000"/>
                  </a:solidFill>
                  <a:latin typeface="Nunito Black" pitchFamily="2" charset="0"/>
                </a:rPr>
                <a:t>mỗi</a:t>
              </a:r>
              <a:r>
                <a:rPr lang="vi-VN" sz="2800" dirty="0">
                  <a:solidFill>
                    <a:srgbClr val="FF0000"/>
                  </a:solidFill>
                  <a:latin typeface="Nunito Black" pitchFamily="2" charset="0"/>
                </a:rPr>
                <a:t> ô vuông</a:t>
              </a:r>
              <a:r>
                <a:rPr lang="en-US" sz="2800" dirty="0">
                  <a:solidFill>
                    <a:srgbClr val="FF0000"/>
                  </a:solidFill>
                  <a:latin typeface="Nunito Black" pitchFamily="2" charset="0"/>
                </a:rPr>
                <a:t>.</a:t>
              </a:r>
            </a:p>
          </p:txBody>
        </p:sp>
      </p:grpSp>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0" b="98500" l="15333" r="90000">
                        <a14:foregroundMark x1="47889" y1="43167" x2="47889" y2="43167"/>
                        <a14:foregroundMark x1="47889" y1="41500" x2="47889" y2="41500"/>
                        <a14:foregroundMark x1="47889" y1="41500" x2="47889" y2="41500"/>
                        <a14:foregroundMark x1="47889" y1="34000" x2="54667" y2="60167"/>
                      </a14:backgroundRemoval>
                    </a14:imgEffect>
                  </a14:imgLayer>
                </a14:imgProps>
              </a:ext>
            </a:extLst>
          </a:blip>
          <a:stretch>
            <a:fillRect/>
          </a:stretch>
        </p:blipFill>
        <p:spPr>
          <a:xfrm>
            <a:off x="3173909" y="1774196"/>
            <a:ext cx="2259405" cy="1330859"/>
          </a:xfrm>
          <a:prstGeom prst="rect">
            <a:avLst/>
          </a:prstGeom>
        </p:spPr>
      </p:pic>
      <p:pic>
        <p:nvPicPr>
          <p:cNvPr id="30" name="Picture 29"/>
          <p:cNvPicPr>
            <a:picLocks noChangeAspect="1"/>
          </p:cNvPicPr>
          <p:nvPr/>
        </p:nvPicPr>
        <p:blipFill>
          <a:blip r:embed="rId5">
            <a:extLst>
              <a:ext uri="{BEBA8EAE-BF5A-486C-A8C5-ECC9F3942E4B}">
                <a14:imgProps xmlns:a14="http://schemas.microsoft.com/office/drawing/2010/main">
                  <a14:imgLayer r:embed="rId6">
                    <a14:imgEffect>
                      <a14:backgroundRemoval t="0" b="98500" l="15333" r="90000">
                        <a14:foregroundMark x1="47889" y1="43167" x2="47889" y2="43167"/>
                        <a14:foregroundMark x1="47889" y1="41500" x2="47889" y2="41500"/>
                        <a14:foregroundMark x1="47889" y1="41500" x2="47889" y2="41500"/>
                        <a14:foregroundMark x1="47889" y1="34000" x2="54667" y2="60167"/>
                      </a14:backgroundRemoval>
                    </a14:imgEffect>
                  </a14:imgLayer>
                </a14:imgProps>
              </a:ext>
            </a:extLst>
          </a:blip>
          <a:stretch>
            <a:fillRect/>
          </a:stretch>
        </p:blipFill>
        <p:spPr>
          <a:xfrm>
            <a:off x="6094302" y="1816210"/>
            <a:ext cx="2259405" cy="1330859"/>
          </a:xfrm>
          <a:prstGeom prst="rect">
            <a:avLst/>
          </a:prstGeom>
        </p:spPr>
      </p:pic>
      <p:pic>
        <p:nvPicPr>
          <p:cNvPr id="4" name="Picture 3"/>
          <p:cNvPicPr>
            <a:picLocks noChangeAspect="1"/>
          </p:cNvPicPr>
          <p:nvPr/>
        </p:nvPicPr>
        <p:blipFill>
          <a:blip r:embed="rId7"/>
          <a:stretch>
            <a:fillRect/>
          </a:stretch>
        </p:blipFill>
        <p:spPr>
          <a:xfrm>
            <a:off x="9750329" y="4120666"/>
            <a:ext cx="2730140" cy="2616385"/>
          </a:xfrm>
          <a:prstGeom prst="rect">
            <a:avLst/>
          </a:prstGeom>
        </p:spPr>
      </p:pic>
      <p:sp>
        <p:nvSpPr>
          <p:cNvPr id="12" name="TextBox 11"/>
          <p:cNvSpPr txBox="1"/>
          <p:nvPr/>
        </p:nvSpPr>
        <p:spPr>
          <a:xfrm>
            <a:off x="3889899" y="2152370"/>
            <a:ext cx="915635"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biến</a:t>
            </a:r>
            <a:endParaRPr lang="en-US" sz="2800" b="1" dirty="0">
              <a:latin typeface="Cambria" panose="02040503050406030204" pitchFamily="18" charset="0"/>
              <a:ea typeface="Cambria" panose="02040503050406030204" pitchFamily="18" charset="0"/>
            </a:endParaRPr>
          </a:p>
        </p:txBody>
      </p:sp>
      <p:sp>
        <p:nvSpPr>
          <p:cNvPr id="32" name="TextBox 31"/>
          <p:cNvSpPr txBox="1"/>
          <p:nvPr/>
        </p:nvSpPr>
        <p:spPr>
          <a:xfrm>
            <a:off x="6708350" y="2180670"/>
            <a:ext cx="1101584"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biếng</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2728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nodeType="withEffect">
                                  <p:stCondLst>
                                    <p:cond delay="0"/>
                                  </p:stCondLst>
                                  <p:childTnLst>
                                    <p:set>
                                      <p:cBhvr>
                                        <p:cTn id="20" dur="1" fill="hold">
                                          <p:stCondLst>
                                            <p:cond delay="0"/>
                                          </p:stCondLst>
                                        </p:cTn>
                                        <p:tgtEl>
                                          <p:spTgt spid="32">
                                            <p:txEl>
                                              <p:pRg st="0" end="0"/>
                                            </p:txEl>
                                          </p:spTgt>
                                        </p:tgtEl>
                                        <p:attrNameLst>
                                          <p:attrName>style.visibility</p:attrName>
                                        </p:attrNameLst>
                                      </p:cBhvr>
                                      <p:to>
                                        <p:strVal val="visible"/>
                                      </p:to>
                                    </p:set>
                                    <p:animEffect transition="in" filter="fade">
                                      <p:cBhvr>
                                        <p:cTn id="21" dur="500"/>
                                        <p:tgtEl>
                                          <p:spTgt spid="3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0" nodeType="clickEffect">
                                  <p:stCondLst>
                                    <p:cond delay="0"/>
                                  </p:stCondLst>
                                  <p:childTnLst>
                                    <p:animMotion origin="layout" path="M -4.16667E-7 -1.85185E-6 L 0.13906 0.21505 " pathEditMode="relative" rAng="0" ptsTypes="AA">
                                      <p:cBhvr>
                                        <p:cTn id="36" dur="2000" fill="hold"/>
                                        <p:tgtEl>
                                          <p:spTgt spid="12"/>
                                        </p:tgtEl>
                                        <p:attrNameLst>
                                          <p:attrName>ppt_x</p:attrName>
                                          <p:attrName>ppt_y</p:attrName>
                                        </p:attrNameLst>
                                      </p:cBhvr>
                                      <p:rCtr x="6953" y="10741"/>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0" nodeType="clickEffect">
                                  <p:stCondLst>
                                    <p:cond delay="0"/>
                                  </p:stCondLst>
                                  <p:childTnLst>
                                    <p:animMotion origin="layout" path="M 2.91667E-6 2.96296E-6 L -0.11862 0.33865 " pathEditMode="relative" rAng="0" ptsTypes="AA">
                                      <p:cBhvr>
                                        <p:cTn id="40" dur="2000" fill="hold"/>
                                        <p:tgtEl>
                                          <p:spTgt spid="32">
                                            <p:txEl>
                                              <p:pRg st="0" end="0"/>
                                            </p:txEl>
                                          </p:spTgt>
                                        </p:tgtEl>
                                        <p:attrNameLst>
                                          <p:attrName>ppt_x</p:attrName>
                                          <p:attrName>ppt_y</p:attrName>
                                        </p:attrNameLst>
                                      </p:cBhvr>
                                      <p:rCtr x="-5937" y="16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2" grpId="0"/>
      <p:bldP spid="12" grpId="1"/>
      <p:bldP spid="32" grpId="0"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ounded Rectangle 12"/>
          <p:cNvSpPr/>
          <p:nvPr/>
        </p:nvSpPr>
        <p:spPr>
          <a:xfrm>
            <a:off x="1385207" y="3983494"/>
            <a:ext cx="8897527" cy="143047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Anh</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Dũng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giả</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làm</a:t>
            </a:r>
            <a:r>
              <a:rPr lang="en-US" sz="2800" dirty="0">
                <a:solidFill>
                  <a:srgbClr val="000000"/>
                </a:solidFill>
                <a:latin typeface="Cambria" panose="02040503050406030204" pitchFamily="18" charset="0"/>
                <a:ea typeface="Cambria" panose="02040503050406030204" pitchFamily="18" charset="0"/>
              </a:rPr>
              <a:t> </a:t>
            </a:r>
            <a:r>
              <a:rPr lang="en-US" sz="2800" b="1" dirty="0">
                <a:solidFill>
                  <a:srgbClr val="000000"/>
                </a:solidFill>
                <a:latin typeface="Cambria" panose="02040503050406030204" pitchFamily="18" charset="0"/>
                <a:ea typeface="Cambria" panose="02040503050406030204" pitchFamily="18" charset="0"/>
              </a:rPr>
              <a:t>         </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kêu</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của</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các</a:t>
            </a:r>
            <a:r>
              <a:rPr lang="en-US" sz="2800" dirty="0">
                <a:solidFill>
                  <a:srgbClr val="000000"/>
                </a:solidFill>
                <a:latin typeface="Cambria" panose="02040503050406030204" pitchFamily="18" charset="0"/>
                <a:ea typeface="Cambria" panose="02040503050406030204" pitchFamily="18" charset="0"/>
              </a:rPr>
              <a:t> con </a:t>
            </a:r>
            <a:r>
              <a:rPr lang="en-US" sz="2800" dirty="0" err="1">
                <a:solidFill>
                  <a:srgbClr val="000000"/>
                </a:solidFill>
                <a:latin typeface="Cambria" panose="02040503050406030204" pitchFamily="18" charset="0"/>
                <a:ea typeface="Cambria" panose="02040503050406030204" pitchFamily="18" charset="0"/>
              </a:rPr>
              <a:t>vật</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rất</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giỏi</a:t>
            </a:r>
            <a:r>
              <a:rPr lang="en-US" sz="2800" dirty="0">
                <a:solidFill>
                  <a:srgbClr val="000000"/>
                </a:solidFill>
                <a:latin typeface="Cambria" panose="02040503050406030204" pitchFamily="18" charset="0"/>
                <a:ea typeface="Cambria" panose="02040503050406030204" pitchFamily="18" charset="0"/>
              </a:rPr>
              <a:t>.</a:t>
            </a:r>
          </a:p>
          <a:p>
            <a:pPr algn="just">
              <a:lnSpc>
                <a:spcPct val="150000"/>
              </a:lnSpc>
            </a:pPr>
            <a:r>
              <a:rPr lang="en-US" sz="2800" dirty="0">
                <a:solidFill>
                  <a:srgbClr val="000000"/>
                </a:solidFill>
                <a:latin typeface="Cambria" panose="02040503050406030204" pitchFamily="18" charset="0"/>
                <a:ea typeface="Cambria" panose="02040503050406030204" pitchFamily="18" charset="0"/>
              </a:rPr>
              <a:t>- Ở </a:t>
            </a:r>
            <a:r>
              <a:rPr lang="en-US" sz="2800" dirty="0" err="1">
                <a:solidFill>
                  <a:srgbClr val="000000"/>
                </a:solidFill>
                <a:latin typeface="Cambria" panose="02040503050406030204" pitchFamily="18" charset="0"/>
                <a:ea typeface="Cambria" panose="02040503050406030204" pitchFamily="18" charset="0"/>
              </a:rPr>
              <a:t>lớp</a:t>
            </a:r>
            <a:r>
              <a:rPr lang="en-US" sz="2800" dirty="0">
                <a:solidFill>
                  <a:srgbClr val="000000"/>
                </a:solidFill>
                <a:latin typeface="Cambria" panose="02040503050406030204" pitchFamily="18" charset="0"/>
                <a:ea typeface="Cambria" panose="02040503050406030204" pitchFamily="18" charset="0"/>
              </a:rPr>
              <a:t>, Mai </a:t>
            </a:r>
            <a:r>
              <a:rPr lang="en-US" sz="2800" dirty="0" err="1">
                <a:solidFill>
                  <a:srgbClr val="000000"/>
                </a:solidFill>
                <a:latin typeface="Cambria" panose="02040503050406030204" pitchFamily="18" charset="0"/>
                <a:ea typeface="Cambria" panose="02040503050406030204" pitchFamily="18" charset="0"/>
              </a:rPr>
              <a:t>và</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Hà</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là</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đôi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bạn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cùng</a:t>
            </a:r>
            <a:r>
              <a:rPr lang="en-US" sz="2800" dirty="0">
                <a:solidFill>
                  <a:srgbClr val="000000"/>
                </a:solidFill>
                <a:latin typeface="Cambria" panose="02040503050406030204" pitchFamily="18" charset="0"/>
                <a:ea typeface="Cambria" panose="02040503050406030204" pitchFamily="18" charset="0"/>
              </a:rPr>
              <a:t>                .</a:t>
            </a:r>
            <a:endParaRPr lang="en-US" sz="2800" b="0" i="0" dirty="0">
              <a:solidFill>
                <a:srgbClr val="000000"/>
              </a:solidFill>
              <a:effectLst/>
              <a:latin typeface="Cambria" panose="02040503050406030204" pitchFamily="18" charset="0"/>
              <a:ea typeface="Cambria" panose="02040503050406030204" pitchFamily="18" charset="0"/>
            </a:endParaRPr>
          </a:p>
        </p:txBody>
      </p:sp>
      <p:pic>
        <p:nvPicPr>
          <p:cNvPr id="16" name="Picture 15"/>
          <p:cNvPicPr>
            <a:picLocks noChangeAspect="1"/>
          </p:cNvPicPr>
          <p:nvPr/>
        </p:nvPicPr>
        <p:blipFill>
          <a:blip r:embed="rId3"/>
          <a:stretch>
            <a:fillRect/>
          </a:stretch>
        </p:blipFill>
        <p:spPr>
          <a:xfrm>
            <a:off x="4508358" y="4137431"/>
            <a:ext cx="1086684" cy="463336"/>
          </a:xfrm>
          <a:prstGeom prst="rect">
            <a:avLst/>
          </a:prstGeom>
        </p:spPr>
      </p:pic>
      <p:pic>
        <p:nvPicPr>
          <p:cNvPr id="14" name="Picture 13"/>
          <p:cNvPicPr>
            <a:picLocks noChangeAspect="1"/>
          </p:cNvPicPr>
          <p:nvPr/>
        </p:nvPicPr>
        <p:blipFill>
          <a:blip r:embed="rId4"/>
          <a:stretch>
            <a:fillRect/>
          </a:stretch>
        </p:blipFill>
        <p:spPr>
          <a:xfrm>
            <a:off x="-297148" y="-1505212"/>
            <a:ext cx="5529822" cy="4361230"/>
          </a:xfrm>
          <a:prstGeom prst="rect">
            <a:avLst/>
          </a:prstGeom>
        </p:spPr>
      </p:pic>
      <p:sp>
        <p:nvSpPr>
          <p:cNvPr id="2" name="Rectangle 1"/>
          <p:cNvSpPr/>
          <p:nvPr/>
        </p:nvSpPr>
        <p:spPr>
          <a:xfrm>
            <a:off x="417821" y="405012"/>
            <a:ext cx="4342329" cy="954107"/>
          </a:xfrm>
          <a:prstGeom prst="rect">
            <a:avLst/>
          </a:prstGeom>
        </p:spPr>
        <p:txBody>
          <a:bodyPr wrap="square">
            <a:spAutoFit/>
          </a:bodyPr>
          <a:lstStyle/>
          <a:p>
            <a:pPr lvl="0" algn="ctr" defTabSz="609539">
              <a:defRPr/>
            </a:pPr>
            <a:r>
              <a:rPr lang="en-US" sz="2800" kern="0" dirty="0">
                <a:latin typeface="Nunito Black" panose="00000A00000000000000" pitchFamily="2" charset="0"/>
              </a:rPr>
              <a:t>2. </a:t>
            </a:r>
            <a:r>
              <a:rPr lang="en-US" sz="2800" b="1" dirty="0" err="1">
                <a:latin typeface="Nunito Black" pitchFamily="2" charset="0"/>
              </a:rPr>
              <a:t>Làm</a:t>
            </a:r>
            <a:r>
              <a:rPr lang="en-US" sz="2800" b="1" dirty="0">
                <a:latin typeface="Nunito Black" pitchFamily="2" charset="0"/>
              </a:rPr>
              <a:t> </a:t>
            </a:r>
            <a:r>
              <a:rPr lang="en-US" sz="2800" b="1" dirty="0" err="1">
                <a:latin typeface="Nunito Black" pitchFamily="2" charset="0"/>
              </a:rPr>
              <a:t>bài</a:t>
            </a:r>
            <a:r>
              <a:rPr lang="en-US" sz="2800" b="1" dirty="0">
                <a:latin typeface="Nunito Black" pitchFamily="2" charset="0"/>
              </a:rPr>
              <a:t> </a:t>
            </a:r>
            <a:r>
              <a:rPr lang="en-US" sz="2800" b="1" dirty="0" err="1">
                <a:latin typeface="Nunito Black" pitchFamily="2" charset="0"/>
              </a:rPr>
              <a:t>tập</a:t>
            </a:r>
            <a:r>
              <a:rPr lang="en-US" sz="2800" b="1" dirty="0">
                <a:latin typeface="Nunito Black" pitchFamily="2" charset="0"/>
              </a:rPr>
              <a:t> a </a:t>
            </a:r>
            <a:r>
              <a:rPr lang="en-US" sz="2800" b="1" dirty="0" err="1">
                <a:latin typeface="Nunito Black" pitchFamily="2" charset="0"/>
              </a:rPr>
              <a:t>hoặc</a:t>
            </a:r>
            <a:r>
              <a:rPr lang="en-US" sz="2800" b="1" dirty="0">
                <a:latin typeface="Nunito Black" pitchFamily="2" charset="0"/>
              </a:rPr>
              <a:t> b.</a:t>
            </a:r>
            <a:endParaRPr lang="en-US" sz="2800" b="1" kern="0" dirty="0">
              <a:latin typeface="Nunito Black" panose="00000A00000000000000" pitchFamily="2" charset="0"/>
            </a:endParaRPr>
          </a:p>
        </p:txBody>
      </p:sp>
      <p:grpSp>
        <p:nvGrpSpPr>
          <p:cNvPr id="36" name="Group 35"/>
          <p:cNvGrpSpPr/>
          <p:nvPr/>
        </p:nvGrpSpPr>
        <p:grpSpPr>
          <a:xfrm>
            <a:off x="830146" y="1119163"/>
            <a:ext cx="9452588" cy="1037199"/>
            <a:chOff x="3693348" y="647932"/>
            <a:chExt cx="3418851" cy="1022677"/>
          </a:xfrm>
        </p:grpSpPr>
        <p:sp>
          <p:nvSpPr>
            <p:cNvPr id="37" name="Rectangle: Rounded Corners 5">
              <a:extLst>
                <a:ext uri="{FF2B5EF4-FFF2-40B4-BE49-F238E27FC236}">
                  <a16:creationId xmlns:a16="http://schemas.microsoft.com/office/drawing/2014/main" id="{1E8E6806-0FCF-0218-CB8B-65DAB865CAF9}"/>
                </a:ext>
              </a:extLst>
            </p:cNvPr>
            <p:cNvSpPr/>
            <p:nvPr/>
          </p:nvSpPr>
          <p:spPr>
            <a:xfrm>
              <a:off x="3693348" y="647932"/>
              <a:ext cx="3329786" cy="597823"/>
            </a:xfrm>
            <a:prstGeom prst="roundRect">
              <a:avLst/>
            </a:prstGeom>
            <a:ln w="19050">
              <a:solidFill>
                <a:schemeClr val="accent6">
                  <a:lumMod val="40000"/>
                  <a:lumOff val="60000"/>
                </a:schemeClr>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rgbClr val="FF0000"/>
                </a:solidFill>
                <a:effectLst/>
                <a:uLnTx/>
                <a:uFillTx/>
                <a:latin typeface="微软雅黑" panose="020F0502020204030204"/>
              </a:endParaRPr>
            </a:p>
          </p:txBody>
        </p:sp>
        <p:sp>
          <p:nvSpPr>
            <p:cNvPr id="38" name="TextBox 37">
              <a:extLst>
                <a:ext uri="{FF2B5EF4-FFF2-40B4-BE49-F238E27FC236}">
                  <a16:creationId xmlns:a16="http://schemas.microsoft.com/office/drawing/2014/main" id="{67D69C05-1631-43AA-D660-34FE01B2C07C}"/>
                </a:ext>
              </a:extLst>
            </p:cNvPr>
            <p:cNvSpPr txBox="1"/>
            <p:nvPr/>
          </p:nvSpPr>
          <p:spPr>
            <a:xfrm>
              <a:off x="3693348" y="729860"/>
              <a:ext cx="3418851" cy="940749"/>
            </a:xfrm>
            <a:prstGeom prst="rect">
              <a:avLst/>
            </a:prstGeom>
            <a:noFill/>
          </p:spPr>
          <p:txBody>
            <a:bodyPr wrap="square" rtlCol="0">
              <a:spAutoFit/>
            </a:bodyPr>
            <a:lstStyle/>
            <a:p>
              <a:r>
                <a:rPr lang="vi-VN" sz="2800" dirty="0">
                  <a:solidFill>
                    <a:srgbClr val="FF0000"/>
                  </a:solidFill>
                  <a:latin typeface="Nunito Black" pitchFamily="2" charset="0"/>
                </a:rPr>
                <a:t>b. </a:t>
              </a:r>
              <a:r>
                <a:rPr lang="en-US" sz="2800" dirty="0">
                  <a:solidFill>
                    <a:srgbClr val="FF0000"/>
                  </a:solidFill>
                  <a:latin typeface="Nunito Black" pitchFamily="2" charset="0"/>
                </a:rPr>
                <a:t>C</a:t>
              </a:r>
              <a:r>
                <a:rPr lang="vi-VN" sz="2800" dirty="0">
                  <a:solidFill>
                    <a:srgbClr val="FF0000"/>
                  </a:solidFill>
                  <a:latin typeface="Nunito Black" pitchFamily="2" charset="0"/>
                </a:rPr>
                <a:t>họn tiếng </a:t>
              </a:r>
              <a:r>
                <a:rPr lang="en-US" sz="2800" dirty="0" err="1">
                  <a:solidFill>
                    <a:srgbClr val="FF0000"/>
                  </a:solidFill>
                  <a:latin typeface="Nunito Black" pitchFamily="2" charset="0"/>
                </a:rPr>
                <a:t>trong</a:t>
              </a:r>
              <a:r>
                <a:rPr lang="en-US" sz="2800" dirty="0">
                  <a:solidFill>
                    <a:srgbClr val="FF0000"/>
                  </a:solidFill>
                  <a:latin typeface="Nunito Black" pitchFamily="2" charset="0"/>
                </a:rPr>
                <a:t> </a:t>
              </a:r>
              <a:r>
                <a:rPr lang="en-US" sz="2800" dirty="0" err="1">
                  <a:solidFill>
                    <a:srgbClr val="FF0000"/>
                  </a:solidFill>
                  <a:latin typeface="Nunito Black" pitchFamily="2" charset="0"/>
                </a:rPr>
                <a:t>bông</a:t>
              </a:r>
              <a:r>
                <a:rPr lang="en-US" sz="2800" dirty="0">
                  <a:solidFill>
                    <a:srgbClr val="FF0000"/>
                  </a:solidFill>
                  <a:latin typeface="Nunito Black" pitchFamily="2" charset="0"/>
                </a:rPr>
                <a:t> </a:t>
              </a:r>
              <a:r>
                <a:rPr lang="en-US" sz="2800" dirty="0" err="1">
                  <a:solidFill>
                    <a:srgbClr val="FF0000"/>
                  </a:solidFill>
                  <a:latin typeface="Nunito Black" pitchFamily="2" charset="0"/>
                </a:rPr>
                <a:t>hoa</a:t>
              </a:r>
              <a:r>
                <a:rPr lang="en-US" sz="2800" dirty="0">
                  <a:solidFill>
                    <a:srgbClr val="FF0000"/>
                  </a:solidFill>
                  <a:latin typeface="Nunito Black" pitchFamily="2" charset="0"/>
                </a:rPr>
                <a:t> </a:t>
              </a:r>
              <a:r>
                <a:rPr lang="en-US" sz="2800" dirty="0" err="1">
                  <a:solidFill>
                    <a:srgbClr val="FF0000"/>
                  </a:solidFill>
                  <a:latin typeface="Nunito Black" pitchFamily="2" charset="0"/>
                </a:rPr>
                <a:t>thay</a:t>
              </a:r>
              <a:r>
                <a:rPr lang="vi-VN" sz="2800" dirty="0">
                  <a:solidFill>
                    <a:srgbClr val="FF0000"/>
                  </a:solidFill>
                  <a:latin typeface="Nunito Black" pitchFamily="2" charset="0"/>
                </a:rPr>
                <a:t> cho</a:t>
              </a:r>
              <a:r>
                <a:rPr lang="en-US" sz="2800" dirty="0">
                  <a:solidFill>
                    <a:srgbClr val="FF0000"/>
                  </a:solidFill>
                  <a:latin typeface="Nunito Black" pitchFamily="2" charset="0"/>
                </a:rPr>
                <a:t> </a:t>
              </a:r>
              <a:r>
                <a:rPr lang="en-US" sz="2800" dirty="0" err="1">
                  <a:solidFill>
                    <a:srgbClr val="FF0000"/>
                  </a:solidFill>
                  <a:latin typeface="Nunito Black" pitchFamily="2" charset="0"/>
                </a:rPr>
                <a:t>mỗi</a:t>
              </a:r>
              <a:r>
                <a:rPr lang="vi-VN" sz="2800" dirty="0">
                  <a:solidFill>
                    <a:srgbClr val="FF0000"/>
                  </a:solidFill>
                  <a:latin typeface="Nunito Black" pitchFamily="2" charset="0"/>
                </a:rPr>
                <a:t> ô vuông</a:t>
              </a:r>
              <a:r>
                <a:rPr lang="en-US" sz="2800" dirty="0">
                  <a:solidFill>
                    <a:srgbClr val="FF0000"/>
                  </a:solidFill>
                  <a:latin typeface="Nunito Black" pitchFamily="2" charset="0"/>
                </a:rPr>
                <a:t>.</a:t>
              </a:r>
            </a:p>
          </p:txBody>
        </p:sp>
      </p:grpSp>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0" b="98500" l="15333" r="90000">
                        <a14:foregroundMark x1="47889" y1="43167" x2="47889" y2="43167"/>
                        <a14:foregroundMark x1="47889" y1="41500" x2="47889" y2="41500"/>
                        <a14:foregroundMark x1="47889" y1="41500" x2="47889" y2="41500"/>
                        <a14:foregroundMark x1="47889" y1="34000" x2="54667" y2="60167"/>
                      </a14:backgroundRemoval>
                    </a14:imgEffect>
                  </a14:imgLayer>
                </a14:imgProps>
              </a:ext>
            </a:extLst>
          </a:blip>
          <a:stretch>
            <a:fillRect/>
          </a:stretch>
        </p:blipFill>
        <p:spPr>
          <a:xfrm>
            <a:off x="3173909" y="1774196"/>
            <a:ext cx="2259405" cy="1330859"/>
          </a:xfrm>
          <a:prstGeom prst="rect">
            <a:avLst/>
          </a:prstGeom>
        </p:spPr>
      </p:pic>
      <p:pic>
        <p:nvPicPr>
          <p:cNvPr id="30" name="Picture 29"/>
          <p:cNvPicPr>
            <a:picLocks noChangeAspect="1"/>
          </p:cNvPicPr>
          <p:nvPr/>
        </p:nvPicPr>
        <p:blipFill>
          <a:blip r:embed="rId5">
            <a:extLst>
              <a:ext uri="{BEBA8EAE-BF5A-486C-A8C5-ECC9F3942E4B}">
                <a14:imgProps xmlns:a14="http://schemas.microsoft.com/office/drawing/2010/main">
                  <a14:imgLayer r:embed="rId6">
                    <a14:imgEffect>
                      <a14:backgroundRemoval t="0" b="98500" l="15333" r="90000">
                        <a14:foregroundMark x1="47889" y1="43167" x2="47889" y2="43167"/>
                        <a14:foregroundMark x1="47889" y1="41500" x2="47889" y2="41500"/>
                        <a14:foregroundMark x1="47889" y1="41500" x2="47889" y2="41500"/>
                        <a14:foregroundMark x1="47889" y1="34000" x2="54667" y2="60167"/>
                      </a14:backgroundRemoval>
                    </a14:imgEffect>
                  </a14:imgLayer>
                </a14:imgProps>
              </a:ext>
            </a:extLst>
          </a:blip>
          <a:stretch>
            <a:fillRect/>
          </a:stretch>
        </p:blipFill>
        <p:spPr>
          <a:xfrm>
            <a:off x="6094302" y="1816210"/>
            <a:ext cx="2259405" cy="1330859"/>
          </a:xfrm>
          <a:prstGeom prst="rect">
            <a:avLst/>
          </a:prstGeom>
        </p:spPr>
      </p:pic>
      <p:sp>
        <p:nvSpPr>
          <p:cNvPr id="15" name="Rectangle 14"/>
          <p:cNvSpPr/>
          <p:nvPr/>
        </p:nvSpPr>
        <p:spPr>
          <a:xfrm>
            <a:off x="6691478" y="4807389"/>
            <a:ext cx="1103556" cy="461727"/>
          </a:xfrm>
          <a:prstGeom prst="rect">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7"/>
          <a:stretch>
            <a:fillRect/>
          </a:stretch>
        </p:blipFill>
        <p:spPr>
          <a:xfrm>
            <a:off x="9750329" y="4120666"/>
            <a:ext cx="2730140" cy="2616385"/>
          </a:xfrm>
          <a:prstGeom prst="rect">
            <a:avLst/>
          </a:prstGeom>
        </p:spPr>
      </p:pic>
      <p:sp>
        <p:nvSpPr>
          <p:cNvPr id="12" name="TextBox 11"/>
          <p:cNvSpPr txBox="1"/>
          <p:nvPr/>
        </p:nvSpPr>
        <p:spPr>
          <a:xfrm>
            <a:off x="3889899" y="2152370"/>
            <a:ext cx="835485"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tiến</a:t>
            </a:r>
            <a:endParaRPr lang="en-US" sz="2800" b="1" dirty="0">
              <a:latin typeface="Cambria" panose="02040503050406030204" pitchFamily="18" charset="0"/>
              <a:ea typeface="Cambria" panose="02040503050406030204" pitchFamily="18" charset="0"/>
            </a:endParaRPr>
          </a:p>
        </p:txBody>
      </p:sp>
      <p:sp>
        <p:nvSpPr>
          <p:cNvPr id="32" name="TextBox 31"/>
          <p:cNvSpPr txBox="1"/>
          <p:nvPr/>
        </p:nvSpPr>
        <p:spPr>
          <a:xfrm>
            <a:off x="6708350" y="2180670"/>
            <a:ext cx="1021433"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tiếng</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3981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grpId="0" nodeType="clickEffect">
                                  <p:stCondLst>
                                    <p:cond delay="0"/>
                                  </p:stCondLst>
                                  <p:childTnLst>
                                    <p:animMotion origin="layout" path="M 2.70833E-6 1.48148E-6 L -0.18073 0.28819 " pathEditMode="relative" rAng="0" ptsTypes="AA">
                                      <p:cBhvr>
                                        <p:cTn id="17" dur="2000" fill="hold"/>
                                        <p:tgtEl>
                                          <p:spTgt spid="32"/>
                                        </p:tgtEl>
                                        <p:attrNameLst>
                                          <p:attrName>ppt_x</p:attrName>
                                          <p:attrName>ppt_y</p:attrName>
                                        </p:attrNameLst>
                                      </p:cBhvr>
                                      <p:rCtr x="-9036" y="14398"/>
                                    </p:animMotion>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4.79167E-6 -1.85185E-6 L 0.23632 0.38611 " pathEditMode="relative" rAng="0" ptsTypes="AA">
                                      <p:cBhvr>
                                        <p:cTn id="21" dur="2000" fill="hold"/>
                                        <p:tgtEl>
                                          <p:spTgt spid="12"/>
                                        </p:tgtEl>
                                        <p:attrNameLst>
                                          <p:attrName>ppt_x</p:attrName>
                                          <p:attrName>ppt_y</p:attrName>
                                        </p:attrNameLst>
                                      </p:cBhvr>
                                      <p:rCtr x="11810" y="193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2" grpId="0"/>
      <p:bldP spid="3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rot="260697">
            <a:off x="-1345684" y="914659"/>
            <a:ext cx="4676381" cy="5287231"/>
          </a:xfrm>
          <a:prstGeom prst="rect">
            <a:avLst/>
          </a:prstGeom>
        </p:spPr>
      </p:pic>
      <p:grpSp>
        <p:nvGrpSpPr>
          <p:cNvPr id="11" name="Group 10"/>
          <p:cNvGrpSpPr/>
          <p:nvPr/>
        </p:nvGrpSpPr>
        <p:grpSpPr>
          <a:xfrm>
            <a:off x="1620570" y="316218"/>
            <a:ext cx="9560460" cy="872367"/>
            <a:chOff x="-91768" y="253878"/>
            <a:chExt cx="10567274" cy="910224"/>
          </a:xfrm>
        </p:grpSpPr>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ackgroundRemoval t="0" b="94091" l="0" r="97804"/>
                      </a14:imgEffect>
                    </a14:imgLayer>
                  </a14:imgProps>
                </a:ext>
              </a:extLst>
            </a:blip>
            <a:stretch>
              <a:fillRect/>
            </a:stretch>
          </p:blipFill>
          <p:spPr>
            <a:xfrm>
              <a:off x="-91768" y="253878"/>
              <a:ext cx="10567274" cy="910224"/>
            </a:xfrm>
            <a:prstGeom prst="rect">
              <a:avLst/>
            </a:prstGeom>
          </p:spPr>
        </p:pic>
        <p:sp>
          <p:nvSpPr>
            <p:cNvPr id="14" name="Rectangle 13"/>
            <p:cNvSpPr/>
            <p:nvPr/>
          </p:nvSpPr>
          <p:spPr>
            <a:xfrm>
              <a:off x="408577" y="428423"/>
              <a:ext cx="9696673" cy="545926"/>
            </a:xfrm>
            <a:prstGeom prst="rect">
              <a:avLst/>
            </a:prstGeom>
          </p:spPr>
          <p:txBody>
            <a:bodyPr wrap="square">
              <a:spAutoFit/>
            </a:bodyPr>
            <a:lstStyle/>
            <a:p>
              <a:r>
                <a:rPr lang="en-US" sz="2800" dirty="0">
                  <a:solidFill>
                    <a:srgbClr val="000000"/>
                  </a:solidFill>
                  <a:latin typeface="Nunito Black" pitchFamily="2" charset="0"/>
                </a:rPr>
                <a:t>3. </a:t>
              </a:r>
              <a:r>
                <a:rPr lang="en-US" sz="2800" dirty="0" err="1">
                  <a:solidFill>
                    <a:srgbClr val="000000"/>
                  </a:solidFill>
                  <a:latin typeface="Nunito Black" pitchFamily="2" charset="0"/>
                </a:rPr>
                <a:t>Viết</a:t>
              </a:r>
              <a:r>
                <a:rPr lang="en-US" sz="2800" dirty="0">
                  <a:solidFill>
                    <a:srgbClr val="000000"/>
                  </a:solidFill>
                  <a:latin typeface="Nunito Black" pitchFamily="2" charset="0"/>
                </a:rPr>
                <a:t> </a:t>
              </a:r>
              <a:r>
                <a:rPr lang="en-US" sz="2800" dirty="0" err="1">
                  <a:solidFill>
                    <a:srgbClr val="000000"/>
                  </a:solidFill>
                  <a:latin typeface="Nunito Black" pitchFamily="2" charset="0"/>
                </a:rPr>
                <a:t>vào</a:t>
              </a:r>
              <a:r>
                <a:rPr lang="en-US" sz="2800" dirty="0">
                  <a:solidFill>
                    <a:srgbClr val="000000"/>
                  </a:solidFill>
                  <a:latin typeface="Nunito Black" pitchFamily="2" charset="0"/>
                </a:rPr>
                <a:t> </a:t>
              </a:r>
              <a:r>
                <a:rPr lang="en-US" sz="2800" dirty="0" err="1">
                  <a:solidFill>
                    <a:srgbClr val="000000"/>
                  </a:solidFill>
                  <a:latin typeface="Nunito Black" pitchFamily="2" charset="0"/>
                </a:rPr>
                <a:t>vở</a:t>
              </a:r>
              <a:r>
                <a:rPr lang="en-US" sz="2800" dirty="0">
                  <a:solidFill>
                    <a:srgbClr val="000000"/>
                  </a:solidFill>
                  <a:latin typeface="Nunito Black" pitchFamily="2" charset="0"/>
                </a:rPr>
                <a:t> 1 – 2 </a:t>
              </a:r>
              <a:r>
                <a:rPr lang="en-US" sz="2800" dirty="0" err="1">
                  <a:solidFill>
                    <a:srgbClr val="000000"/>
                  </a:solidFill>
                  <a:latin typeface="Nunito Black" pitchFamily="2" charset="0"/>
                </a:rPr>
                <a:t>câu</a:t>
              </a:r>
              <a:r>
                <a:rPr lang="en-US" sz="2800" dirty="0">
                  <a:solidFill>
                    <a:srgbClr val="000000"/>
                  </a:solidFill>
                  <a:latin typeface="Nunito Black" pitchFamily="2" charset="0"/>
                </a:rPr>
                <a:t> </a:t>
              </a:r>
              <a:r>
                <a:rPr lang="en-US" sz="2800" dirty="0" err="1">
                  <a:solidFill>
                    <a:srgbClr val="000000"/>
                  </a:solidFill>
                  <a:latin typeface="Nunito Black" pitchFamily="2" charset="0"/>
                </a:rPr>
                <a:t>đã</a:t>
              </a:r>
              <a:r>
                <a:rPr lang="en-US" sz="2800" dirty="0">
                  <a:solidFill>
                    <a:srgbClr val="000000"/>
                  </a:solidFill>
                  <a:latin typeface="Nunito Black" pitchFamily="2" charset="0"/>
                </a:rPr>
                <a:t> </a:t>
              </a:r>
              <a:r>
                <a:rPr lang="en-US" sz="2800" dirty="0" err="1">
                  <a:solidFill>
                    <a:srgbClr val="000000"/>
                  </a:solidFill>
                  <a:latin typeface="Nunito Black" pitchFamily="2" charset="0"/>
                </a:rPr>
                <a:t>hoàn</a:t>
              </a:r>
              <a:r>
                <a:rPr lang="en-US" sz="2800" dirty="0">
                  <a:solidFill>
                    <a:srgbClr val="000000"/>
                  </a:solidFill>
                  <a:latin typeface="Nunito Black" pitchFamily="2" charset="0"/>
                </a:rPr>
                <a:t> </a:t>
              </a:r>
              <a:r>
                <a:rPr lang="en-US" sz="2800" dirty="0" err="1">
                  <a:solidFill>
                    <a:srgbClr val="000000"/>
                  </a:solidFill>
                  <a:latin typeface="Nunito Black" pitchFamily="2" charset="0"/>
                </a:rPr>
                <a:t>thành</a:t>
              </a:r>
              <a:r>
                <a:rPr lang="en-US" sz="2800" dirty="0">
                  <a:solidFill>
                    <a:srgbClr val="000000"/>
                  </a:solidFill>
                  <a:latin typeface="Nunito Black" pitchFamily="2" charset="0"/>
                </a:rPr>
                <a:t> ở </a:t>
              </a:r>
              <a:r>
                <a:rPr lang="en-US" sz="2800" dirty="0" err="1">
                  <a:solidFill>
                    <a:srgbClr val="000000"/>
                  </a:solidFill>
                  <a:latin typeface="Nunito Black" pitchFamily="2" charset="0"/>
                </a:rPr>
                <a:t>bài</a:t>
              </a:r>
              <a:r>
                <a:rPr lang="en-US" sz="2800" dirty="0">
                  <a:solidFill>
                    <a:srgbClr val="000000"/>
                  </a:solidFill>
                  <a:latin typeface="Nunito Black" pitchFamily="2" charset="0"/>
                </a:rPr>
                <a:t> </a:t>
              </a:r>
              <a:r>
                <a:rPr lang="en-US" sz="2800" dirty="0" err="1">
                  <a:solidFill>
                    <a:srgbClr val="000000"/>
                  </a:solidFill>
                  <a:latin typeface="Nunito Black" pitchFamily="2" charset="0"/>
                </a:rPr>
                <a:t>tập</a:t>
              </a:r>
              <a:r>
                <a:rPr lang="en-US" sz="2800" dirty="0">
                  <a:solidFill>
                    <a:srgbClr val="000000"/>
                  </a:solidFill>
                  <a:latin typeface="Nunito Black" pitchFamily="2" charset="0"/>
                </a:rPr>
                <a:t> 2.</a:t>
              </a:r>
              <a:endParaRPr lang="en-US" sz="2800" dirty="0">
                <a:latin typeface="Nunito Black" pitchFamily="2" charset="0"/>
              </a:endParaRPr>
            </a:p>
          </p:txBody>
        </p:sp>
      </p:grpSp>
      <p:grpSp>
        <p:nvGrpSpPr>
          <p:cNvPr id="19" name="Group 18"/>
          <p:cNvGrpSpPr/>
          <p:nvPr/>
        </p:nvGrpSpPr>
        <p:grpSpPr>
          <a:xfrm>
            <a:off x="2182596" y="1552188"/>
            <a:ext cx="8618156" cy="4426587"/>
            <a:chOff x="2182596" y="1552188"/>
            <a:chExt cx="8618156" cy="4426587"/>
          </a:xfrm>
        </p:grpSpPr>
        <p:sp>
          <p:nvSpPr>
            <p:cNvPr id="8" name="Speech Bubble: Rectangle with Corners Rounded 7">
              <a:extLst>
                <a:ext uri="{FF2B5EF4-FFF2-40B4-BE49-F238E27FC236}">
                  <a16:creationId xmlns:a16="http://schemas.microsoft.com/office/drawing/2014/main" id="{71F5DE69-3E49-23C9-64D5-38174C5465FD}"/>
                </a:ext>
              </a:extLst>
            </p:cNvPr>
            <p:cNvSpPr/>
            <p:nvPr/>
          </p:nvSpPr>
          <p:spPr>
            <a:xfrm flipH="1">
              <a:off x="2182596" y="1552188"/>
              <a:ext cx="8618155" cy="4426587"/>
            </a:xfrm>
            <a:prstGeom prst="wedgeRoundRectCallout">
              <a:avLst>
                <a:gd name="adj1" fmla="val -21647"/>
                <a:gd name="adj2" fmla="val 49662"/>
                <a:gd name="adj3" fmla="val 16667"/>
              </a:avLst>
            </a:prstGeom>
            <a:noFill/>
            <a:ln w="57150">
              <a:solidFill>
                <a:srgbClr val="FF33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0" name="Rectangle 9"/>
            <p:cNvSpPr/>
            <p:nvPr/>
          </p:nvSpPr>
          <p:spPr>
            <a:xfrm>
              <a:off x="2441386" y="1780322"/>
              <a:ext cx="8359366" cy="3970318"/>
            </a:xfrm>
            <a:prstGeom prst="rect">
              <a:avLst/>
            </a:prstGeom>
          </p:spPr>
          <p:txBody>
            <a:bodyPr wrap="square">
              <a:spAutoFit/>
            </a:bodyPr>
            <a:lstStyle/>
            <a:p>
              <a:pPr algn="just"/>
              <a:r>
                <a:rPr lang="vi-VN" sz="2800" dirty="0">
                  <a:solidFill>
                    <a:srgbClr val="000000"/>
                  </a:solidFill>
                  <a:latin typeface="Cambria" panose="02040503050406030204" pitchFamily="18" charset="0"/>
                  <a:ea typeface="Cambria" panose="02040503050406030204" pitchFamily="18" charset="0"/>
                </a:rPr>
                <a:t>- Trong vườn, cây</a:t>
              </a:r>
              <a:r>
                <a:rPr lang="vi-VN" sz="2800" b="1" dirty="0">
                  <a:solidFill>
                    <a:srgbClr val="000000"/>
                  </a:solidFill>
                  <a:latin typeface="Cambria" panose="02040503050406030204" pitchFamily="18" charset="0"/>
                  <a:ea typeface="Cambria" panose="02040503050406030204" pitchFamily="18" charset="0"/>
                </a:rPr>
                <a:t> lựu</a:t>
              </a:r>
              <a:r>
                <a:rPr lang="vi-VN" sz="2800" dirty="0">
                  <a:solidFill>
                    <a:srgbClr val="000000"/>
                  </a:solidFill>
                  <a:latin typeface="Cambria" panose="02040503050406030204" pitchFamily="18" charset="0"/>
                  <a:ea typeface="Cambria" panose="02040503050406030204" pitchFamily="18" charset="0"/>
                </a:rPr>
                <a:t> sai </a:t>
              </a:r>
              <a:r>
                <a:rPr lang="vi-VN" sz="2800" b="1" dirty="0">
                  <a:solidFill>
                    <a:srgbClr val="000000"/>
                  </a:solidFill>
                  <a:latin typeface="Cambria" panose="02040503050406030204" pitchFamily="18" charset="0"/>
                  <a:ea typeface="Cambria" panose="02040503050406030204" pitchFamily="18" charset="0"/>
                </a:rPr>
                <a:t>trĩu</a:t>
              </a:r>
              <a:r>
                <a:rPr lang="vi-VN" sz="2800" dirty="0">
                  <a:solidFill>
                    <a:srgbClr val="000000"/>
                  </a:solidFill>
                  <a:latin typeface="Cambria" panose="02040503050406030204" pitchFamily="18" charset="0"/>
                  <a:ea typeface="Cambria" panose="02040503050406030204" pitchFamily="18" charset="0"/>
                </a:rPr>
                <a:t> quả.</a:t>
              </a:r>
            </a:p>
            <a:p>
              <a:pPr algn="just"/>
              <a:r>
                <a:rPr lang="vi-VN" sz="2800" dirty="0">
                  <a:solidFill>
                    <a:srgbClr val="000000"/>
                  </a:solidFill>
                  <a:latin typeface="Cambria" panose="02040503050406030204" pitchFamily="18" charset="0"/>
                  <a:ea typeface="Cambria" panose="02040503050406030204" pitchFamily="18" charset="0"/>
                </a:rPr>
                <a:t>- Mẹ </a:t>
              </a:r>
              <a:r>
                <a:rPr lang="vi-VN" sz="2800" b="1" dirty="0">
                  <a:solidFill>
                    <a:srgbClr val="000000"/>
                  </a:solidFill>
                  <a:latin typeface="Cambria" panose="02040503050406030204" pitchFamily="18" charset="0"/>
                  <a:ea typeface="Cambria" panose="02040503050406030204" pitchFamily="18" charset="0"/>
                </a:rPr>
                <a:t>địu</a:t>
              </a:r>
              <a:r>
                <a:rPr lang="vi-VN" sz="2800" dirty="0">
                  <a:solidFill>
                    <a:srgbClr val="000000"/>
                  </a:solidFill>
                  <a:latin typeface="Cambria" panose="02040503050406030204" pitchFamily="18" charset="0"/>
                  <a:ea typeface="Cambria" panose="02040503050406030204" pitchFamily="18" charset="0"/>
                </a:rPr>
                <a:t> bé lên nương.</a:t>
              </a:r>
            </a:p>
            <a:p>
              <a:pPr algn="just"/>
              <a:r>
                <a:rPr lang="vi-VN" sz="2800" dirty="0">
                  <a:solidFill>
                    <a:srgbClr val="000000"/>
                  </a:solidFill>
                  <a:latin typeface="Cambria" panose="02040503050406030204" pitchFamily="18" charset="0"/>
                  <a:ea typeface="Cambria" panose="02040503050406030204" pitchFamily="18" charset="0"/>
                </a:rPr>
                <a:t>- Đàn chim sà xuống cây bằng lăng, hót </a:t>
              </a:r>
              <a:r>
                <a:rPr lang="vi-VN" sz="2800" b="1" dirty="0">
                  <a:solidFill>
                    <a:srgbClr val="000000"/>
                  </a:solidFill>
                  <a:latin typeface="Cambria" panose="02040503050406030204" pitchFamily="18" charset="0"/>
                  <a:ea typeface="Cambria" panose="02040503050406030204" pitchFamily="18" charset="0"/>
                </a:rPr>
                <a:t>líu lo</a:t>
              </a:r>
              <a:r>
                <a:rPr lang="vi-VN" sz="2800" dirty="0">
                  <a:solidFill>
                    <a:srgbClr val="000000"/>
                  </a:solidFill>
                  <a:latin typeface="Cambria" panose="02040503050406030204" pitchFamily="18" charset="0"/>
                  <a:ea typeface="Cambria" panose="02040503050406030204" pitchFamily="18" charset="0"/>
                </a:rPr>
                <a:t>.</a:t>
              </a:r>
            </a:p>
            <a:p>
              <a:pPr algn="just"/>
              <a:r>
                <a:rPr lang="vi-VN" sz="2800" dirty="0">
                  <a:solidFill>
                    <a:srgbClr val="000000"/>
                  </a:solidFill>
                  <a:latin typeface="Cambria" panose="02040503050406030204" pitchFamily="18" charset="0"/>
                  <a:ea typeface="Cambria" panose="02040503050406030204" pitchFamily="18" charset="0"/>
                </a:rPr>
                <a:t>- Bàn tay khéo léo của bố đã </a:t>
              </a:r>
              <a:r>
                <a:rPr lang="vi-VN" sz="2800" b="1" dirty="0">
                  <a:solidFill>
                    <a:srgbClr val="000000"/>
                  </a:solidFill>
                  <a:latin typeface="Cambria" panose="02040503050406030204" pitchFamily="18" charset="0"/>
                  <a:ea typeface="Cambria" panose="02040503050406030204" pitchFamily="18" charset="0"/>
                </a:rPr>
                <a:t>biến </a:t>
              </a:r>
              <a:r>
                <a:rPr lang="vi-VN" sz="2800" dirty="0">
                  <a:solidFill>
                    <a:srgbClr val="000000"/>
                  </a:solidFill>
                  <a:latin typeface="Cambria" panose="02040503050406030204" pitchFamily="18" charset="0"/>
                  <a:ea typeface="Cambria" panose="02040503050406030204" pitchFamily="18" charset="0"/>
                </a:rPr>
                <a:t>những mảnh gỗ vụn thành máy bay, ô tô, con vịt,…</a:t>
              </a:r>
            </a:p>
            <a:p>
              <a:pPr algn="just"/>
              <a:r>
                <a:rPr lang="vi-VN" sz="2800" dirty="0">
                  <a:solidFill>
                    <a:srgbClr val="000000"/>
                  </a:solidFill>
                  <a:latin typeface="Cambria" panose="02040503050406030204" pitchFamily="18" charset="0"/>
                  <a:ea typeface="Cambria" panose="02040503050406030204" pitchFamily="18" charset="0"/>
                </a:rPr>
                <a:t>- Mẹ bảo Duy không nên lười </a:t>
              </a:r>
              <a:r>
                <a:rPr lang="vi-VN" sz="2800" b="1" dirty="0">
                  <a:solidFill>
                    <a:srgbClr val="000000"/>
                  </a:solidFill>
                  <a:latin typeface="Cambria" panose="02040503050406030204" pitchFamily="18" charset="0"/>
                  <a:ea typeface="Cambria" panose="02040503050406030204" pitchFamily="18" charset="0"/>
                </a:rPr>
                <a:t>biếng</a:t>
              </a:r>
              <a:r>
                <a:rPr lang="vi-VN" sz="2800" dirty="0">
                  <a:solidFill>
                    <a:srgbClr val="000000"/>
                  </a:solidFill>
                  <a:latin typeface="Cambria" panose="02040503050406030204" pitchFamily="18" charset="0"/>
                  <a:ea typeface="Cambria" panose="02040503050406030204" pitchFamily="18" charset="0"/>
                </a:rPr>
                <a:t>, phải chăm tập thể dục hàng ngày.</a:t>
              </a:r>
            </a:p>
            <a:p>
              <a:pPr algn="just"/>
              <a:r>
                <a:rPr lang="vi-VN" sz="2800" dirty="0">
                  <a:solidFill>
                    <a:srgbClr val="000000"/>
                  </a:solidFill>
                  <a:latin typeface="Cambria" panose="02040503050406030204" pitchFamily="18" charset="0"/>
                  <a:ea typeface="Cambria" panose="02040503050406030204" pitchFamily="18" charset="0"/>
                </a:rPr>
                <a:t>- Anh Dũng giả làm </a:t>
              </a:r>
              <a:r>
                <a:rPr lang="vi-VN" sz="2800" b="1" dirty="0">
                  <a:solidFill>
                    <a:srgbClr val="000000"/>
                  </a:solidFill>
                  <a:latin typeface="Cambria" panose="02040503050406030204" pitchFamily="18" charset="0"/>
                  <a:ea typeface="Cambria" panose="02040503050406030204" pitchFamily="18" charset="0"/>
                </a:rPr>
                <a:t>tiếng</a:t>
              </a:r>
              <a:r>
                <a:rPr lang="vi-VN" sz="2800" dirty="0">
                  <a:solidFill>
                    <a:srgbClr val="000000"/>
                  </a:solidFill>
                  <a:latin typeface="Cambria" panose="02040503050406030204" pitchFamily="18" charset="0"/>
                  <a:ea typeface="Cambria" panose="02040503050406030204" pitchFamily="18" charset="0"/>
                </a:rPr>
                <a:t> kêu của các con vật rất giỏi.</a:t>
              </a:r>
            </a:p>
            <a:p>
              <a:pPr algn="just"/>
              <a:r>
                <a:rPr lang="vi-VN" sz="2800" dirty="0">
                  <a:solidFill>
                    <a:srgbClr val="000000"/>
                  </a:solidFill>
                  <a:latin typeface="Cambria" panose="02040503050406030204" pitchFamily="18" charset="0"/>
                  <a:ea typeface="Cambria" panose="02040503050406030204" pitchFamily="18" charset="0"/>
                </a:rPr>
                <a:t>- Ở lớp, Mai và Hà là đôi bạn cùng </a:t>
              </a:r>
              <a:r>
                <a:rPr lang="vi-VN" sz="2800" b="1" dirty="0">
                  <a:solidFill>
                    <a:srgbClr val="000000"/>
                  </a:solidFill>
                  <a:latin typeface="Cambria" panose="02040503050406030204" pitchFamily="18" charset="0"/>
                  <a:ea typeface="Cambria" panose="02040503050406030204" pitchFamily="18" charset="0"/>
                </a:rPr>
                <a:t>tiến</a:t>
              </a:r>
              <a:r>
                <a:rPr lang="vi-VN" sz="2800" dirty="0">
                  <a:solidFill>
                    <a:srgbClr val="000000"/>
                  </a:solidFill>
                  <a:latin typeface="Cambria" panose="02040503050406030204" pitchFamily="18" charset="0"/>
                  <a:ea typeface="Cambria" panose="02040503050406030204" pitchFamily="18" charset="0"/>
                </a:rPr>
                <a:t>.</a:t>
              </a:r>
              <a:endParaRPr lang="vi-VN" sz="2800" b="0" i="0" dirty="0">
                <a:solidFill>
                  <a:srgbClr val="000000"/>
                </a:solidFill>
                <a:effectLst/>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7C63C92D-84AA-4FBF-4C07-278825C6C1AC}"/>
              </a:ext>
            </a:extLst>
          </p:cNvPr>
          <p:cNvGrpSpPr/>
          <p:nvPr/>
        </p:nvGrpSpPr>
        <p:grpSpPr>
          <a:xfrm>
            <a:off x="8511363" y="752401"/>
            <a:ext cx="3750404" cy="2462412"/>
            <a:chOff x="1545679" y="3000073"/>
            <a:chExt cx="4475728" cy="2258754"/>
          </a:xfrm>
        </p:grpSpPr>
        <p:sp>
          <p:nvSpPr>
            <p:cNvPr id="17" name="Freeform: Shape 8">
              <a:extLst>
                <a:ext uri="{FF2B5EF4-FFF2-40B4-BE49-F238E27FC236}">
                  <a16:creationId xmlns:a16="http://schemas.microsoft.com/office/drawing/2014/main" id="{58245217-77D1-04F5-1A0F-ACEC991A9615}"/>
                </a:ext>
              </a:extLst>
            </p:cNvPr>
            <p:cNvSpPr/>
            <p:nvPr/>
          </p:nvSpPr>
          <p:spPr>
            <a:xfrm>
              <a:off x="1545679" y="3000073"/>
              <a:ext cx="4475728" cy="2074698"/>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00B050"/>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2500" b="1" kern="0">
                <a:solidFill>
                  <a:srgbClr val="FFFFFF"/>
                </a:solidFill>
                <a:latin typeface="UTM Avo" panose="02040603050506020204" pitchFamily="18" charset="0"/>
                <a:sym typeface="Arial"/>
              </a:endParaRPr>
            </a:p>
          </p:txBody>
        </p:sp>
        <p:sp>
          <p:nvSpPr>
            <p:cNvPr id="18" name="TextBox 17">
              <a:extLst>
                <a:ext uri="{FF2B5EF4-FFF2-40B4-BE49-F238E27FC236}">
                  <a16:creationId xmlns:a16="http://schemas.microsoft.com/office/drawing/2014/main" id="{F5BD5560-E7D2-6AC8-9D2C-A6505DFA0F3C}"/>
                </a:ext>
              </a:extLst>
            </p:cNvPr>
            <p:cNvSpPr txBox="1"/>
            <p:nvPr/>
          </p:nvSpPr>
          <p:spPr>
            <a:xfrm>
              <a:off x="1694614" y="3392939"/>
              <a:ext cx="4177858" cy="1865888"/>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4400" b="1" kern="0" dirty="0" err="1">
                  <a:solidFill>
                    <a:prstClr val="white"/>
                  </a:solidFill>
                  <a:latin typeface="Great Vibes" pitchFamily="2" charset="0"/>
                  <a:ea typeface="Cambria" panose="02040503050406030204" pitchFamily="18" charset="0"/>
                  <a:sym typeface="Arial"/>
                </a:rPr>
                <a:t>Chọn</a:t>
              </a:r>
              <a:r>
                <a:rPr lang="en-US" sz="4400" b="1" kern="0" dirty="0">
                  <a:solidFill>
                    <a:prstClr val="white"/>
                  </a:solidFill>
                  <a:latin typeface="Great Vibes" pitchFamily="2" charset="0"/>
                  <a:ea typeface="Cambria" panose="02040503050406030204" pitchFamily="18" charset="0"/>
                  <a:sym typeface="Arial"/>
                </a:rPr>
                <a:t> 1-2 </a:t>
              </a:r>
              <a:r>
                <a:rPr lang="en-US" sz="4400" b="1" kern="0" dirty="0" err="1">
                  <a:solidFill>
                    <a:prstClr val="white"/>
                  </a:solidFill>
                  <a:latin typeface="Great Vibes" pitchFamily="2" charset="0"/>
                  <a:ea typeface="Cambria" panose="02040503050406030204" pitchFamily="18" charset="0"/>
                  <a:sym typeface="Arial"/>
                </a:rPr>
                <a:t>câu</a:t>
              </a:r>
              <a:r>
                <a:rPr lang="en-US" sz="4400" b="1" kern="0" dirty="0">
                  <a:solidFill>
                    <a:prstClr val="white"/>
                  </a:solidFill>
                  <a:latin typeface="Great Vibes" pitchFamily="2" charset="0"/>
                  <a:ea typeface="Cambria" panose="02040503050406030204" pitchFamily="18" charset="0"/>
                  <a:sym typeface="Arial"/>
                </a:rPr>
                <a:t> </a:t>
              </a:r>
              <a:r>
                <a:rPr lang="en-US" sz="4400" b="1" kern="0" dirty="0" err="1">
                  <a:solidFill>
                    <a:prstClr val="white"/>
                  </a:solidFill>
                  <a:latin typeface="Great Vibes" pitchFamily="2" charset="0"/>
                  <a:ea typeface="Cambria" panose="02040503050406030204" pitchFamily="18" charset="0"/>
                  <a:sym typeface="Arial"/>
                </a:rPr>
                <a:t>viết</a:t>
              </a:r>
              <a:r>
                <a:rPr lang="en-US" sz="4400" b="1" kern="0" dirty="0">
                  <a:solidFill>
                    <a:prstClr val="white"/>
                  </a:solidFill>
                  <a:latin typeface="Great Vibes" pitchFamily="2" charset="0"/>
                  <a:ea typeface="Cambria" panose="02040503050406030204" pitchFamily="18" charset="0"/>
                  <a:sym typeface="Arial"/>
                </a:rPr>
                <a:t> </a:t>
              </a:r>
              <a:r>
                <a:rPr lang="en-US" sz="4400" b="1" kern="0" dirty="0" err="1">
                  <a:solidFill>
                    <a:prstClr val="white"/>
                  </a:solidFill>
                  <a:latin typeface="Great Vibes" pitchFamily="2" charset="0"/>
                  <a:ea typeface="Cambria" panose="02040503050406030204" pitchFamily="18" charset="0"/>
                  <a:sym typeface="Arial"/>
                </a:rPr>
                <a:t>vào</a:t>
              </a:r>
              <a:r>
                <a:rPr lang="en-US" sz="4400" b="1" kern="0" dirty="0">
                  <a:solidFill>
                    <a:prstClr val="white"/>
                  </a:solidFill>
                  <a:latin typeface="Great Vibes" pitchFamily="2" charset="0"/>
                  <a:ea typeface="Cambria" panose="02040503050406030204" pitchFamily="18" charset="0"/>
                  <a:sym typeface="Arial"/>
                </a:rPr>
                <a:t> </a:t>
              </a:r>
              <a:r>
                <a:rPr lang="en-US" sz="4400" b="1" kern="0" dirty="0" err="1">
                  <a:solidFill>
                    <a:prstClr val="white"/>
                  </a:solidFill>
                  <a:latin typeface="Great Vibes" pitchFamily="2" charset="0"/>
                  <a:ea typeface="Cambria" panose="02040503050406030204" pitchFamily="18" charset="0"/>
                  <a:sym typeface="Arial"/>
                </a:rPr>
                <a:t>vở</a:t>
              </a:r>
              <a:endParaRPr lang="vi-VN" sz="4400" b="1" kern="0" dirty="0">
                <a:solidFill>
                  <a:prstClr val="white"/>
                </a:solidFill>
                <a:latin typeface="Cambria" panose="02040503050406030204" pitchFamily="18" charset="0"/>
                <a:ea typeface="Cambria" panose="02040503050406030204" pitchFamily="18" charset="0"/>
                <a:sym typeface="Arial"/>
              </a:endParaRPr>
            </a:p>
          </p:txBody>
        </p:sp>
      </p:grpSp>
    </p:spTree>
    <p:extLst>
      <p:ext uri="{BB962C8B-B14F-4D97-AF65-F5344CB8AC3E}">
        <p14:creationId xmlns:p14="http://schemas.microsoft.com/office/powerpoint/2010/main" val="22652798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3594"/>
                    </a14:imgEffect>
                  </a14:imgLayer>
                </a14:imgProps>
              </a:ext>
            </a:extLst>
          </a:blip>
          <a:stretch>
            <a:fillRect/>
          </a:stretch>
        </p:blipFill>
        <p:spPr>
          <a:xfrm>
            <a:off x="3438059" y="-215465"/>
            <a:ext cx="7854164" cy="6500388"/>
          </a:xfrm>
          <a:prstGeom prst="rect">
            <a:avLst/>
          </a:prstGeom>
        </p:spPr>
      </p:pic>
      <p:sp>
        <p:nvSpPr>
          <p:cNvPr id="8" name="TextBox 7"/>
          <p:cNvSpPr txBox="1"/>
          <p:nvPr/>
        </p:nvSpPr>
        <p:spPr>
          <a:xfrm>
            <a:off x="5511388" y="1819012"/>
            <a:ext cx="4112242" cy="2431435"/>
          </a:xfrm>
          <a:prstGeom prst="rect">
            <a:avLst/>
          </a:prstGeom>
          <a:noFill/>
        </p:spPr>
        <p:txBody>
          <a:bodyPr wrap="square" rtlCol="0">
            <a:spAutoFit/>
          </a:bodyPr>
          <a:lstStyle/>
          <a:p>
            <a:pPr algn="ctr"/>
            <a:r>
              <a:rPr lang="en-US" sz="7600" dirty="0">
                <a:solidFill>
                  <a:srgbClr val="FF9933"/>
                </a:solidFill>
                <a:latin typeface="Sigmar One" panose="00000500000000000000" pitchFamily="2" charset="0"/>
              </a:rPr>
              <a:t>VẬN DỤNG</a:t>
            </a:r>
          </a:p>
        </p:txBody>
      </p:sp>
      <p:pic>
        <p:nvPicPr>
          <p:cNvPr id="11" name="Picture 10"/>
          <p:cNvPicPr>
            <a:picLocks noChangeAspect="1"/>
          </p:cNvPicPr>
          <p:nvPr/>
        </p:nvPicPr>
        <p:blipFill>
          <a:blip r:embed="rId5"/>
          <a:stretch>
            <a:fillRect/>
          </a:stretch>
        </p:blipFill>
        <p:spPr>
          <a:xfrm>
            <a:off x="10148935" y="4447808"/>
            <a:ext cx="2371075" cy="2274390"/>
          </a:xfrm>
          <a:prstGeom prst="rect">
            <a:avLst/>
          </a:prstGeom>
        </p:spPr>
      </p:pic>
      <p:pic>
        <p:nvPicPr>
          <p:cNvPr id="6" name="Picture 5">
            <a:extLst>
              <a:ext uri="{FF2B5EF4-FFF2-40B4-BE49-F238E27FC236}">
                <a16:creationId xmlns:a16="http://schemas.microsoft.com/office/drawing/2014/main" id="{EBBF361E-F561-9F7D-45A5-664B39FAA2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2759" y="1267485"/>
            <a:ext cx="4249093" cy="5338191"/>
          </a:xfrm>
          <a:prstGeom prst="rect">
            <a:avLst/>
          </a:prstGeom>
        </p:spPr>
      </p:pic>
    </p:spTree>
    <p:extLst>
      <p:ext uri="{BB962C8B-B14F-4D97-AF65-F5344CB8AC3E}">
        <p14:creationId xmlns:p14="http://schemas.microsoft.com/office/powerpoint/2010/main" val="19479185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0148935" y="4447808"/>
            <a:ext cx="2371075" cy="2274390"/>
          </a:xfrm>
          <a:prstGeom prst="rect">
            <a:avLst/>
          </a:prstGeom>
        </p:spPr>
      </p:pic>
      <p:sp>
        <p:nvSpPr>
          <p:cNvPr id="2" name="Rectangle 1"/>
          <p:cNvSpPr/>
          <p:nvPr/>
        </p:nvSpPr>
        <p:spPr>
          <a:xfrm>
            <a:off x="3657601" y="619790"/>
            <a:ext cx="5540723" cy="2554545"/>
          </a:xfrm>
          <a:prstGeom prst="rect">
            <a:avLst/>
          </a:prstGeom>
        </p:spPr>
        <p:txBody>
          <a:bodyPr wrap="square">
            <a:spAutoFit/>
          </a:bodyPr>
          <a:lstStyle/>
          <a:p>
            <a:pPr algn="just"/>
            <a:r>
              <a:rPr lang="en-US" sz="3200" dirty="0">
                <a:solidFill>
                  <a:schemeClr val="bg1"/>
                </a:solidFill>
                <a:latin typeface="Nunito Black" pitchFamily="2" charset="0"/>
              </a:rPr>
              <a:t>- </a:t>
            </a:r>
            <a:r>
              <a:rPr lang="vi-VN" sz="3200" dirty="0">
                <a:solidFill>
                  <a:schemeClr val="bg1"/>
                </a:solidFill>
                <a:latin typeface="Nunito Black" pitchFamily="2" charset="0"/>
              </a:rPr>
              <a:t>Đọc bài thơ </a:t>
            </a:r>
            <a:r>
              <a:rPr lang="en-US" sz="3200" dirty="0">
                <a:solidFill>
                  <a:schemeClr val="bg1"/>
                </a:solidFill>
                <a:latin typeface="Nunito Black" pitchFamily="2" charset="0"/>
              </a:rPr>
              <a:t> “</a:t>
            </a:r>
            <a:r>
              <a:rPr lang="en-US" sz="3200" i="1" dirty="0">
                <a:solidFill>
                  <a:schemeClr val="bg1"/>
                </a:solidFill>
                <a:latin typeface="Nunito Black" pitchFamily="2" charset="0"/>
              </a:rPr>
              <a:t>K</a:t>
            </a:r>
            <a:r>
              <a:rPr lang="vi-VN" sz="3200" i="1" dirty="0">
                <a:solidFill>
                  <a:schemeClr val="bg1"/>
                </a:solidFill>
                <a:latin typeface="Nunito Black" pitchFamily="2" charset="0"/>
              </a:rPr>
              <a:t>hi cả nhà bé tí</a:t>
            </a:r>
            <a:r>
              <a:rPr lang="en-US" sz="3200" i="1" dirty="0">
                <a:solidFill>
                  <a:schemeClr val="bg1"/>
                </a:solidFill>
                <a:latin typeface="Nunito Black" pitchFamily="2" charset="0"/>
              </a:rPr>
              <a:t>”</a:t>
            </a:r>
            <a:r>
              <a:rPr lang="vi-VN" sz="3200" dirty="0">
                <a:solidFill>
                  <a:schemeClr val="bg1"/>
                </a:solidFill>
                <a:latin typeface="Nunito Black" pitchFamily="2" charset="0"/>
              </a:rPr>
              <a:t> cho người thân nghe. </a:t>
            </a:r>
            <a:r>
              <a:rPr lang="en-US" sz="3200" dirty="0">
                <a:solidFill>
                  <a:schemeClr val="bg1"/>
                </a:solidFill>
                <a:latin typeface="Nunito Black" pitchFamily="2" charset="0"/>
              </a:rPr>
              <a:t>- </a:t>
            </a:r>
            <a:r>
              <a:rPr lang="vi-VN" sz="3200" dirty="0">
                <a:solidFill>
                  <a:schemeClr val="bg1"/>
                </a:solidFill>
                <a:latin typeface="Nunito Black" pitchFamily="2" charset="0"/>
              </a:rPr>
              <a:t>Hỏi về những công việc yêu thích của người thân khi còn bé.</a:t>
            </a:r>
          </a:p>
        </p:txBody>
      </p:sp>
      <p:pic>
        <p:nvPicPr>
          <p:cNvPr id="3" name="Picture 2"/>
          <p:cNvPicPr>
            <a:picLocks noChangeAspect="1"/>
          </p:cNvPicPr>
          <p:nvPr/>
        </p:nvPicPr>
        <p:blipFill>
          <a:blip r:embed="rId4"/>
          <a:stretch>
            <a:fillRect/>
          </a:stretch>
        </p:blipFill>
        <p:spPr>
          <a:xfrm>
            <a:off x="1119428" y="2452253"/>
            <a:ext cx="2945581" cy="3702051"/>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5867" b="97333" l="6200" r="95400">
                        <a14:foregroundMark x1="49400" y1="16800" x2="60200" y2="33867"/>
                        <a14:foregroundMark x1="69800" y1="20267" x2="78800" y2="30667"/>
                        <a14:foregroundMark x1="63200" y1="65867" x2="71000" y2="90667"/>
                      </a14:backgroundRemoval>
                    </a14:imgEffect>
                  </a14:imgLayer>
                </a14:imgProps>
              </a:ext>
            </a:extLst>
          </a:blip>
          <a:stretch>
            <a:fillRect/>
          </a:stretch>
        </p:blipFill>
        <p:spPr>
          <a:xfrm>
            <a:off x="5256858" y="2978591"/>
            <a:ext cx="3506896" cy="2453630"/>
          </a:xfrm>
          <a:prstGeom prst="rect">
            <a:avLst/>
          </a:prstGeom>
        </p:spPr>
      </p:pic>
    </p:spTree>
    <p:extLst>
      <p:ext uri="{BB962C8B-B14F-4D97-AF65-F5344CB8AC3E}">
        <p14:creationId xmlns:p14="http://schemas.microsoft.com/office/powerpoint/2010/main" val="192821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638156" y="-394298"/>
            <a:ext cx="9789629" cy="5856920"/>
          </a:xfrm>
          <a:prstGeom prst="rect">
            <a:avLst/>
          </a:prstGeom>
        </p:spPr>
      </p:pic>
      <p:sp>
        <p:nvSpPr>
          <p:cNvPr id="2" name="TextBox 1"/>
          <p:cNvSpPr txBox="1"/>
          <p:nvPr/>
        </p:nvSpPr>
        <p:spPr>
          <a:xfrm>
            <a:off x="876645" y="2357016"/>
            <a:ext cx="6760028" cy="3231654"/>
          </a:xfrm>
          <a:prstGeom prst="rect">
            <a:avLst/>
          </a:prstGeom>
          <a:noFill/>
        </p:spPr>
        <p:txBody>
          <a:bodyPr wrap="square" rtlCol="0">
            <a:spAutoFit/>
          </a:bodyPr>
          <a:lstStyle/>
          <a:p>
            <a:pPr algn="ctr"/>
            <a:r>
              <a:rPr lang="en-US" sz="6600" dirty="0">
                <a:solidFill>
                  <a:srgbClr val="00B050"/>
                </a:solidFill>
                <a:latin typeface="Sigmar One" panose="00000500000000000000" pitchFamily="2" charset="0"/>
                <a:ea typeface="Microsoft YaHei" panose="020B0503020204020204" pitchFamily="34" charset="-122"/>
              </a:rPr>
              <a:t>CỦNG CỐ, DẶN DÒ</a:t>
            </a:r>
          </a:p>
          <a:p>
            <a:pPr algn="ctr"/>
            <a:endParaRPr lang="en-US" sz="7200" dirty="0">
              <a:solidFill>
                <a:srgbClr val="0070C0"/>
              </a:solidFill>
              <a:ea typeface="Microsoft YaHei" panose="020B0503020204020204" pitchFamily="34" charset="-122"/>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117" b="100000" l="3746" r="95346">
                        <a14:foregroundMark x1="30193" y1="21780" x2="30193" y2="21780"/>
                        <a14:foregroundMark x1="32577" y1="20375" x2="49603" y2="36300"/>
                        <a14:foregroundMark x1="46992" y1="22248" x2="61180" y2="33958"/>
                        <a14:foregroundMark x1="29058" y1="21663" x2="33712" y2="33724"/>
                        <a14:foregroundMark x1="26220" y1="31850" x2="29739" y2="36300"/>
                      </a14:backgroundRemoval>
                    </a14:imgEffect>
                  </a14:imgLayer>
                </a14:imgProps>
              </a:ext>
            </a:extLst>
          </a:blip>
          <a:stretch>
            <a:fillRect/>
          </a:stretch>
        </p:blipFill>
        <p:spPr>
          <a:xfrm>
            <a:off x="7636673" y="1387757"/>
            <a:ext cx="5371042" cy="5206435"/>
          </a:xfrm>
          <a:prstGeom prst="rect">
            <a:avLst/>
          </a:prstGeom>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4822" b="98113" l="1355" r="98374">
                        <a14:foregroundMark x1="27642" y1="42558" x2="29810" y2="45073"/>
                      </a14:backgroundRemoval>
                    </a14:imgEffect>
                  </a14:imgLayer>
                </a14:imgProps>
              </a:ext>
            </a:extLst>
          </a:blip>
          <a:stretch>
            <a:fillRect/>
          </a:stretch>
        </p:blipFill>
        <p:spPr>
          <a:xfrm>
            <a:off x="128770" y="4319340"/>
            <a:ext cx="1963869" cy="2538660"/>
          </a:xfrm>
          <a:prstGeom prst="rect">
            <a:avLst/>
          </a:prstGeom>
        </p:spPr>
      </p:pic>
    </p:spTree>
    <p:extLst>
      <p:ext uri="{BB962C8B-B14F-4D97-AF65-F5344CB8AC3E}">
        <p14:creationId xmlns:p14="http://schemas.microsoft.com/office/powerpoint/2010/main" val="3882130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1" name="CẤM BUÔN BÁN, CẤM REUP">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87" y="3330798"/>
            <a:ext cx="1906124" cy="3388666"/>
          </a:xfrm>
          <a:prstGeom prst="rect">
            <a:avLst/>
          </a:prstGeom>
        </p:spPr>
      </p:pic>
      <p:pic>
        <p:nvPicPr>
          <p:cNvPr id="32" name="Vào http://fb.com/nkpowerskills tải game miễn phí">
            <a:hlinkClick r:id="rId5" action="ppaction://hlinksldjump"/>
          </p:cNvPr>
          <p:cNvPicPr>
            <a:picLocks noChangeAspect="1"/>
          </p:cNvPicPr>
          <p:nvPr/>
        </p:nvPicPr>
        <p:blipFill>
          <a:blip r:embed="rId6">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3782867" y="2092300"/>
            <a:ext cx="2920902" cy="2920902"/>
          </a:xfrm>
          <a:prstGeom prst="rect">
            <a:avLst/>
          </a:prstGeom>
        </p:spPr>
      </p:pic>
      <p:pic>
        <p:nvPicPr>
          <p:cNvPr id="33" name="ĐC SHARE MIỄN PHÍ BỞI NK POWERSKILLS">
            <a:hlinkClick r:id="rId7" action="ppaction://hlinksldjump"/>
          </p:cNvPr>
          <p:cNvPicPr>
            <a:picLocks noChangeAspect="1"/>
          </p:cNvPicPr>
          <p:nvPr/>
        </p:nvPicPr>
        <p:blipFill>
          <a:blip r:embed="rId8">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876743" y="2218742"/>
            <a:ext cx="2044557" cy="3046660"/>
          </a:xfrm>
          <a:prstGeom prst="rect">
            <a:avLst/>
          </a:prstGeom>
        </p:spPr>
      </p:pic>
      <p:pic>
        <p:nvPicPr>
          <p:cNvPr id="34" name="CẤM BUÔN BÁN, CẤM REUP">
            <a:hlinkClick r:id="rId9" action="ppaction://hlinksldjump"/>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96433" y="1982844"/>
            <a:ext cx="2713717" cy="3118644"/>
          </a:xfrm>
          <a:prstGeom prst="rect">
            <a:avLst/>
          </a:prstGeom>
        </p:spPr>
      </p:pic>
      <p:pic>
        <p:nvPicPr>
          <p:cNvPr id="9" name="Vào http://fb.com/nkpowerskills tải game miễn phí">
            <a:hlinkClick r:id="rId11" action="ppaction://hlinksldjump"/>
          </p:cNvPr>
          <p:cNvPicPr>
            <a:picLocks noChangeAspect="1" noChangeArrowheads="1" noCrop="1"/>
          </p:cNvPicPr>
          <p:nvPr/>
        </p:nvPicPr>
        <p:blipFill>
          <a:blip r:embed="rId12">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9020779" y="3811733"/>
            <a:ext cx="1865970" cy="257076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13">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solidFill>
                      <a:prstClr val="black"/>
                    </a:solidFill>
                    <a:latin typeface="Times New Roman" panose="02020603050405020304" pitchFamily="18" charset="0"/>
                    <a:cs typeface="Times New Roman" panose="02020603050405020304" pitchFamily="18" charset="0"/>
                  </a:rPr>
                  <a:t>CỐ LÊN!</a:t>
                </a:r>
              </a:p>
            </p:txBody>
          </p:sp>
        </p:grpSp>
      </p:grpSp>
      <p:sp>
        <p:nvSpPr>
          <p:cNvPr id="13" name="TextBox 12">
            <a:extLst>
              <a:ext uri="{FF2B5EF4-FFF2-40B4-BE49-F238E27FC236}">
                <a16:creationId xmlns:a16="http://schemas.microsoft.com/office/drawing/2014/main" id="{CB511CE4-D72B-4A67-AC64-409265306DFB}"/>
              </a:ext>
            </a:extLst>
          </p:cNvPr>
          <p:cNvSpPr txBox="1"/>
          <p:nvPr/>
        </p:nvSpPr>
        <p:spPr>
          <a:xfrm>
            <a:off x="1555273" y="925576"/>
            <a:ext cx="9648347" cy="831225"/>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6000" dirty="0">
                <a:solidFill>
                  <a:srgbClr val="7030A0"/>
                </a:solidFill>
                <a:latin typeface="Sigmar One" panose="00000500000000000000" pitchFamily="2" charset="0"/>
                <a:ea typeface="+mj-ea"/>
                <a:cs typeface="+mj-cs"/>
              </a:rPr>
              <a:t>HẸN GẶP LẠI CÁC EM</a:t>
            </a:r>
          </a:p>
        </p:txBody>
      </p:sp>
    </p:spTree>
    <p:extLst>
      <p:ext uri="{BB962C8B-B14F-4D97-AF65-F5344CB8AC3E}">
        <p14:creationId xmlns:p14="http://schemas.microsoft.com/office/powerpoint/2010/main" val="3239028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3"/>
          <a:srcRect t="1505" r="-1" b="2635"/>
          <a:stretch/>
        </p:blipFill>
        <p:spPr>
          <a:xfrm rot="2986105">
            <a:off x="3589208" y="1981941"/>
            <a:ext cx="5019959" cy="4812097"/>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2960889" y="917755"/>
            <a:ext cx="6506083" cy="1862048"/>
          </a:xfrm>
          <a:prstGeom prst="rect">
            <a:avLst/>
          </a:prstGeom>
          <a:noFill/>
        </p:spPr>
        <p:txBody>
          <a:bodyPr wrap="square" rtlCol="0">
            <a:spAutoFit/>
          </a:bodyPr>
          <a:lstStyle/>
          <a:p>
            <a:r>
              <a:rPr lang="en-US" sz="11500" b="1" dirty="0" err="1">
                <a:solidFill>
                  <a:srgbClr val="C00000"/>
                </a:solidFill>
                <a:latin typeface="Great Vibes" pitchFamily="2" charset="0"/>
              </a:rPr>
              <a:t>Đọc</a:t>
            </a:r>
            <a:r>
              <a:rPr lang="en-US" sz="11500" b="1" dirty="0">
                <a:solidFill>
                  <a:srgbClr val="C00000"/>
                </a:solidFill>
                <a:latin typeface="Great Vibes" pitchFamily="2" charset="0"/>
              </a:rPr>
              <a:t> </a:t>
            </a:r>
            <a:r>
              <a:rPr lang="en-US" sz="11500" b="1" dirty="0" err="1">
                <a:solidFill>
                  <a:srgbClr val="C00000"/>
                </a:solidFill>
                <a:latin typeface="Great Vibes" pitchFamily="2" charset="0"/>
              </a:rPr>
              <a:t>văn</a:t>
            </a:r>
            <a:r>
              <a:rPr lang="en-US" sz="11500" b="1" dirty="0">
                <a:solidFill>
                  <a:srgbClr val="C00000"/>
                </a:solidFill>
                <a:latin typeface="Great Vibes" pitchFamily="2" charset="0"/>
              </a:rPr>
              <a:t> </a:t>
            </a:r>
            <a:r>
              <a:rPr lang="en-US" sz="11500" b="1" dirty="0" err="1">
                <a:solidFill>
                  <a:srgbClr val="C00000"/>
                </a:solidFill>
                <a:latin typeface="Great Vibes" pitchFamily="2" charset="0"/>
              </a:rPr>
              <a:t>bản</a:t>
            </a:r>
            <a:endParaRPr lang="en-US" sz="11500" b="1" dirty="0">
              <a:solidFill>
                <a:srgbClr val="C00000"/>
              </a:solidFill>
              <a:latin typeface="Great Vibes" pitchFamily="2"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429" b="99286" l="0" r="98757">
                        <a14:foregroundMark x1="12433" y1="23214" x2="12433" y2="23214"/>
                        <a14:foregroundMark x1="6394" y1="47500" x2="6394" y2="47500"/>
                        <a14:foregroundMark x1="22025" y1="56071" x2="22025" y2="56071"/>
                        <a14:foregroundMark x1="13677" y1="58571" x2="13677" y2="58571"/>
                        <a14:foregroundMark x1="8703" y1="62143" x2="8703" y2="62143"/>
                        <a14:foregroundMark x1="13499" y1="72143" x2="13499" y2="72143"/>
                        <a14:foregroundMark x1="47780" y1="44286" x2="47780" y2="44286"/>
                        <a14:foregroundMark x1="49556" y1="42143" x2="49556" y2="42143"/>
                        <a14:foregroundMark x1="59858" y1="35714" x2="59858" y2="35714"/>
                        <a14:foregroundMark x1="40675" y1="87143" x2="40675" y2="87143"/>
                        <a14:foregroundMark x1="56128" y1="75000" x2="56128" y2="75000"/>
                        <a14:foregroundMark x1="84192" y1="29286" x2="84192" y2="29286"/>
                        <a14:foregroundMark x1="87567" y1="17143" x2="87567" y2="17143"/>
                        <a14:foregroundMark x1="85968" y1="58929" x2="85968" y2="58929"/>
                        <a14:foregroundMark x1="74245" y1="66786" x2="74245" y2="66786"/>
                        <a14:foregroundMark x1="76377" y1="63214" x2="76377" y2="63214"/>
                        <a14:foregroundMark x1="80995" y1="90714" x2="80995" y2="90714"/>
                        <a14:foregroundMark x1="80284" y1="91429" x2="80284" y2="91429"/>
                        <a14:foregroundMark x1="14742" y1="33929" x2="14742" y2="33929"/>
                        <a14:foregroundMark x1="16874" y1="21429" x2="15986" y2="47143"/>
                        <a14:foregroundMark x1="83481" y1="49643" x2="84725" y2="69286"/>
                        <a14:foregroundMark x1="8703" y1="55714" x2="16341" y2="71071"/>
                        <a14:foregroundMark x1="80995" y1="12857" x2="87567" y2="22500"/>
                        <a14:foregroundMark x1="17940" y1="59286" x2="17940" y2="59286"/>
                        <a14:foregroundMark x1="73712" y1="63214" x2="73712" y2="63214"/>
                        <a14:foregroundMark x1="74778" y1="60000" x2="74778" y2="60000"/>
                        <a14:foregroundMark x1="72647" y1="69643" x2="72647" y2="69643"/>
                      </a14:backgroundRemoval>
                    </a14:imgEffect>
                  </a14:imgLayer>
                </a14:imgProps>
              </a:ext>
            </a:extLst>
          </a:blip>
          <a:stretch>
            <a:fillRect/>
          </a:stretch>
        </p:blipFill>
        <p:spPr>
          <a:xfrm>
            <a:off x="3670201" y="2651027"/>
            <a:ext cx="5087461" cy="2530176"/>
          </a:xfrm>
          <a:prstGeom prst="rect">
            <a:avLst/>
          </a:prstGeom>
        </p:spPr>
      </p:pic>
      <p:pic>
        <p:nvPicPr>
          <p:cNvPr id="3" name="Picture 2"/>
          <p:cNvPicPr>
            <a:picLocks noChangeAspect="1"/>
          </p:cNvPicPr>
          <p:nvPr/>
        </p:nvPicPr>
        <p:blipFill>
          <a:blip r:embed="rId6"/>
          <a:stretch>
            <a:fillRect/>
          </a:stretch>
        </p:blipFill>
        <p:spPr>
          <a:xfrm>
            <a:off x="11271424" y="82531"/>
            <a:ext cx="920576" cy="835224"/>
          </a:xfrm>
          <a:prstGeom prst="rect">
            <a:avLst/>
          </a:prstGeom>
        </p:spPr>
      </p:pic>
      <p:pic>
        <p:nvPicPr>
          <p:cNvPr id="6" name="Picture 5"/>
          <p:cNvPicPr>
            <a:picLocks noChangeAspect="1"/>
          </p:cNvPicPr>
          <p:nvPr/>
        </p:nvPicPr>
        <p:blipFill>
          <a:blip r:embed="rId7"/>
          <a:stretch>
            <a:fillRect/>
          </a:stretch>
        </p:blipFill>
        <p:spPr>
          <a:xfrm>
            <a:off x="9557204" y="1230311"/>
            <a:ext cx="3798137" cy="3365284"/>
          </a:xfrm>
          <a:prstGeom prst="rect">
            <a:avLst/>
          </a:prstGeom>
        </p:spPr>
      </p:pic>
    </p:spTree>
    <p:extLst>
      <p:ext uri="{BB962C8B-B14F-4D97-AF65-F5344CB8AC3E}">
        <p14:creationId xmlns:p14="http://schemas.microsoft.com/office/powerpoint/2010/main" val="1789323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95275" y="172900"/>
            <a:ext cx="11676031" cy="63972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11" name="Rectangle 10"/>
          <p:cNvSpPr/>
          <p:nvPr/>
        </p:nvSpPr>
        <p:spPr>
          <a:xfrm>
            <a:off x="6868423" y="1042184"/>
            <a:ext cx="3674854" cy="1854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t"/>
            <a:r>
              <a:rPr lang="en-US" sz="2800" b="1" dirty="0" err="1">
                <a:solidFill>
                  <a:srgbClr val="002060"/>
                </a:solidFill>
                <a:latin typeface="Cambria" panose="02040503050406030204" pitchFamily="18" charset="0"/>
                <a:ea typeface="Cambria" panose="02040503050406030204" pitchFamily="18" charset="0"/>
              </a:rPr>
              <a:t>Khi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bố</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còn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bé</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tí</a:t>
            </a:r>
            <a:endParaRPr lang="en-US" sz="2800" b="1" dirty="0">
              <a:solidFill>
                <a:srgbClr val="002060"/>
              </a:solidFill>
              <a:latin typeface="Cambria" panose="02040503050406030204" pitchFamily="18" charset="0"/>
              <a:ea typeface="Cambria" panose="02040503050406030204" pitchFamily="18" charset="0"/>
            </a:endParaRPr>
          </a:p>
          <a:p>
            <a:pPr lvl="0" fontAlgn="t"/>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thích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lái</a:t>
            </a:r>
            <a:r>
              <a:rPr lang="en-US" sz="2800" b="1" dirty="0">
                <a:solidFill>
                  <a:srgbClr val="002060"/>
                </a:solidFill>
                <a:latin typeface="Cambria" panose="02040503050406030204" pitchFamily="18" charset="0"/>
                <a:ea typeface="Cambria" panose="02040503050406030204" pitchFamily="18" charset="0"/>
              </a:rPr>
              <a:t> ô </a:t>
            </a:r>
            <a:r>
              <a:rPr lang="en-US" sz="2800" b="1" dirty="0" err="1">
                <a:solidFill>
                  <a:srgbClr val="002060"/>
                </a:solidFill>
                <a:latin typeface="Cambria" panose="02040503050406030204" pitchFamily="18" charset="0"/>
                <a:ea typeface="Cambria" panose="02040503050406030204" pitchFamily="18" charset="0"/>
              </a:rPr>
              <a:t>tô</a:t>
            </a:r>
            <a:endParaRPr lang="en-US" sz="2800" b="1" dirty="0">
              <a:solidFill>
                <a:srgbClr val="002060"/>
              </a:solidFill>
              <a:latin typeface="Cambria" panose="02040503050406030204" pitchFamily="18" charset="0"/>
              <a:ea typeface="Cambria" panose="02040503050406030204" pitchFamily="18" charset="0"/>
            </a:endParaRPr>
          </a:p>
          <a:p>
            <a:pPr lvl="0" fontAlgn="t"/>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say </a:t>
            </a:r>
            <a:r>
              <a:rPr lang="en-US" sz="2800" b="1" dirty="0" err="1">
                <a:solidFill>
                  <a:srgbClr val="002060"/>
                </a:solidFill>
                <a:latin typeface="Cambria" panose="02040503050406030204" pitchFamily="18" charset="0"/>
                <a:ea typeface="Cambria" panose="02040503050406030204" pitchFamily="18" charset="0"/>
              </a:rPr>
              <a:t>mê</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sửa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đồ</a:t>
            </a:r>
            <a:endParaRPr lang="en-US" sz="2800" b="1" dirty="0">
              <a:solidFill>
                <a:srgbClr val="002060"/>
              </a:solidFill>
              <a:latin typeface="Cambria" panose="02040503050406030204" pitchFamily="18" charset="0"/>
              <a:ea typeface="Cambria" panose="02040503050406030204" pitchFamily="18" charset="0"/>
            </a:endParaRPr>
          </a:p>
          <a:p>
            <a:pPr lvl="0" fontAlgn="t"/>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hay </a:t>
            </a:r>
            <a:r>
              <a:rPr lang="en-US" sz="2800" b="1" dirty="0" err="1">
                <a:solidFill>
                  <a:srgbClr val="002060"/>
                </a:solidFill>
                <a:latin typeface="Cambria" panose="02040503050406030204" pitchFamily="18" charset="0"/>
                <a:ea typeface="Cambria" panose="02040503050406030204" pitchFamily="18" charset="0"/>
              </a:rPr>
              <a:t>xem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bóng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đá</a:t>
            </a:r>
            <a:r>
              <a:rPr lang="en-US" sz="2800" b="1" dirty="0">
                <a:solidFill>
                  <a:srgbClr val="002060"/>
                </a:solidFill>
                <a:latin typeface="Cambria" panose="02040503050406030204" pitchFamily="18" charset="0"/>
                <a:ea typeface="Cambria" panose="02040503050406030204" pitchFamily="18" charset="0"/>
              </a:rPr>
              <a:t>?</a:t>
            </a:r>
          </a:p>
        </p:txBody>
      </p:sp>
      <p:sp>
        <p:nvSpPr>
          <p:cNvPr id="12" name="Rectangle 11"/>
          <p:cNvSpPr/>
          <p:nvPr/>
        </p:nvSpPr>
        <p:spPr>
          <a:xfrm>
            <a:off x="6868423" y="2900611"/>
            <a:ext cx="4273311" cy="1854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sz="2800" b="1" dirty="0" err="1">
                <a:solidFill>
                  <a:srgbClr val="002060"/>
                </a:solidFill>
                <a:latin typeface="Cambria" panose="02040503050406030204" pitchFamily="18" charset="0"/>
                <a:ea typeface="Cambria" panose="02040503050406030204" pitchFamily="18" charset="0"/>
              </a:rPr>
              <a:t>Khi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mẹ</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còn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bé</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tí</a:t>
            </a:r>
            <a:endParaRPr lang="en-US" sz="2800" b="1" dirty="0">
              <a:solidFill>
                <a:srgbClr val="002060"/>
              </a:solidFill>
              <a:latin typeface="Cambria" panose="02040503050406030204" pitchFamily="18" charset="0"/>
              <a:ea typeface="Cambria" panose="02040503050406030204" pitchFamily="18" charset="0"/>
            </a:endParaRPr>
          </a:p>
          <a:p>
            <a:pPr fontAlgn="t"/>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mải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ngồi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cắm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hoa</a:t>
            </a:r>
            <a:endParaRPr lang="en-US" sz="2800" b="1" dirty="0">
              <a:solidFill>
                <a:srgbClr val="002060"/>
              </a:solidFill>
              <a:latin typeface="Cambria" panose="02040503050406030204" pitchFamily="18" charset="0"/>
              <a:ea typeface="Cambria" panose="02040503050406030204" pitchFamily="18" charset="0"/>
            </a:endParaRPr>
          </a:p>
          <a:p>
            <a:pPr fontAlgn="t"/>
            <a:r>
              <a:rPr lang="en-US" sz="2800" b="1" dirty="0" err="1">
                <a:solidFill>
                  <a:srgbClr val="002060"/>
                </a:solidFill>
                <a:latin typeface="Cambria" panose="02040503050406030204" pitchFamily="18" charset="0"/>
                <a:ea typeface="Cambria" panose="02040503050406030204" pitchFamily="18" charset="0"/>
              </a:rPr>
              <a:t>Thích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ra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gần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nhà</a:t>
            </a:r>
            <a:endParaRPr lang="en-US" sz="2800" b="1" dirty="0">
              <a:solidFill>
                <a:srgbClr val="002060"/>
              </a:solidFill>
              <a:latin typeface="Cambria" panose="02040503050406030204" pitchFamily="18" charset="0"/>
              <a:ea typeface="Cambria" panose="02040503050406030204" pitchFamily="18" charset="0"/>
            </a:endParaRPr>
          </a:p>
          <a:p>
            <a:pPr fontAlgn="t"/>
            <a:r>
              <a:rPr lang="en-US" sz="2800" b="1" dirty="0" err="1">
                <a:solidFill>
                  <a:srgbClr val="002060"/>
                </a:solidFill>
                <a:latin typeface="Cambria" panose="02040503050406030204" pitchFamily="18" charset="0"/>
                <a:ea typeface="Cambria" panose="02040503050406030204" pitchFamily="18" charset="0"/>
              </a:rPr>
              <a:t>Tối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khuya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ôm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sách</a:t>
            </a:r>
            <a:r>
              <a:rPr lang="en-US" sz="2800" b="1" dirty="0">
                <a:solidFill>
                  <a:srgbClr val="002060"/>
                </a:solidFill>
                <a:latin typeface="Cambria" panose="02040503050406030204" pitchFamily="18" charset="0"/>
                <a:ea typeface="Cambria" panose="02040503050406030204" pitchFamily="18" charset="0"/>
              </a:rPr>
              <a:t>?</a:t>
            </a:r>
          </a:p>
        </p:txBody>
      </p:sp>
      <p:sp>
        <p:nvSpPr>
          <p:cNvPr id="13" name="Rectangle 12"/>
          <p:cNvSpPr/>
          <p:nvPr/>
        </p:nvSpPr>
        <p:spPr>
          <a:xfrm>
            <a:off x="6868423" y="4739130"/>
            <a:ext cx="4373502" cy="1854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vi-VN" sz="2800" b="1" dirty="0">
                <a:solidFill>
                  <a:srgbClr val="002060"/>
                </a:solidFill>
                <a:latin typeface="Cambria" panose="02040503050406030204" pitchFamily="18" charset="0"/>
                <a:ea typeface="Cambria" panose="02040503050406030204" pitchFamily="18" charset="0"/>
              </a:rPr>
              <a:t>Khi c</a:t>
            </a:r>
            <a:r>
              <a:rPr lang="en-US" sz="2800" b="1" dirty="0">
                <a:solidFill>
                  <a:srgbClr val="002060"/>
                </a:solidFill>
                <a:latin typeface="Cambria" panose="02040503050406030204" pitchFamily="18" charset="0"/>
                <a:ea typeface="Cambria" panose="02040503050406030204" pitchFamily="18" charset="0"/>
              </a:rPr>
              <a:t>o</a:t>
            </a:r>
            <a:r>
              <a:rPr lang="vi-VN" sz="2800" b="1" dirty="0">
                <a:solidFill>
                  <a:srgbClr val="002060"/>
                </a:solidFill>
                <a:latin typeface="Cambria" panose="02040503050406030204" pitchFamily="18" charset="0"/>
                <a:ea typeface="Cambria" panose="02040503050406030204" pitchFamily="18" charset="0"/>
              </a:rPr>
              <a:t>n còn bé tí</a:t>
            </a:r>
          </a:p>
          <a:p>
            <a:pPr fontAlgn="t"/>
            <a:r>
              <a:rPr lang="vi-VN" sz="2800" b="1" dirty="0">
                <a:solidFill>
                  <a:srgbClr val="002060"/>
                </a:solidFill>
                <a:latin typeface="Cambria" panose="02040503050406030204" pitchFamily="18" charset="0"/>
                <a:ea typeface="Cambria" panose="02040503050406030204" pitchFamily="18" charset="0"/>
              </a:rPr>
              <a:t>Chẳng đọc sách, chơi cờ</a:t>
            </a:r>
          </a:p>
          <a:p>
            <a:pPr fontAlgn="t"/>
            <a:r>
              <a:rPr lang="vi-VN" sz="2800" b="1" dirty="0">
                <a:solidFill>
                  <a:srgbClr val="002060"/>
                </a:solidFill>
                <a:latin typeface="Cambria" panose="02040503050406030204" pitchFamily="18" charset="0"/>
                <a:ea typeface="Cambria" panose="02040503050406030204" pitchFamily="18" charset="0"/>
              </a:rPr>
              <a:t>Chẳng dọn dẹp, chữa đồ</a:t>
            </a:r>
          </a:p>
          <a:p>
            <a:pPr fontAlgn="t"/>
            <a:r>
              <a:rPr lang="vi-VN" sz="2800" b="1" dirty="0">
                <a:solidFill>
                  <a:srgbClr val="002060"/>
                </a:solidFill>
                <a:latin typeface="Cambria" panose="02040503050406030204" pitchFamily="18" charset="0"/>
                <a:ea typeface="Cambria" panose="02040503050406030204" pitchFamily="18" charset="0"/>
              </a:rPr>
              <a:t>Cả ngày con đùa nghịch.</a:t>
            </a:r>
            <a:endParaRPr lang="vi-VN" sz="2400" b="1" dirty="0">
              <a:solidFill>
                <a:srgbClr val="002060"/>
              </a:solidFill>
              <a:latin typeface="Cambria" panose="02040503050406030204" pitchFamily="18" charset="0"/>
              <a:ea typeface="Cambria" panose="02040503050406030204" pitchFamily="18" charset="0"/>
            </a:endParaRPr>
          </a:p>
        </p:txBody>
      </p:sp>
      <p:sp>
        <p:nvSpPr>
          <p:cNvPr id="15" name="Rectangle 14"/>
          <p:cNvSpPr/>
          <p:nvPr/>
        </p:nvSpPr>
        <p:spPr>
          <a:xfrm>
            <a:off x="3783043" y="172899"/>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Nunito Black" pitchFamily="2" charset="0"/>
              </a:rPr>
              <a:t>KHI </a:t>
            </a:r>
            <a:r>
              <a:rPr lang="en-US" sz="3200" kern="0" dirty="0">
                <a:ln>
                  <a:solidFill>
                    <a:srgbClr val="FFCCA9">
                      <a:lumMod val="10000"/>
                    </a:srgbClr>
                  </a:solidFill>
                </a:ln>
                <a:solidFill>
                  <a:srgbClr val="FFC000"/>
                </a:solidFill>
                <a:effectLst>
                  <a:glow rad="101600">
                    <a:srgbClr val="EC9684">
                      <a:lumMod val="60000"/>
                      <a:lumOff val="40000"/>
                      <a:alpha val="60000"/>
                    </a:srgbClr>
                  </a:glow>
                </a:effectLst>
                <a:latin typeface="Nunito Black" pitchFamily="2" charset="0"/>
              </a:rPr>
              <a:t>CẢ</a:t>
            </a:r>
            <a:r>
              <a:rPr lang="en-US" sz="3200" kern="0" dirty="0">
                <a:ln>
                  <a:solidFill>
                    <a:srgbClr val="FFCCA9">
                      <a:lumMod val="10000"/>
                    </a:srgbClr>
                  </a:solidFill>
                </a:ln>
                <a:solidFill>
                  <a:srgbClr val="A2DF48"/>
                </a:solidFill>
                <a:effectLst>
                  <a:glow rad="101600">
                    <a:srgbClr val="EC9684">
                      <a:lumMod val="60000"/>
                      <a:lumOff val="40000"/>
                      <a:alpha val="60000"/>
                    </a:srgbClr>
                  </a:glow>
                </a:effectLst>
                <a:latin typeface="Nunito Black" pitchFamily="2" charset="0"/>
              </a:rPr>
              <a:t> </a:t>
            </a:r>
            <a:r>
              <a:rPr lang="en-US" sz="3200" kern="0" dirty="0">
                <a:ln>
                  <a:solidFill>
                    <a:srgbClr val="FFCCA9">
                      <a:lumMod val="10000"/>
                    </a:srgbClr>
                  </a:solidFill>
                </a:ln>
                <a:solidFill>
                  <a:srgbClr val="FF0066"/>
                </a:solidFill>
                <a:effectLst>
                  <a:glow rad="101600">
                    <a:srgbClr val="EC9684">
                      <a:lumMod val="60000"/>
                      <a:lumOff val="40000"/>
                      <a:alpha val="60000"/>
                    </a:srgbClr>
                  </a:glow>
                </a:effectLst>
                <a:latin typeface="Nunito Black" pitchFamily="2" charset="0"/>
              </a:rPr>
              <a:t>NHÀ</a:t>
            </a:r>
            <a:r>
              <a:rPr lang="en-US" sz="3200" kern="0" dirty="0">
                <a:ln>
                  <a:solidFill>
                    <a:srgbClr val="FFCCA9">
                      <a:lumMod val="10000"/>
                    </a:srgbClr>
                  </a:solidFill>
                </a:ln>
                <a:solidFill>
                  <a:srgbClr val="A2DF48"/>
                </a:solidFill>
                <a:effectLst>
                  <a:glow rad="101600">
                    <a:srgbClr val="EC9684">
                      <a:lumMod val="60000"/>
                      <a:lumOff val="40000"/>
                      <a:alpha val="60000"/>
                    </a:srgbClr>
                  </a:glow>
                </a:effectLst>
                <a:latin typeface="Nunito Black" pitchFamily="2" charset="0"/>
              </a:rPr>
              <a:t> </a:t>
            </a:r>
            <a:r>
              <a:rPr lang="en-US" sz="3200" kern="0" dirty="0">
                <a:ln>
                  <a:solidFill>
                    <a:srgbClr val="FFCCA9">
                      <a:lumMod val="10000"/>
                    </a:srgbClr>
                  </a:solidFill>
                </a:ln>
                <a:solidFill>
                  <a:srgbClr val="92D050"/>
                </a:solidFill>
                <a:effectLst>
                  <a:glow rad="101600">
                    <a:srgbClr val="EC9684">
                      <a:lumMod val="60000"/>
                      <a:lumOff val="40000"/>
                      <a:alpha val="60000"/>
                    </a:srgbClr>
                  </a:glow>
                </a:effectLst>
                <a:latin typeface="Nunito Black" pitchFamily="2" charset="0"/>
              </a:rPr>
              <a:t>BÉ</a:t>
            </a:r>
            <a:r>
              <a:rPr lang="en-US" sz="3200" kern="0" dirty="0">
                <a:ln>
                  <a:solidFill>
                    <a:srgbClr val="FFCCA9">
                      <a:lumMod val="10000"/>
                    </a:srgbClr>
                  </a:solidFill>
                </a:ln>
                <a:solidFill>
                  <a:srgbClr val="A2DF48"/>
                </a:solidFill>
                <a:effectLst>
                  <a:glow rad="101600">
                    <a:srgbClr val="EC9684">
                      <a:lumMod val="60000"/>
                      <a:lumOff val="40000"/>
                      <a:alpha val="60000"/>
                    </a:srgbClr>
                  </a:glow>
                </a:effectLst>
                <a:latin typeface="Nunito Black" pitchFamily="2" charset="0"/>
              </a:rPr>
              <a:t> </a:t>
            </a:r>
            <a:r>
              <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Nunito Black" pitchFamily="2" charset="0"/>
              </a:rPr>
              <a:t>TÍ</a:t>
            </a:r>
          </a:p>
        </p:txBody>
      </p:sp>
      <p:pic>
        <p:nvPicPr>
          <p:cNvPr id="16" name="Picture 15"/>
          <p:cNvPicPr>
            <a:picLocks noChangeAspect="1"/>
          </p:cNvPicPr>
          <p:nvPr/>
        </p:nvPicPr>
        <p:blipFill>
          <a:blip r:embed="rId2">
            <a:clrChange>
              <a:clrFrom>
                <a:srgbClr val="F4F6D1"/>
              </a:clrFrom>
              <a:clrTo>
                <a:srgbClr val="F4F6D1">
                  <a:alpha val="0"/>
                </a:srgbClr>
              </a:clrTo>
            </a:clrChange>
            <a:extLst>
              <a:ext uri="{BEBA8EAE-BF5A-486C-A8C5-ECC9F3942E4B}">
                <a14:imgProps xmlns:a14="http://schemas.microsoft.com/office/drawing/2010/main">
                  <a14:imgLayer r:embed="rId3">
                    <a14:imgEffect>
                      <a14:backgroundRemoval t="2746" b="98844" l="2158" r="98687">
                        <a14:foregroundMark x1="12946" y1="48266" x2="12946" y2="48266"/>
                        <a14:foregroundMark x1="7036" y1="49133" x2="17917" y2="83526"/>
                        <a14:foregroundMark x1="11163" y1="49133" x2="11163" y2="49133"/>
                        <a14:foregroundMark x1="20826" y1="71243" x2="22233" y2="71532"/>
                        <a14:foregroundMark x1="20356" y1="60549" x2="20356" y2="60549"/>
                        <a14:foregroundMark x1="30488" y1="11416" x2="39212" y2="45665"/>
                        <a14:foregroundMark x1="57974" y1="5780" x2="66041" y2="41185"/>
                        <a14:foregroundMark x1="62195" y1="9971" x2="62195" y2="9971"/>
                        <a14:foregroundMark x1="86961" y1="47832" x2="86961" y2="47832"/>
                        <a14:foregroundMark x1="90150" y1="50723" x2="90150" y2="50723"/>
                        <a14:foregroundMark x1="44934" y1="24133" x2="44934" y2="24133"/>
                        <a14:foregroundMark x1="45872" y1="51445" x2="45872" y2="51445"/>
                        <a14:foregroundMark x1="47467" y1="59682" x2="57411" y2="92341"/>
                        <a14:foregroundMark x1="48405" y1="52168" x2="48405" y2="52168"/>
                        <a14:foregroundMark x1="43246" y1="55058" x2="43246" y2="55058"/>
                        <a14:foregroundMark x1="43246" y1="55058" x2="43246" y2="55058"/>
                        <a14:foregroundMark x1="51970" y1="53468" x2="51970" y2="53468"/>
                        <a14:foregroundMark x1="53189" y1="53468" x2="53189" y2="53468"/>
                        <a14:foregroundMark x1="53189" y1="53468" x2="53189" y2="53468"/>
                        <a14:foregroundMark x1="33583" y1="52890" x2="33583" y2="52890"/>
                        <a14:foregroundMark x1="36679" y1="54046" x2="36679" y2="54046"/>
                        <a14:foregroundMark x1="51782" y1="41185" x2="51782" y2="41185"/>
                        <a14:foregroundMark x1="52439" y1="40029" x2="52439" y2="40029"/>
                        <a14:foregroundMark x1="52533" y1="43786" x2="52533" y2="43786"/>
                        <a14:foregroundMark x1="65197" y1="57370" x2="65197" y2="57370"/>
                        <a14:foregroundMark x1="67636" y1="55347" x2="67636" y2="55347"/>
                        <a14:foregroundMark x1="30206" y1="71676" x2="30206" y2="71676"/>
                        <a14:foregroundMark x1="32458" y1="72110" x2="32458" y2="72110"/>
                        <a14:foregroundMark x1="53940" y1="92775" x2="53940" y2="92775"/>
                        <a14:foregroundMark x1="17073" y1="57225" x2="17073" y2="57225"/>
                        <a14:foregroundMark x1="59099" y1="77457" x2="59099" y2="77457"/>
                      </a14:backgroundRemoval>
                    </a14:imgEffect>
                    <a14:imgEffect>
                      <a14:artisticCrisscrossEtching/>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44671" y="1969524"/>
            <a:ext cx="6125295" cy="4600575"/>
          </a:xfrm>
          <a:prstGeom prst="rect">
            <a:avLst/>
          </a:prstGeom>
          <a:effectLst>
            <a:softEdge rad="63500"/>
          </a:effectLst>
        </p:spPr>
      </p:pic>
      <p:sp>
        <p:nvSpPr>
          <p:cNvPr id="8" name="Rectangle 7"/>
          <p:cNvSpPr/>
          <p:nvPr/>
        </p:nvSpPr>
        <p:spPr>
          <a:xfrm>
            <a:off x="1896642" y="1006062"/>
            <a:ext cx="4194595" cy="1854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Cambria" panose="02040503050406030204" pitchFamily="18" charset="0"/>
                <a:ea typeface="Cambria" panose="02040503050406030204" pitchFamily="18" charset="0"/>
              </a:rPr>
              <a:t>Khi bà còn bé tí</a:t>
            </a:r>
          </a:p>
          <a:p>
            <a:pPr lvl="0" algn="just"/>
            <a:r>
              <a:rPr lang="vi-VN" sz="2800" b="1" dirty="0">
                <a:solidFill>
                  <a:srgbClr val="002060"/>
                </a:solidFill>
                <a:latin typeface="Cambria" panose="02040503050406030204" pitchFamily="18" charset="0"/>
                <a:ea typeface="Cambria" panose="02040503050406030204" pitchFamily="18" charset="0"/>
              </a:rPr>
              <a:t>Bà có nghịch lắm không</a:t>
            </a:r>
          </a:p>
          <a:p>
            <a:pPr lvl="0" algn="just"/>
            <a:r>
              <a:rPr lang="vi-VN" sz="2800" b="1" dirty="0">
                <a:solidFill>
                  <a:srgbClr val="002060"/>
                </a:solidFill>
                <a:latin typeface="Cambria" panose="02040503050406030204" pitchFamily="18" charset="0"/>
                <a:ea typeface="Cambria" panose="02040503050406030204" pitchFamily="18" charset="0"/>
              </a:rPr>
              <a:t>Dáng đi có hơi còng</a:t>
            </a:r>
          </a:p>
          <a:p>
            <a:pPr lvl="0" algn="just"/>
            <a:r>
              <a:rPr lang="vi-VN" sz="2800" b="1" dirty="0">
                <a:solidFill>
                  <a:srgbClr val="002060"/>
                </a:solidFill>
                <a:latin typeface="Cambria" panose="02040503050406030204" pitchFamily="18" charset="0"/>
                <a:ea typeface="Cambria" panose="02040503050406030204" pitchFamily="18" charset="0"/>
              </a:rPr>
              <a:t>Chăm quét nhà dọn dẹp?</a:t>
            </a:r>
          </a:p>
        </p:txBody>
      </p:sp>
      <p:sp>
        <p:nvSpPr>
          <p:cNvPr id="9" name="Rectangle 8"/>
          <p:cNvSpPr/>
          <p:nvPr/>
        </p:nvSpPr>
        <p:spPr>
          <a:xfrm>
            <a:off x="1896642" y="2924896"/>
            <a:ext cx="4127920" cy="1854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02060"/>
                </a:solidFill>
                <a:latin typeface="Cambria" panose="02040503050406030204" pitchFamily="18" charset="0"/>
                <a:ea typeface="Cambria" panose="02040503050406030204" pitchFamily="18" charset="0"/>
              </a:rPr>
              <a:t>Khi ông còn bé tí</a:t>
            </a:r>
          </a:p>
          <a:p>
            <a:r>
              <a:rPr lang="vi-VN" sz="2800" b="1" dirty="0">
                <a:solidFill>
                  <a:srgbClr val="002060"/>
                </a:solidFill>
                <a:latin typeface="Cambria" panose="02040503050406030204" pitchFamily="18" charset="0"/>
                <a:ea typeface="Cambria" panose="02040503050406030204" pitchFamily="18" charset="0"/>
              </a:rPr>
              <a:t>Có nghiêm như bây giờ,</a:t>
            </a:r>
          </a:p>
          <a:p>
            <a:r>
              <a:rPr lang="vi-VN" sz="2800" b="1" dirty="0">
                <a:solidFill>
                  <a:srgbClr val="002060"/>
                </a:solidFill>
                <a:latin typeface="Cambria" panose="02040503050406030204" pitchFamily="18" charset="0"/>
                <a:ea typeface="Cambria" panose="02040503050406030204" pitchFamily="18" charset="0"/>
              </a:rPr>
              <a:t>Có chau mặt chơi cờ</a:t>
            </a:r>
          </a:p>
          <a:p>
            <a:r>
              <a:rPr lang="vi-VN" sz="2800" b="1" dirty="0">
                <a:solidFill>
                  <a:srgbClr val="002060"/>
                </a:solidFill>
                <a:latin typeface="Cambria" panose="02040503050406030204" pitchFamily="18" charset="0"/>
                <a:ea typeface="Cambria" panose="02040503050406030204" pitchFamily="18" charset="0"/>
              </a:rPr>
              <a:t>Có uống trà buổi sáng?</a:t>
            </a:r>
          </a:p>
        </p:txBody>
      </p:sp>
      <p:pic>
        <p:nvPicPr>
          <p:cNvPr id="2" name="Picture 1"/>
          <p:cNvPicPr>
            <a:picLocks noChangeAspect="1"/>
          </p:cNvPicPr>
          <p:nvPr/>
        </p:nvPicPr>
        <p:blipFill>
          <a:blip r:embed="rId4"/>
          <a:stretch>
            <a:fillRect/>
          </a:stretch>
        </p:blipFill>
        <p:spPr>
          <a:xfrm>
            <a:off x="11050730" y="172899"/>
            <a:ext cx="920576" cy="835224"/>
          </a:xfrm>
          <a:prstGeom prst="rect">
            <a:avLst/>
          </a:prstGeom>
        </p:spPr>
      </p:pic>
    </p:spTree>
    <p:extLst>
      <p:ext uri="{BB962C8B-B14F-4D97-AF65-F5344CB8AC3E}">
        <p14:creationId xmlns:p14="http://schemas.microsoft.com/office/powerpoint/2010/main" val="136207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000125"/>
            <a:ext cx="12192000" cy="534352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pic>
        <p:nvPicPr>
          <p:cNvPr id="16" name="Picture 15"/>
          <p:cNvPicPr>
            <a:picLocks noChangeAspect="1"/>
          </p:cNvPicPr>
          <p:nvPr/>
        </p:nvPicPr>
        <p:blipFill>
          <a:blip r:embed="rId2">
            <a:clrChange>
              <a:clrFrom>
                <a:srgbClr val="F4F6D1"/>
              </a:clrFrom>
              <a:clrTo>
                <a:srgbClr val="F4F6D1">
                  <a:alpha val="0"/>
                </a:srgbClr>
              </a:clrTo>
            </a:clrChange>
            <a:extLst>
              <a:ext uri="{BEBA8EAE-BF5A-486C-A8C5-ECC9F3942E4B}">
                <a14:imgProps xmlns:a14="http://schemas.microsoft.com/office/drawing/2010/main">
                  <a14:imgLayer r:embed="rId3">
                    <a14:imgEffect>
                      <a14:backgroundRemoval t="2746" b="98844" l="2158" r="98687">
                        <a14:foregroundMark x1="12946" y1="48266" x2="12946" y2="48266"/>
                        <a14:foregroundMark x1="7036" y1="49133" x2="17917" y2="83526"/>
                        <a14:foregroundMark x1="11163" y1="49133" x2="11163" y2="49133"/>
                        <a14:foregroundMark x1="20826" y1="71243" x2="22233" y2="71532"/>
                        <a14:foregroundMark x1="20356" y1="60549" x2="20356" y2="60549"/>
                        <a14:foregroundMark x1="30488" y1="11416" x2="39212" y2="45665"/>
                        <a14:foregroundMark x1="57974" y1="5780" x2="66041" y2="41185"/>
                        <a14:foregroundMark x1="62195" y1="9971" x2="62195" y2="9971"/>
                        <a14:foregroundMark x1="86961" y1="47832" x2="86961" y2="47832"/>
                        <a14:foregroundMark x1="90150" y1="50723" x2="90150" y2="50723"/>
                        <a14:foregroundMark x1="44934" y1="24133" x2="44934" y2="24133"/>
                        <a14:foregroundMark x1="45872" y1="51445" x2="45872" y2="51445"/>
                        <a14:foregroundMark x1="47467" y1="59682" x2="57411" y2="92341"/>
                        <a14:foregroundMark x1="48405" y1="52168" x2="48405" y2="52168"/>
                        <a14:foregroundMark x1="43246" y1="55058" x2="43246" y2="55058"/>
                        <a14:foregroundMark x1="43246" y1="55058" x2="43246" y2="55058"/>
                        <a14:foregroundMark x1="51970" y1="53468" x2="51970" y2="53468"/>
                        <a14:foregroundMark x1="53189" y1="53468" x2="53189" y2="53468"/>
                        <a14:foregroundMark x1="53189" y1="53468" x2="53189" y2="53468"/>
                        <a14:foregroundMark x1="33583" y1="52890" x2="33583" y2="52890"/>
                        <a14:foregroundMark x1="36679" y1="54046" x2="36679" y2="54046"/>
                        <a14:foregroundMark x1="51782" y1="41185" x2="51782" y2="41185"/>
                        <a14:foregroundMark x1="52439" y1="40029" x2="52439" y2="40029"/>
                        <a14:foregroundMark x1="52533" y1="43786" x2="52533" y2="43786"/>
                        <a14:foregroundMark x1="65197" y1="57370" x2="65197" y2="57370"/>
                        <a14:foregroundMark x1="67636" y1="55347" x2="67636" y2="55347"/>
                        <a14:foregroundMark x1="30206" y1="71676" x2="30206" y2="71676"/>
                        <a14:foregroundMark x1="32458" y1="72110" x2="32458" y2="72110"/>
                        <a14:foregroundMark x1="53940" y1="92775" x2="53940" y2="92775"/>
                        <a14:foregroundMark x1="17073" y1="57225" x2="17073" y2="57225"/>
                        <a14:foregroundMark x1="59099" y1="77457" x2="59099" y2="77457"/>
                      </a14:backgroundRemoval>
                    </a14:imgEffect>
                    <a14:imgEffect>
                      <a14:artisticCrisscrossEtching/>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764121" y="1576718"/>
            <a:ext cx="6125295" cy="4600575"/>
          </a:xfrm>
          <a:prstGeom prst="rect">
            <a:avLst/>
          </a:prstGeom>
          <a:effectLst>
            <a:softEdge rad="63500"/>
          </a:effectLst>
        </p:spPr>
      </p:pic>
      <p:sp>
        <p:nvSpPr>
          <p:cNvPr id="10" name="Rectangle 9"/>
          <p:cNvSpPr/>
          <p:nvPr/>
        </p:nvSpPr>
        <p:spPr>
          <a:xfrm>
            <a:off x="3033017" y="207757"/>
            <a:ext cx="6078339" cy="1107996"/>
          </a:xfrm>
          <a:prstGeom prst="rect">
            <a:avLst/>
          </a:prstGeom>
        </p:spPr>
        <p:txBody>
          <a:bodyPr wrap="square">
            <a:spAutoFit/>
          </a:bodyPr>
          <a:lstStyle/>
          <a:p>
            <a:pPr algn="ctr">
              <a:buClr>
                <a:srgbClr val="000000"/>
              </a:buClr>
            </a:pPr>
            <a:r>
              <a:rPr lang="en-US" sz="6600" b="1" kern="0" dirty="0" err="1">
                <a:ln w="22225">
                  <a:solidFill>
                    <a:srgbClr val="C0504D"/>
                  </a:solidFill>
                  <a:prstDash val="solid"/>
                </a:ln>
                <a:solidFill>
                  <a:srgbClr val="C00000"/>
                </a:solidFill>
                <a:latin typeface="Great Vibes" pitchFamily="2" charset="0"/>
                <a:cs typeface="Arial"/>
                <a:sym typeface="Arial"/>
              </a:rPr>
              <a:t>Luyện</a:t>
            </a:r>
            <a:r>
              <a:rPr lang="en-US" sz="6600" b="1" kern="0" dirty="0">
                <a:ln w="22225">
                  <a:solidFill>
                    <a:srgbClr val="C0504D"/>
                  </a:solidFill>
                  <a:prstDash val="solid"/>
                </a:ln>
                <a:solidFill>
                  <a:srgbClr val="C00000"/>
                </a:solidFill>
                <a:latin typeface="Great Vibes" pitchFamily="2" charset="0"/>
                <a:cs typeface="Arial"/>
                <a:sym typeface="Arial"/>
              </a:rPr>
              <a:t> </a:t>
            </a:r>
            <a:r>
              <a:rPr lang="en-US" sz="6600" b="1" kern="0" dirty="0" err="1">
                <a:ln w="22225">
                  <a:solidFill>
                    <a:srgbClr val="C0504D"/>
                  </a:solidFill>
                  <a:prstDash val="solid"/>
                </a:ln>
                <a:solidFill>
                  <a:srgbClr val="C00000"/>
                </a:solidFill>
                <a:latin typeface="Great Vibes" pitchFamily="2" charset="0"/>
                <a:cs typeface="Arial"/>
                <a:sym typeface="Arial"/>
              </a:rPr>
              <a:t>đọc</a:t>
            </a:r>
            <a:r>
              <a:rPr lang="en-US" sz="6600" b="1" kern="0" dirty="0">
                <a:ln w="22225">
                  <a:solidFill>
                    <a:srgbClr val="C0504D"/>
                  </a:solidFill>
                  <a:prstDash val="solid"/>
                </a:ln>
                <a:solidFill>
                  <a:srgbClr val="C00000"/>
                </a:solidFill>
                <a:latin typeface="Great Vibes" pitchFamily="2" charset="0"/>
                <a:cs typeface="Arial"/>
                <a:sym typeface="Arial"/>
              </a:rPr>
              <a:t> </a:t>
            </a:r>
            <a:r>
              <a:rPr lang="en-US" sz="6600" b="1" kern="0" dirty="0" err="1">
                <a:ln w="22225">
                  <a:solidFill>
                    <a:srgbClr val="C0504D"/>
                  </a:solidFill>
                  <a:prstDash val="solid"/>
                </a:ln>
                <a:solidFill>
                  <a:srgbClr val="C00000"/>
                </a:solidFill>
                <a:latin typeface="Great Vibes" pitchFamily="2" charset="0"/>
                <a:cs typeface="Arial"/>
                <a:sym typeface="Arial"/>
              </a:rPr>
              <a:t>từ</a:t>
            </a:r>
            <a:r>
              <a:rPr lang="en-US" sz="6600" b="1" kern="0" dirty="0">
                <a:ln w="22225">
                  <a:solidFill>
                    <a:srgbClr val="C0504D"/>
                  </a:solidFill>
                  <a:prstDash val="solid"/>
                </a:ln>
                <a:solidFill>
                  <a:srgbClr val="C00000"/>
                </a:solidFill>
                <a:latin typeface="Great Vibes" pitchFamily="2" charset="0"/>
                <a:cs typeface="Arial"/>
                <a:sym typeface="Arial"/>
              </a:rPr>
              <a:t> </a:t>
            </a:r>
            <a:r>
              <a:rPr lang="en-US" sz="6600" b="1" kern="0" dirty="0" err="1">
                <a:ln w="22225">
                  <a:solidFill>
                    <a:srgbClr val="C0504D"/>
                  </a:solidFill>
                  <a:prstDash val="solid"/>
                </a:ln>
                <a:solidFill>
                  <a:srgbClr val="C00000"/>
                </a:solidFill>
                <a:latin typeface="Great Vibes" pitchFamily="2" charset="0"/>
                <a:cs typeface="Arial"/>
                <a:sym typeface="Arial"/>
              </a:rPr>
              <a:t>khó</a:t>
            </a:r>
            <a:endParaRPr lang="en-US" sz="6600" b="1" kern="0" dirty="0">
              <a:ln w="22225">
                <a:solidFill>
                  <a:srgbClr val="C0504D"/>
                </a:solidFill>
                <a:prstDash val="solid"/>
              </a:ln>
              <a:solidFill>
                <a:srgbClr val="C00000"/>
              </a:solidFill>
              <a:latin typeface="Great Vibes" pitchFamily="2" charset="0"/>
              <a:cs typeface="Arial"/>
              <a:sym typeface="Arial"/>
            </a:endParaRPr>
          </a:p>
        </p:txBody>
      </p:sp>
      <p:sp>
        <p:nvSpPr>
          <p:cNvPr id="14" name="TextBox 13">
            <a:extLst>
              <a:ext uri="{FF2B5EF4-FFF2-40B4-BE49-F238E27FC236}">
                <a16:creationId xmlns:a16="http://schemas.microsoft.com/office/drawing/2014/main" id="{874923DD-2CD3-2D7E-2162-E433FE8F2CFE}"/>
              </a:ext>
            </a:extLst>
          </p:cNvPr>
          <p:cNvSpPr txBox="1"/>
          <p:nvPr/>
        </p:nvSpPr>
        <p:spPr>
          <a:xfrm>
            <a:off x="2282495" y="1600119"/>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còng</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7" name="TextBox 16">
            <a:extLst>
              <a:ext uri="{FF2B5EF4-FFF2-40B4-BE49-F238E27FC236}">
                <a16:creationId xmlns:a16="http://schemas.microsoft.com/office/drawing/2014/main" id="{31CD8366-6099-09EB-BC77-037F0CEFC165}"/>
              </a:ext>
            </a:extLst>
          </p:cNvPr>
          <p:cNvSpPr txBox="1"/>
          <p:nvPr/>
        </p:nvSpPr>
        <p:spPr>
          <a:xfrm>
            <a:off x="7098131" y="2724333"/>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Tối</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khuya</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8" name="TextBox 17">
            <a:extLst>
              <a:ext uri="{FF2B5EF4-FFF2-40B4-BE49-F238E27FC236}">
                <a16:creationId xmlns:a16="http://schemas.microsoft.com/office/drawing/2014/main" id="{6E035349-06E2-6263-388B-3A094A78C4B5}"/>
              </a:ext>
            </a:extLst>
          </p:cNvPr>
          <p:cNvSpPr txBox="1"/>
          <p:nvPr/>
        </p:nvSpPr>
        <p:spPr>
          <a:xfrm>
            <a:off x="2282495" y="2840296"/>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Dọn</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dẹp</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9" name="TextBox 18">
            <a:extLst>
              <a:ext uri="{FF2B5EF4-FFF2-40B4-BE49-F238E27FC236}">
                <a16:creationId xmlns:a16="http://schemas.microsoft.com/office/drawing/2014/main" id="{B1D7AC33-63B4-1642-0256-750DD4363E26}"/>
              </a:ext>
            </a:extLst>
          </p:cNvPr>
          <p:cNvSpPr txBox="1"/>
          <p:nvPr/>
        </p:nvSpPr>
        <p:spPr>
          <a:xfrm>
            <a:off x="7098131" y="1576718"/>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Uống</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trà</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20" name="TextBox 19">
            <a:extLst>
              <a:ext uri="{FF2B5EF4-FFF2-40B4-BE49-F238E27FC236}">
                <a16:creationId xmlns:a16="http://schemas.microsoft.com/office/drawing/2014/main" id="{F169BCCA-F6F1-CBEF-A160-CA8D549690B9}"/>
              </a:ext>
            </a:extLst>
          </p:cNvPr>
          <p:cNvSpPr txBox="1"/>
          <p:nvPr/>
        </p:nvSpPr>
        <p:spPr>
          <a:xfrm>
            <a:off x="2282495" y="3986262"/>
            <a:ext cx="245706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Chau</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mặt</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21" name="TextBox 11">
            <a:extLst>
              <a:ext uri="{FF2B5EF4-FFF2-40B4-BE49-F238E27FC236}">
                <a16:creationId xmlns:a16="http://schemas.microsoft.com/office/drawing/2014/main" id="{C8E43040-427E-9BEC-1142-C127DC0E9906}"/>
              </a:ext>
            </a:extLst>
          </p:cNvPr>
          <p:cNvSpPr txBox="1"/>
          <p:nvPr/>
        </p:nvSpPr>
        <p:spPr>
          <a:xfrm>
            <a:off x="7098131" y="3983856"/>
            <a:ext cx="2514599"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Cuốn</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sách</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pic>
        <p:nvPicPr>
          <p:cNvPr id="2" name="Picture 1"/>
          <p:cNvPicPr>
            <a:picLocks noChangeAspect="1"/>
          </p:cNvPicPr>
          <p:nvPr/>
        </p:nvPicPr>
        <p:blipFill>
          <a:blip r:embed="rId4"/>
          <a:stretch>
            <a:fillRect/>
          </a:stretch>
        </p:blipFill>
        <p:spPr>
          <a:xfrm>
            <a:off x="11113486" y="164901"/>
            <a:ext cx="920576" cy="835224"/>
          </a:xfrm>
          <a:prstGeom prst="rect">
            <a:avLst/>
          </a:prstGeom>
        </p:spPr>
      </p:pic>
    </p:spTree>
    <p:extLst>
      <p:ext uri="{BB962C8B-B14F-4D97-AF65-F5344CB8AC3E}">
        <p14:creationId xmlns:p14="http://schemas.microsoft.com/office/powerpoint/2010/main" val="58495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19" grpId="0" animBg="1"/>
      <p:bldP spid="20"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000125"/>
            <a:ext cx="12192000" cy="534352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pic>
        <p:nvPicPr>
          <p:cNvPr id="16" name="Picture 15"/>
          <p:cNvPicPr>
            <a:picLocks noChangeAspect="1"/>
          </p:cNvPicPr>
          <p:nvPr/>
        </p:nvPicPr>
        <p:blipFill>
          <a:blip r:embed="rId2">
            <a:clrChange>
              <a:clrFrom>
                <a:srgbClr val="F4F6D1"/>
              </a:clrFrom>
              <a:clrTo>
                <a:srgbClr val="F4F6D1">
                  <a:alpha val="0"/>
                </a:srgbClr>
              </a:clrTo>
            </a:clrChange>
            <a:extLst>
              <a:ext uri="{BEBA8EAE-BF5A-486C-A8C5-ECC9F3942E4B}">
                <a14:imgProps xmlns:a14="http://schemas.microsoft.com/office/drawing/2010/main">
                  <a14:imgLayer r:embed="rId3">
                    <a14:imgEffect>
                      <a14:backgroundRemoval t="2746" b="98844" l="2158" r="98687">
                        <a14:foregroundMark x1="12946" y1="48266" x2="12946" y2="48266"/>
                        <a14:foregroundMark x1="7036" y1="49133" x2="17917" y2="83526"/>
                        <a14:foregroundMark x1="11163" y1="49133" x2="11163" y2="49133"/>
                        <a14:foregroundMark x1="20826" y1="71243" x2="22233" y2="71532"/>
                        <a14:foregroundMark x1="20356" y1="60549" x2="20356" y2="60549"/>
                        <a14:foregroundMark x1="30488" y1="11416" x2="39212" y2="45665"/>
                        <a14:foregroundMark x1="57974" y1="5780" x2="66041" y2="41185"/>
                        <a14:foregroundMark x1="62195" y1="9971" x2="62195" y2="9971"/>
                        <a14:foregroundMark x1="86961" y1="47832" x2="86961" y2="47832"/>
                        <a14:foregroundMark x1="90150" y1="50723" x2="90150" y2="50723"/>
                        <a14:foregroundMark x1="44934" y1="24133" x2="44934" y2="24133"/>
                        <a14:foregroundMark x1="45872" y1="51445" x2="45872" y2="51445"/>
                        <a14:foregroundMark x1="47467" y1="59682" x2="57411" y2="92341"/>
                        <a14:foregroundMark x1="48405" y1="52168" x2="48405" y2="52168"/>
                        <a14:foregroundMark x1="43246" y1="55058" x2="43246" y2="55058"/>
                        <a14:foregroundMark x1="43246" y1="55058" x2="43246" y2="55058"/>
                        <a14:foregroundMark x1="51970" y1="53468" x2="51970" y2="53468"/>
                        <a14:foregroundMark x1="53189" y1="53468" x2="53189" y2="53468"/>
                        <a14:foregroundMark x1="53189" y1="53468" x2="53189" y2="53468"/>
                        <a14:foregroundMark x1="33583" y1="52890" x2="33583" y2="52890"/>
                        <a14:foregroundMark x1="36679" y1="54046" x2="36679" y2="54046"/>
                        <a14:foregroundMark x1="51782" y1="41185" x2="51782" y2="41185"/>
                        <a14:foregroundMark x1="52439" y1="40029" x2="52439" y2="40029"/>
                        <a14:foregroundMark x1="52533" y1="43786" x2="52533" y2="43786"/>
                        <a14:foregroundMark x1="65197" y1="57370" x2="65197" y2="57370"/>
                        <a14:foregroundMark x1="67636" y1="55347" x2="67636" y2="55347"/>
                        <a14:foregroundMark x1="30206" y1="71676" x2="30206" y2="71676"/>
                        <a14:foregroundMark x1="32458" y1="72110" x2="32458" y2="72110"/>
                        <a14:foregroundMark x1="53940" y1="92775" x2="53940" y2="92775"/>
                        <a14:foregroundMark x1="17073" y1="57225" x2="17073" y2="57225"/>
                        <a14:foregroundMark x1="59099" y1="77457" x2="59099" y2="77457"/>
                      </a14:backgroundRemoval>
                    </a14:imgEffect>
                    <a14:imgEffect>
                      <a14:artisticCrisscrossEtching/>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7659" y="1668219"/>
            <a:ext cx="6125295" cy="4600575"/>
          </a:xfrm>
          <a:prstGeom prst="rect">
            <a:avLst/>
          </a:prstGeom>
          <a:effectLst>
            <a:softEdge rad="63500"/>
          </a:effectLst>
        </p:spPr>
      </p:pic>
      <p:sp>
        <p:nvSpPr>
          <p:cNvPr id="10" name="Rectangle 9"/>
          <p:cNvSpPr/>
          <p:nvPr/>
        </p:nvSpPr>
        <p:spPr>
          <a:xfrm>
            <a:off x="2796684" y="952697"/>
            <a:ext cx="6078339" cy="1107996"/>
          </a:xfrm>
          <a:prstGeom prst="rect">
            <a:avLst/>
          </a:prstGeom>
        </p:spPr>
        <p:txBody>
          <a:bodyPr wrap="square">
            <a:spAutoFit/>
          </a:bodyPr>
          <a:lstStyle/>
          <a:p>
            <a:pPr algn="ctr">
              <a:buClr>
                <a:srgbClr val="000000"/>
              </a:buClr>
            </a:pPr>
            <a:r>
              <a:rPr lang="en-US" sz="6600" b="1" kern="0" dirty="0" err="1">
                <a:ln w="22225">
                  <a:solidFill>
                    <a:srgbClr val="C0504D"/>
                  </a:solidFill>
                  <a:prstDash val="solid"/>
                </a:ln>
                <a:solidFill>
                  <a:srgbClr val="C00000"/>
                </a:solidFill>
                <a:latin typeface="Great Vibes" pitchFamily="2" charset="0"/>
                <a:cs typeface="Arial"/>
                <a:sym typeface="Arial"/>
              </a:rPr>
              <a:t>Luyện</a:t>
            </a:r>
            <a:r>
              <a:rPr lang="en-US" sz="6600" b="1" kern="0" dirty="0">
                <a:ln w="22225">
                  <a:solidFill>
                    <a:srgbClr val="C0504D"/>
                  </a:solidFill>
                  <a:prstDash val="solid"/>
                </a:ln>
                <a:solidFill>
                  <a:srgbClr val="C00000"/>
                </a:solidFill>
                <a:latin typeface="Great Vibes" pitchFamily="2" charset="0"/>
                <a:cs typeface="Arial"/>
                <a:sym typeface="Arial"/>
              </a:rPr>
              <a:t> </a:t>
            </a:r>
            <a:r>
              <a:rPr lang="en-US" sz="6600" b="1" kern="0" dirty="0" err="1">
                <a:ln w="22225">
                  <a:solidFill>
                    <a:srgbClr val="C0504D"/>
                  </a:solidFill>
                  <a:prstDash val="solid"/>
                </a:ln>
                <a:solidFill>
                  <a:srgbClr val="C00000"/>
                </a:solidFill>
                <a:latin typeface="Great Vibes" pitchFamily="2" charset="0"/>
                <a:cs typeface="Arial"/>
                <a:sym typeface="Arial"/>
              </a:rPr>
              <a:t>đọc</a:t>
            </a:r>
            <a:r>
              <a:rPr lang="en-US" sz="6600" b="1" kern="0" dirty="0">
                <a:ln w="22225">
                  <a:solidFill>
                    <a:srgbClr val="C0504D"/>
                  </a:solidFill>
                  <a:prstDash val="solid"/>
                </a:ln>
                <a:solidFill>
                  <a:srgbClr val="C00000"/>
                </a:solidFill>
                <a:latin typeface="Great Vibes" pitchFamily="2" charset="0"/>
                <a:cs typeface="Arial"/>
                <a:sym typeface="Arial"/>
              </a:rPr>
              <a:t> </a:t>
            </a:r>
            <a:r>
              <a:rPr lang="en-US" sz="6600" b="1" kern="0" dirty="0" err="1">
                <a:ln w="22225">
                  <a:solidFill>
                    <a:srgbClr val="C0504D"/>
                  </a:solidFill>
                  <a:prstDash val="solid"/>
                </a:ln>
                <a:solidFill>
                  <a:srgbClr val="C00000"/>
                </a:solidFill>
                <a:latin typeface="Great Vibes" pitchFamily="2" charset="0"/>
                <a:cs typeface="Arial"/>
                <a:sym typeface="Arial"/>
              </a:rPr>
              <a:t>câu</a:t>
            </a:r>
            <a:endParaRPr lang="en-US" sz="6600" b="1" kern="0" dirty="0">
              <a:ln w="22225">
                <a:solidFill>
                  <a:srgbClr val="C0504D"/>
                </a:solidFill>
                <a:prstDash val="solid"/>
              </a:ln>
              <a:solidFill>
                <a:srgbClr val="C00000"/>
              </a:solidFill>
              <a:latin typeface="Great Vibes" pitchFamily="2" charset="0"/>
              <a:cs typeface="Arial"/>
              <a:sym typeface="Arial"/>
            </a:endParaRPr>
          </a:p>
        </p:txBody>
      </p:sp>
      <p:sp>
        <p:nvSpPr>
          <p:cNvPr id="11" name="TextBox 10">
            <a:extLst>
              <a:ext uri="{FF2B5EF4-FFF2-40B4-BE49-F238E27FC236}">
                <a16:creationId xmlns:a16="http://schemas.microsoft.com/office/drawing/2014/main" id="{2D9E22BA-1147-6B37-2480-A90B3680939E}"/>
              </a:ext>
            </a:extLst>
          </p:cNvPr>
          <p:cNvSpPr txBox="1"/>
          <p:nvPr/>
        </p:nvSpPr>
        <p:spPr>
          <a:xfrm>
            <a:off x="6096000" y="2104522"/>
            <a:ext cx="5361321" cy="1191816"/>
          </a:xfrm>
          <a:prstGeom prst="roundRect">
            <a:avLst/>
          </a:prstGeom>
          <a:solidFill>
            <a:schemeClr val="accent4">
              <a:lumMod val="60000"/>
              <a:lumOff val="40000"/>
            </a:schemeClr>
          </a:solidFill>
          <a:ln w="38100">
            <a:noFill/>
            <a:prstDash val="lgDashDot"/>
          </a:ln>
        </p:spPr>
        <p:txBody>
          <a:bodyPr wrap="square">
            <a:spAutoFit/>
          </a:bodyPr>
          <a:lstStyle/>
          <a:p>
            <a:pPr lvl="0" fontAlgn="t"/>
            <a:r>
              <a:rPr lang="vi-VN" sz="3200" b="1" dirty="0">
                <a:solidFill>
                  <a:srgbClr val="002060"/>
                </a:solidFill>
                <a:latin typeface="Cambria" panose="02040503050406030204" pitchFamily="18" charset="0"/>
                <a:ea typeface="Cambria" panose="02040503050406030204" pitchFamily="18" charset="0"/>
              </a:rPr>
              <a:t>Khi c</a:t>
            </a:r>
            <a:r>
              <a:rPr lang="en-US" sz="3200" b="1" dirty="0">
                <a:solidFill>
                  <a:srgbClr val="002060"/>
                </a:solidFill>
                <a:latin typeface="Cambria" panose="02040503050406030204" pitchFamily="18" charset="0"/>
                <a:ea typeface="Cambria" panose="02040503050406030204" pitchFamily="18" charset="0"/>
              </a:rPr>
              <a:t>o</a:t>
            </a:r>
            <a:r>
              <a:rPr lang="vi-VN" sz="3200" b="1" dirty="0">
                <a:solidFill>
                  <a:srgbClr val="002060"/>
                </a:solidFill>
                <a:latin typeface="Cambria" panose="02040503050406030204" pitchFamily="18" charset="0"/>
                <a:ea typeface="Cambria" panose="02040503050406030204" pitchFamily="18" charset="0"/>
              </a:rPr>
              <a:t>n </a:t>
            </a:r>
            <a:r>
              <a:rPr lang="en-US" sz="3200" b="1" dirty="0">
                <a:solidFill>
                  <a:srgbClr val="FF0000"/>
                </a:solidFill>
                <a:latin typeface="Cambria" panose="02040503050406030204" pitchFamily="18" charset="0"/>
                <a:ea typeface="Cambria" panose="02040503050406030204" pitchFamily="18" charset="0"/>
              </a:rPr>
              <a:t>/</a:t>
            </a: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còn bé tí</a:t>
            </a:r>
            <a:r>
              <a:rPr lang="en-US" sz="3200" b="1" dirty="0">
                <a:solidFill>
                  <a:srgbClr val="FF0000"/>
                </a:solidFill>
                <a:latin typeface="Cambria" panose="02040503050406030204" pitchFamily="18" charset="0"/>
                <a:ea typeface="Cambria" panose="02040503050406030204" pitchFamily="18" charset="0"/>
              </a:rPr>
              <a:t>/</a:t>
            </a:r>
            <a:endParaRPr lang="vi-VN" sz="3200" b="1" dirty="0">
              <a:solidFill>
                <a:srgbClr val="FF0000"/>
              </a:solidFill>
              <a:latin typeface="Cambria" panose="02040503050406030204" pitchFamily="18" charset="0"/>
              <a:ea typeface="Cambria" panose="02040503050406030204" pitchFamily="18" charset="0"/>
            </a:endParaRPr>
          </a:p>
          <a:p>
            <a:pPr lvl="0" fontAlgn="t"/>
            <a:r>
              <a:rPr lang="vi-VN" sz="3200" b="1" dirty="0">
                <a:solidFill>
                  <a:srgbClr val="002060"/>
                </a:solidFill>
                <a:latin typeface="Cambria" panose="02040503050406030204" pitchFamily="18" charset="0"/>
                <a:ea typeface="Cambria" panose="02040503050406030204" pitchFamily="18" charset="0"/>
              </a:rPr>
              <a:t>Chẳng đọc sách,</a:t>
            </a:r>
            <a:r>
              <a:rPr lang="en-US" sz="3200" b="1" dirty="0">
                <a:solidFill>
                  <a:srgbClr val="FF0000"/>
                </a:solidFill>
                <a:latin typeface="Cambria" panose="02040503050406030204" pitchFamily="18" charset="0"/>
                <a:ea typeface="Cambria" panose="02040503050406030204" pitchFamily="18" charset="0"/>
              </a:rPr>
              <a:t>/</a:t>
            </a:r>
            <a:r>
              <a:rPr lang="vi-VN" sz="3200" b="1" dirty="0">
                <a:solidFill>
                  <a:srgbClr val="002060"/>
                </a:solidFill>
                <a:latin typeface="Cambria" panose="02040503050406030204" pitchFamily="18" charset="0"/>
                <a:ea typeface="Cambria" panose="02040503050406030204" pitchFamily="18" charset="0"/>
              </a:rPr>
              <a:t> chơi cờ</a:t>
            </a:r>
            <a:r>
              <a:rPr lang="en-US" sz="3200" b="1" dirty="0">
                <a:solidFill>
                  <a:srgbClr val="FF0000"/>
                </a:solidFill>
                <a:latin typeface="Cambria" panose="02040503050406030204" pitchFamily="18" charset="0"/>
                <a:ea typeface="Cambria" panose="02040503050406030204" pitchFamily="18" charset="0"/>
              </a:rPr>
              <a:t>/</a:t>
            </a:r>
            <a:endParaRPr lang="vi-VN" sz="32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2D9E22BA-1147-6B37-2480-A90B3680939E}"/>
              </a:ext>
            </a:extLst>
          </p:cNvPr>
          <p:cNvSpPr txBox="1"/>
          <p:nvPr/>
        </p:nvSpPr>
        <p:spPr>
          <a:xfrm>
            <a:off x="6047636" y="4229257"/>
            <a:ext cx="5431353" cy="1191816"/>
          </a:xfrm>
          <a:prstGeom prst="roundRect">
            <a:avLst/>
          </a:prstGeom>
          <a:solidFill>
            <a:schemeClr val="accent4">
              <a:lumMod val="60000"/>
              <a:lumOff val="40000"/>
            </a:schemeClr>
          </a:solidFill>
          <a:ln w="38100">
            <a:noFill/>
            <a:prstDash val="lgDashDot"/>
          </a:ln>
        </p:spPr>
        <p:txBody>
          <a:bodyPr wrap="square">
            <a:spAutoFit/>
          </a:bodyPr>
          <a:lstStyle/>
          <a:p>
            <a:pPr lvl="0" fontAlgn="t"/>
            <a:r>
              <a:rPr lang="vi-VN" sz="3200" b="1" dirty="0">
                <a:solidFill>
                  <a:srgbClr val="002060"/>
                </a:solidFill>
                <a:latin typeface="Cambria" panose="02040503050406030204" pitchFamily="18" charset="0"/>
                <a:ea typeface="Cambria" panose="02040503050406030204" pitchFamily="18" charset="0"/>
              </a:rPr>
              <a:t>Chẳng dọn dẹp,</a:t>
            </a:r>
            <a:r>
              <a:rPr lang="en-US" sz="3200" b="1" dirty="0">
                <a:solidFill>
                  <a:srgbClr val="FF0000"/>
                </a:solidFill>
                <a:latin typeface="Cambria" panose="02040503050406030204" pitchFamily="18" charset="0"/>
                <a:ea typeface="Cambria" panose="02040503050406030204" pitchFamily="18" charset="0"/>
              </a:rPr>
              <a:t>/</a:t>
            </a:r>
            <a:r>
              <a:rPr lang="vi-VN" sz="3200" b="1" dirty="0">
                <a:solidFill>
                  <a:srgbClr val="002060"/>
                </a:solidFill>
                <a:latin typeface="Cambria" panose="02040503050406030204" pitchFamily="18" charset="0"/>
                <a:ea typeface="Cambria" panose="02040503050406030204" pitchFamily="18" charset="0"/>
              </a:rPr>
              <a:t> chữa đồ</a:t>
            </a:r>
            <a:r>
              <a:rPr lang="en-US" sz="3200" b="1" dirty="0">
                <a:solidFill>
                  <a:srgbClr val="FF0000"/>
                </a:solidFill>
                <a:latin typeface="Cambria" panose="02040503050406030204" pitchFamily="18" charset="0"/>
                <a:ea typeface="Cambria" panose="02040503050406030204" pitchFamily="18" charset="0"/>
              </a:rPr>
              <a:t>/</a:t>
            </a:r>
            <a:endParaRPr lang="vi-VN" sz="3200" b="1" dirty="0">
              <a:solidFill>
                <a:srgbClr val="FF0000"/>
              </a:solidFill>
              <a:latin typeface="Cambria" panose="02040503050406030204" pitchFamily="18" charset="0"/>
              <a:ea typeface="Cambria" panose="02040503050406030204" pitchFamily="18" charset="0"/>
            </a:endParaRPr>
          </a:p>
          <a:p>
            <a:pPr lvl="0" fontAlgn="t"/>
            <a:r>
              <a:rPr lang="vi-VN" sz="3200" b="1" dirty="0">
                <a:solidFill>
                  <a:srgbClr val="002060"/>
                </a:solidFill>
                <a:latin typeface="Cambria" panose="02040503050406030204" pitchFamily="18" charset="0"/>
                <a:ea typeface="Cambria" panose="02040503050406030204" pitchFamily="18" charset="0"/>
              </a:rPr>
              <a:t>Cả ngày</a:t>
            </a:r>
            <a:r>
              <a:rPr lang="en-US" sz="3200" b="1" dirty="0">
                <a:solidFill>
                  <a:srgbClr val="002060"/>
                </a:solidFill>
                <a:latin typeface="Cambria" panose="02040503050406030204" pitchFamily="18" charset="0"/>
                <a:ea typeface="Cambria" panose="02040503050406030204" pitchFamily="18" charset="0"/>
              </a:rPr>
              <a:t> </a:t>
            </a:r>
            <a:r>
              <a:rPr lang="en-US" sz="3200" b="1" dirty="0">
                <a:solidFill>
                  <a:srgbClr val="FF0000"/>
                </a:solidFill>
                <a:latin typeface="Cambria" panose="02040503050406030204" pitchFamily="18" charset="0"/>
                <a:ea typeface="Cambria" panose="02040503050406030204" pitchFamily="18" charset="0"/>
              </a:rPr>
              <a:t>/</a:t>
            </a:r>
            <a:r>
              <a:rPr lang="vi-VN" sz="3200" b="1" dirty="0">
                <a:solidFill>
                  <a:srgbClr val="002060"/>
                </a:solidFill>
                <a:latin typeface="Cambria" panose="02040503050406030204" pitchFamily="18" charset="0"/>
                <a:ea typeface="Cambria" panose="02040503050406030204" pitchFamily="18" charset="0"/>
              </a:rPr>
              <a:t> con đùa nghịch.</a:t>
            </a:r>
            <a:r>
              <a:rPr lang="en-US" sz="3200" b="1" dirty="0">
                <a:solidFill>
                  <a:srgbClr val="FF0000"/>
                </a:solidFill>
                <a:latin typeface="Cambria" panose="02040503050406030204" pitchFamily="18" charset="0"/>
                <a:ea typeface="Cambria" panose="02040503050406030204" pitchFamily="18" charset="0"/>
              </a:rPr>
              <a:t>//</a:t>
            </a:r>
            <a:endParaRPr lang="vi-VN" sz="2800" b="1" dirty="0">
              <a:solidFill>
                <a:srgbClr val="FF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4"/>
          <a:stretch>
            <a:fillRect/>
          </a:stretch>
        </p:blipFill>
        <p:spPr>
          <a:xfrm>
            <a:off x="11104859" y="141187"/>
            <a:ext cx="920576" cy="835224"/>
          </a:xfrm>
          <a:prstGeom prst="rect">
            <a:avLst/>
          </a:prstGeom>
        </p:spPr>
      </p:pic>
    </p:spTree>
    <p:extLst>
      <p:ext uri="{BB962C8B-B14F-4D97-AF65-F5344CB8AC3E}">
        <p14:creationId xmlns:p14="http://schemas.microsoft.com/office/powerpoint/2010/main" val="160931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plus(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plus(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7552" y="250635"/>
            <a:ext cx="11676031" cy="63972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12" name="Rectangle 11"/>
          <p:cNvSpPr/>
          <p:nvPr/>
        </p:nvSpPr>
        <p:spPr>
          <a:xfrm>
            <a:off x="6868423" y="2900611"/>
            <a:ext cx="4273311" cy="1854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endParaRPr lang="en-US" sz="2800" b="1" dirty="0">
              <a:solidFill>
                <a:srgbClr val="002060"/>
              </a:solidFill>
              <a:latin typeface="Cambria" panose="02040503050406030204" pitchFamily="18" charset="0"/>
              <a:ea typeface="Cambria" panose="02040503050406030204" pitchFamily="18" charset="0"/>
            </a:endParaRPr>
          </a:p>
        </p:txBody>
      </p:sp>
      <p:sp>
        <p:nvSpPr>
          <p:cNvPr id="15" name="Rectangle 14"/>
          <p:cNvSpPr/>
          <p:nvPr/>
        </p:nvSpPr>
        <p:spPr>
          <a:xfrm>
            <a:off x="3783043" y="172899"/>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Nunito Black" pitchFamily="2" charset="0"/>
              </a:rPr>
              <a:t>KHI </a:t>
            </a:r>
            <a:r>
              <a:rPr lang="en-US" sz="3200" kern="0" dirty="0">
                <a:ln>
                  <a:solidFill>
                    <a:srgbClr val="FFCCA9">
                      <a:lumMod val="10000"/>
                    </a:srgbClr>
                  </a:solidFill>
                </a:ln>
                <a:solidFill>
                  <a:srgbClr val="FFC000"/>
                </a:solidFill>
                <a:effectLst>
                  <a:glow rad="101600">
                    <a:srgbClr val="EC9684">
                      <a:lumMod val="60000"/>
                      <a:lumOff val="40000"/>
                      <a:alpha val="60000"/>
                    </a:srgbClr>
                  </a:glow>
                </a:effectLst>
                <a:latin typeface="Nunito Black" pitchFamily="2" charset="0"/>
              </a:rPr>
              <a:t>CẢ</a:t>
            </a:r>
            <a:r>
              <a:rPr lang="en-US" sz="3200" kern="0" dirty="0">
                <a:ln>
                  <a:solidFill>
                    <a:srgbClr val="FFCCA9">
                      <a:lumMod val="10000"/>
                    </a:srgbClr>
                  </a:solidFill>
                </a:ln>
                <a:solidFill>
                  <a:srgbClr val="A2DF48"/>
                </a:solidFill>
                <a:effectLst>
                  <a:glow rad="101600">
                    <a:srgbClr val="EC9684">
                      <a:lumMod val="60000"/>
                      <a:lumOff val="40000"/>
                      <a:alpha val="60000"/>
                    </a:srgbClr>
                  </a:glow>
                </a:effectLst>
                <a:latin typeface="Nunito Black" pitchFamily="2" charset="0"/>
              </a:rPr>
              <a:t> </a:t>
            </a:r>
            <a:r>
              <a:rPr lang="en-US" sz="3200" kern="0" dirty="0">
                <a:ln>
                  <a:solidFill>
                    <a:srgbClr val="FFCCA9">
                      <a:lumMod val="10000"/>
                    </a:srgbClr>
                  </a:solidFill>
                </a:ln>
                <a:solidFill>
                  <a:srgbClr val="FF0066"/>
                </a:solidFill>
                <a:effectLst>
                  <a:glow rad="101600">
                    <a:srgbClr val="EC9684">
                      <a:lumMod val="60000"/>
                      <a:lumOff val="40000"/>
                      <a:alpha val="60000"/>
                    </a:srgbClr>
                  </a:glow>
                </a:effectLst>
                <a:latin typeface="Nunito Black" pitchFamily="2" charset="0"/>
              </a:rPr>
              <a:t>NHÀ</a:t>
            </a:r>
            <a:r>
              <a:rPr lang="en-US" sz="3200" kern="0" dirty="0">
                <a:ln>
                  <a:solidFill>
                    <a:srgbClr val="FFCCA9">
                      <a:lumMod val="10000"/>
                    </a:srgbClr>
                  </a:solidFill>
                </a:ln>
                <a:solidFill>
                  <a:srgbClr val="A2DF48"/>
                </a:solidFill>
                <a:effectLst>
                  <a:glow rad="101600">
                    <a:srgbClr val="EC9684">
                      <a:lumMod val="60000"/>
                      <a:lumOff val="40000"/>
                      <a:alpha val="60000"/>
                    </a:srgbClr>
                  </a:glow>
                </a:effectLst>
                <a:latin typeface="Nunito Black" pitchFamily="2" charset="0"/>
              </a:rPr>
              <a:t> </a:t>
            </a:r>
            <a:r>
              <a:rPr lang="en-US" sz="3200" kern="0" dirty="0">
                <a:ln>
                  <a:solidFill>
                    <a:srgbClr val="FFCCA9">
                      <a:lumMod val="10000"/>
                    </a:srgbClr>
                  </a:solidFill>
                </a:ln>
                <a:solidFill>
                  <a:srgbClr val="92D050"/>
                </a:solidFill>
                <a:effectLst>
                  <a:glow rad="101600">
                    <a:srgbClr val="EC9684">
                      <a:lumMod val="60000"/>
                      <a:lumOff val="40000"/>
                      <a:alpha val="60000"/>
                    </a:srgbClr>
                  </a:glow>
                </a:effectLst>
                <a:latin typeface="Nunito Black" pitchFamily="2" charset="0"/>
              </a:rPr>
              <a:t>BÉ</a:t>
            </a:r>
            <a:r>
              <a:rPr lang="en-US" sz="3200" kern="0" dirty="0">
                <a:ln>
                  <a:solidFill>
                    <a:srgbClr val="FFCCA9">
                      <a:lumMod val="10000"/>
                    </a:srgbClr>
                  </a:solidFill>
                </a:ln>
                <a:solidFill>
                  <a:srgbClr val="A2DF48"/>
                </a:solidFill>
                <a:effectLst>
                  <a:glow rad="101600">
                    <a:srgbClr val="EC9684">
                      <a:lumMod val="60000"/>
                      <a:lumOff val="40000"/>
                      <a:alpha val="60000"/>
                    </a:srgbClr>
                  </a:glow>
                </a:effectLst>
                <a:latin typeface="Nunito Black" pitchFamily="2" charset="0"/>
              </a:rPr>
              <a:t> </a:t>
            </a:r>
            <a:r>
              <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Nunito Black" pitchFamily="2" charset="0"/>
              </a:rPr>
              <a:t>TÍ</a:t>
            </a:r>
          </a:p>
        </p:txBody>
      </p:sp>
      <p:pic>
        <p:nvPicPr>
          <p:cNvPr id="16" name="Picture 15"/>
          <p:cNvPicPr>
            <a:picLocks noChangeAspect="1"/>
          </p:cNvPicPr>
          <p:nvPr/>
        </p:nvPicPr>
        <p:blipFill>
          <a:blip r:embed="rId2">
            <a:clrChange>
              <a:clrFrom>
                <a:srgbClr val="F4F6D1"/>
              </a:clrFrom>
              <a:clrTo>
                <a:srgbClr val="F4F6D1">
                  <a:alpha val="0"/>
                </a:srgbClr>
              </a:clrTo>
            </a:clrChange>
            <a:extLst>
              <a:ext uri="{BEBA8EAE-BF5A-486C-A8C5-ECC9F3942E4B}">
                <a14:imgProps xmlns:a14="http://schemas.microsoft.com/office/drawing/2010/main">
                  <a14:imgLayer r:embed="rId3">
                    <a14:imgEffect>
                      <a14:backgroundRemoval t="2746" b="98844" l="2158" r="98687">
                        <a14:foregroundMark x1="12946" y1="48266" x2="12946" y2="48266"/>
                        <a14:foregroundMark x1="7036" y1="49133" x2="17917" y2="83526"/>
                        <a14:foregroundMark x1="11163" y1="49133" x2="11163" y2="49133"/>
                        <a14:foregroundMark x1="20826" y1="71243" x2="22233" y2="71532"/>
                        <a14:foregroundMark x1="20356" y1="60549" x2="20356" y2="60549"/>
                        <a14:foregroundMark x1="30488" y1="11416" x2="39212" y2="45665"/>
                        <a14:foregroundMark x1="57974" y1="5780" x2="66041" y2="41185"/>
                        <a14:foregroundMark x1="62195" y1="9971" x2="62195" y2="9971"/>
                        <a14:foregroundMark x1="86961" y1="47832" x2="86961" y2="47832"/>
                        <a14:foregroundMark x1="90150" y1="50723" x2="90150" y2="50723"/>
                        <a14:foregroundMark x1="44934" y1="24133" x2="44934" y2="24133"/>
                        <a14:foregroundMark x1="45872" y1="51445" x2="45872" y2="51445"/>
                        <a14:foregroundMark x1="47467" y1="59682" x2="57411" y2="92341"/>
                        <a14:foregroundMark x1="48405" y1="52168" x2="48405" y2="52168"/>
                        <a14:foregroundMark x1="43246" y1="55058" x2="43246" y2="55058"/>
                        <a14:foregroundMark x1="43246" y1="55058" x2="43246" y2="55058"/>
                        <a14:foregroundMark x1="51970" y1="53468" x2="51970" y2="53468"/>
                        <a14:foregroundMark x1="53189" y1="53468" x2="53189" y2="53468"/>
                        <a14:foregroundMark x1="53189" y1="53468" x2="53189" y2="53468"/>
                        <a14:foregroundMark x1="33583" y1="52890" x2="33583" y2="52890"/>
                        <a14:foregroundMark x1="36679" y1="54046" x2="36679" y2="54046"/>
                        <a14:foregroundMark x1="51782" y1="41185" x2="51782" y2="41185"/>
                        <a14:foregroundMark x1="52439" y1="40029" x2="52439" y2="40029"/>
                        <a14:foregroundMark x1="52533" y1="43786" x2="52533" y2="43786"/>
                        <a14:foregroundMark x1="65197" y1="57370" x2="65197" y2="57370"/>
                        <a14:foregroundMark x1="67636" y1="55347" x2="67636" y2="55347"/>
                        <a14:foregroundMark x1="30206" y1="71676" x2="30206" y2="71676"/>
                        <a14:foregroundMark x1="32458" y1="72110" x2="32458" y2="72110"/>
                        <a14:foregroundMark x1="53940" y1="92775" x2="53940" y2="92775"/>
                        <a14:foregroundMark x1="17073" y1="57225" x2="17073" y2="57225"/>
                        <a14:foregroundMark x1="59099" y1="77457" x2="59099" y2="77457"/>
                      </a14:backgroundRemoval>
                    </a14:imgEffect>
                    <a14:imgEffect>
                      <a14:artisticCrisscrossEtching/>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44671" y="1969524"/>
            <a:ext cx="6125295" cy="4600575"/>
          </a:xfrm>
          <a:prstGeom prst="rect">
            <a:avLst/>
          </a:prstGeom>
          <a:effectLst>
            <a:softEdge rad="63500"/>
          </a:effectLst>
        </p:spPr>
      </p:pic>
      <p:sp>
        <p:nvSpPr>
          <p:cNvPr id="2" name="Rounded Rectangle 1"/>
          <p:cNvSpPr/>
          <p:nvPr/>
        </p:nvSpPr>
        <p:spPr>
          <a:xfrm>
            <a:off x="1385861" y="1232246"/>
            <a:ext cx="4432496" cy="1771878"/>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Cambria" panose="02040503050406030204" pitchFamily="18" charset="0"/>
                <a:ea typeface="Cambria" panose="02040503050406030204" pitchFamily="18" charset="0"/>
              </a:rPr>
              <a:t>Khi bà còn bé tí</a:t>
            </a:r>
          </a:p>
          <a:p>
            <a:pPr lvl="0" algn="just"/>
            <a:r>
              <a:rPr lang="vi-VN" sz="2800" b="1" dirty="0">
                <a:solidFill>
                  <a:srgbClr val="002060"/>
                </a:solidFill>
                <a:latin typeface="Cambria" panose="02040503050406030204" pitchFamily="18" charset="0"/>
                <a:ea typeface="Cambria" panose="02040503050406030204" pitchFamily="18" charset="0"/>
              </a:rPr>
              <a:t>Bà có nghịch lắm không</a:t>
            </a:r>
          </a:p>
          <a:p>
            <a:pPr lvl="0" algn="just"/>
            <a:r>
              <a:rPr lang="vi-VN" sz="2800" b="1" dirty="0">
                <a:solidFill>
                  <a:srgbClr val="002060"/>
                </a:solidFill>
                <a:latin typeface="Cambria" panose="02040503050406030204" pitchFamily="18" charset="0"/>
                <a:ea typeface="Cambria" panose="02040503050406030204" pitchFamily="18" charset="0"/>
              </a:rPr>
              <a:t>Dáng đi có hơi còng</a:t>
            </a:r>
          </a:p>
          <a:p>
            <a:pPr lvl="0" algn="just"/>
            <a:r>
              <a:rPr lang="vi-VN" sz="2800" b="1" dirty="0">
                <a:solidFill>
                  <a:srgbClr val="002060"/>
                </a:solidFill>
                <a:latin typeface="Cambria" panose="02040503050406030204" pitchFamily="18" charset="0"/>
                <a:ea typeface="Cambria" panose="02040503050406030204" pitchFamily="18" charset="0"/>
              </a:rPr>
              <a:t>Chăm quét nhà dọn dẹp?</a:t>
            </a:r>
          </a:p>
        </p:txBody>
      </p:sp>
      <p:sp>
        <p:nvSpPr>
          <p:cNvPr id="22" name="Rounded Rectangle 21"/>
          <p:cNvSpPr/>
          <p:nvPr/>
        </p:nvSpPr>
        <p:spPr>
          <a:xfrm>
            <a:off x="1396435" y="3464208"/>
            <a:ext cx="4319489" cy="177187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02060"/>
                </a:solidFill>
                <a:latin typeface="Cambria" panose="02040503050406030204" pitchFamily="18" charset="0"/>
                <a:ea typeface="Cambria" panose="02040503050406030204" pitchFamily="18" charset="0"/>
              </a:rPr>
              <a:t>Khi ông còn bé tí</a:t>
            </a:r>
          </a:p>
          <a:p>
            <a:r>
              <a:rPr lang="vi-VN" sz="2800" b="1" dirty="0">
                <a:solidFill>
                  <a:srgbClr val="002060"/>
                </a:solidFill>
                <a:latin typeface="Cambria" panose="02040503050406030204" pitchFamily="18" charset="0"/>
                <a:ea typeface="Cambria" panose="02040503050406030204" pitchFamily="18" charset="0"/>
              </a:rPr>
              <a:t>Có nghiêm như bây giờ,</a:t>
            </a:r>
          </a:p>
          <a:p>
            <a:r>
              <a:rPr lang="vi-VN" sz="2800" b="1" dirty="0">
                <a:solidFill>
                  <a:srgbClr val="002060"/>
                </a:solidFill>
                <a:latin typeface="Cambria" panose="02040503050406030204" pitchFamily="18" charset="0"/>
                <a:ea typeface="Cambria" panose="02040503050406030204" pitchFamily="18" charset="0"/>
              </a:rPr>
              <a:t>Có chau mặt chơi cờ</a:t>
            </a:r>
          </a:p>
          <a:p>
            <a:r>
              <a:rPr lang="vi-VN" sz="2800" b="1" dirty="0">
                <a:solidFill>
                  <a:srgbClr val="002060"/>
                </a:solidFill>
                <a:latin typeface="Cambria" panose="02040503050406030204" pitchFamily="18" charset="0"/>
                <a:ea typeface="Cambria" panose="02040503050406030204" pitchFamily="18" charset="0"/>
              </a:rPr>
              <a:t>Có uống trà buổi sáng?</a:t>
            </a:r>
          </a:p>
        </p:txBody>
      </p:sp>
      <p:grpSp>
        <p:nvGrpSpPr>
          <p:cNvPr id="14" name="Group 13"/>
          <p:cNvGrpSpPr/>
          <p:nvPr/>
        </p:nvGrpSpPr>
        <p:grpSpPr>
          <a:xfrm>
            <a:off x="769254" y="972715"/>
            <a:ext cx="851094" cy="584333"/>
            <a:chOff x="-28110" y="914314"/>
            <a:chExt cx="851094" cy="584333"/>
          </a:xfrm>
        </p:grpSpPr>
        <p:pic>
          <p:nvPicPr>
            <p:cNvPr id="17" name="Picture 16">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8" name="TextBox 17">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grpSp>
        <p:nvGrpSpPr>
          <p:cNvPr id="19" name="Group 18"/>
          <p:cNvGrpSpPr/>
          <p:nvPr/>
        </p:nvGrpSpPr>
        <p:grpSpPr>
          <a:xfrm>
            <a:off x="769254" y="3281333"/>
            <a:ext cx="851094" cy="584333"/>
            <a:chOff x="-28110" y="914314"/>
            <a:chExt cx="851094" cy="584333"/>
          </a:xfrm>
        </p:grpSpPr>
        <p:pic>
          <p:nvPicPr>
            <p:cNvPr id="20" name="Picture 1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21" name="TextBox 20">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p>
          </p:txBody>
        </p:sp>
      </p:grpSp>
      <p:sp>
        <p:nvSpPr>
          <p:cNvPr id="23" name="Rounded Rectangle 22"/>
          <p:cNvSpPr/>
          <p:nvPr/>
        </p:nvSpPr>
        <p:spPr>
          <a:xfrm>
            <a:off x="6960654" y="1140833"/>
            <a:ext cx="4419077" cy="177187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t"/>
            <a:r>
              <a:rPr lang="en-US" sz="2800" b="1" dirty="0" err="1">
                <a:solidFill>
                  <a:srgbClr val="002060"/>
                </a:solidFill>
                <a:latin typeface="Cambria" panose="02040503050406030204" pitchFamily="18" charset="0"/>
                <a:ea typeface="Cambria" panose="02040503050406030204" pitchFamily="18" charset="0"/>
              </a:rPr>
              <a:t>Khi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bố</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còn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bé</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tí</a:t>
            </a:r>
            <a:endParaRPr lang="en-US" sz="2800" b="1" dirty="0">
              <a:solidFill>
                <a:srgbClr val="002060"/>
              </a:solidFill>
              <a:latin typeface="Cambria" panose="02040503050406030204" pitchFamily="18" charset="0"/>
              <a:ea typeface="Cambria" panose="02040503050406030204" pitchFamily="18" charset="0"/>
            </a:endParaRPr>
          </a:p>
          <a:p>
            <a:pPr lvl="0" fontAlgn="t"/>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thích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lái</a:t>
            </a:r>
            <a:r>
              <a:rPr lang="en-US" sz="2800" b="1" dirty="0">
                <a:solidFill>
                  <a:srgbClr val="002060"/>
                </a:solidFill>
                <a:latin typeface="Cambria" panose="02040503050406030204" pitchFamily="18" charset="0"/>
                <a:ea typeface="Cambria" panose="02040503050406030204" pitchFamily="18" charset="0"/>
              </a:rPr>
              <a:t> ô </a:t>
            </a:r>
            <a:r>
              <a:rPr lang="en-US" sz="2800" b="1" dirty="0" err="1">
                <a:solidFill>
                  <a:srgbClr val="002060"/>
                </a:solidFill>
                <a:latin typeface="Cambria" panose="02040503050406030204" pitchFamily="18" charset="0"/>
                <a:ea typeface="Cambria" panose="02040503050406030204" pitchFamily="18" charset="0"/>
              </a:rPr>
              <a:t>tô</a:t>
            </a:r>
            <a:endParaRPr lang="en-US" sz="2800" b="1" dirty="0">
              <a:solidFill>
                <a:srgbClr val="002060"/>
              </a:solidFill>
              <a:latin typeface="Cambria" panose="02040503050406030204" pitchFamily="18" charset="0"/>
              <a:ea typeface="Cambria" panose="02040503050406030204" pitchFamily="18" charset="0"/>
            </a:endParaRPr>
          </a:p>
          <a:p>
            <a:pPr lvl="0" fontAlgn="t"/>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say </a:t>
            </a:r>
            <a:r>
              <a:rPr lang="en-US" sz="2800" b="1" dirty="0" err="1">
                <a:solidFill>
                  <a:srgbClr val="002060"/>
                </a:solidFill>
                <a:latin typeface="Cambria" panose="02040503050406030204" pitchFamily="18" charset="0"/>
                <a:ea typeface="Cambria" panose="02040503050406030204" pitchFamily="18" charset="0"/>
              </a:rPr>
              <a:t>mê</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sửa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đồ</a:t>
            </a:r>
            <a:endParaRPr lang="en-US" sz="2800" b="1" dirty="0">
              <a:solidFill>
                <a:srgbClr val="002060"/>
              </a:solidFill>
              <a:latin typeface="Cambria" panose="02040503050406030204" pitchFamily="18" charset="0"/>
              <a:ea typeface="Cambria" panose="02040503050406030204" pitchFamily="18" charset="0"/>
            </a:endParaRPr>
          </a:p>
          <a:p>
            <a:pPr lvl="0" fontAlgn="t"/>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hay </a:t>
            </a:r>
            <a:r>
              <a:rPr lang="en-US" sz="2800" b="1" dirty="0" err="1">
                <a:solidFill>
                  <a:srgbClr val="002060"/>
                </a:solidFill>
                <a:latin typeface="Cambria" panose="02040503050406030204" pitchFamily="18" charset="0"/>
                <a:ea typeface="Cambria" panose="02040503050406030204" pitchFamily="18" charset="0"/>
              </a:rPr>
              <a:t>xem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bóng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đá</a:t>
            </a:r>
            <a:r>
              <a:rPr lang="en-US" sz="2800" b="1" dirty="0">
                <a:solidFill>
                  <a:srgbClr val="002060"/>
                </a:solidFill>
                <a:latin typeface="Cambria" panose="02040503050406030204" pitchFamily="18" charset="0"/>
                <a:ea typeface="Cambria" panose="02040503050406030204" pitchFamily="18" charset="0"/>
              </a:rPr>
              <a:t>?</a:t>
            </a:r>
          </a:p>
        </p:txBody>
      </p:sp>
      <p:sp>
        <p:nvSpPr>
          <p:cNvPr id="24" name="Rounded Rectangle 23"/>
          <p:cNvSpPr/>
          <p:nvPr/>
        </p:nvSpPr>
        <p:spPr>
          <a:xfrm>
            <a:off x="6932940" y="2948061"/>
            <a:ext cx="4446791" cy="1771878"/>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sz="2800" b="1" dirty="0" err="1">
                <a:solidFill>
                  <a:srgbClr val="002060"/>
                </a:solidFill>
                <a:latin typeface="Cambria" panose="02040503050406030204" pitchFamily="18" charset="0"/>
                <a:ea typeface="Cambria" panose="02040503050406030204" pitchFamily="18" charset="0"/>
              </a:rPr>
              <a:t>Khi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mẹ</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còn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bé</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tí</a:t>
            </a:r>
            <a:endParaRPr lang="en-US" sz="2800" b="1" dirty="0">
              <a:solidFill>
                <a:srgbClr val="002060"/>
              </a:solidFill>
              <a:latin typeface="Cambria" panose="02040503050406030204" pitchFamily="18" charset="0"/>
              <a:ea typeface="Cambria" panose="02040503050406030204" pitchFamily="18" charset="0"/>
            </a:endParaRPr>
          </a:p>
          <a:p>
            <a:pPr fontAlgn="t"/>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mải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ngồi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cắm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hoa</a:t>
            </a:r>
            <a:endParaRPr lang="en-US" sz="2800" b="1" dirty="0">
              <a:solidFill>
                <a:srgbClr val="002060"/>
              </a:solidFill>
              <a:latin typeface="Cambria" panose="02040503050406030204" pitchFamily="18" charset="0"/>
              <a:ea typeface="Cambria" panose="02040503050406030204" pitchFamily="18" charset="0"/>
            </a:endParaRPr>
          </a:p>
          <a:p>
            <a:pPr fontAlgn="t"/>
            <a:r>
              <a:rPr lang="en-US" sz="2800" b="1" dirty="0" err="1">
                <a:solidFill>
                  <a:srgbClr val="002060"/>
                </a:solidFill>
                <a:latin typeface="Cambria" panose="02040503050406030204" pitchFamily="18" charset="0"/>
                <a:ea typeface="Cambria" panose="02040503050406030204" pitchFamily="18" charset="0"/>
              </a:rPr>
              <a:t>Thích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ra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gần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nhà</a:t>
            </a:r>
            <a:endParaRPr lang="en-US" sz="2800" b="1" dirty="0">
              <a:solidFill>
                <a:srgbClr val="002060"/>
              </a:solidFill>
              <a:latin typeface="Cambria" panose="02040503050406030204" pitchFamily="18" charset="0"/>
              <a:ea typeface="Cambria" panose="02040503050406030204" pitchFamily="18" charset="0"/>
            </a:endParaRPr>
          </a:p>
          <a:p>
            <a:pPr fontAlgn="t"/>
            <a:r>
              <a:rPr lang="en-US" sz="2800" b="1" dirty="0" err="1">
                <a:solidFill>
                  <a:srgbClr val="002060"/>
                </a:solidFill>
                <a:latin typeface="Cambria" panose="02040503050406030204" pitchFamily="18" charset="0"/>
                <a:ea typeface="Cambria" panose="02040503050406030204" pitchFamily="18" charset="0"/>
              </a:rPr>
              <a:t>Tối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khuya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ôm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sách</a:t>
            </a:r>
            <a:r>
              <a:rPr lang="en-US" sz="2800" b="1" dirty="0">
                <a:solidFill>
                  <a:srgbClr val="002060"/>
                </a:solidFill>
                <a:latin typeface="Cambria" panose="02040503050406030204" pitchFamily="18" charset="0"/>
                <a:ea typeface="Cambria" panose="02040503050406030204" pitchFamily="18" charset="0"/>
              </a:rPr>
              <a:t>?</a:t>
            </a:r>
          </a:p>
        </p:txBody>
      </p:sp>
      <p:sp>
        <p:nvSpPr>
          <p:cNvPr id="25" name="Rounded Rectangle 24"/>
          <p:cNvSpPr/>
          <p:nvPr/>
        </p:nvSpPr>
        <p:spPr>
          <a:xfrm>
            <a:off x="6932939" y="4767389"/>
            <a:ext cx="4446791" cy="177187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vi-VN" sz="2800" b="1" dirty="0">
                <a:solidFill>
                  <a:srgbClr val="002060"/>
                </a:solidFill>
                <a:latin typeface="Cambria" panose="02040503050406030204" pitchFamily="18" charset="0"/>
                <a:ea typeface="Cambria" panose="02040503050406030204" pitchFamily="18" charset="0"/>
              </a:rPr>
              <a:t>Khi c</a:t>
            </a:r>
            <a:r>
              <a:rPr lang="en-US" sz="2800" b="1" dirty="0">
                <a:solidFill>
                  <a:srgbClr val="002060"/>
                </a:solidFill>
                <a:latin typeface="Cambria" panose="02040503050406030204" pitchFamily="18" charset="0"/>
                <a:ea typeface="Cambria" panose="02040503050406030204" pitchFamily="18" charset="0"/>
              </a:rPr>
              <a:t>o</a:t>
            </a:r>
            <a:r>
              <a:rPr lang="vi-VN" sz="2800" b="1" dirty="0">
                <a:solidFill>
                  <a:srgbClr val="002060"/>
                </a:solidFill>
                <a:latin typeface="Cambria" panose="02040503050406030204" pitchFamily="18" charset="0"/>
                <a:ea typeface="Cambria" panose="02040503050406030204" pitchFamily="18" charset="0"/>
              </a:rPr>
              <a:t>n còn bé tí</a:t>
            </a:r>
          </a:p>
          <a:p>
            <a:pPr fontAlgn="t"/>
            <a:r>
              <a:rPr lang="vi-VN" sz="2800" b="1" dirty="0">
                <a:solidFill>
                  <a:srgbClr val="002060"/>
                </a:solidFill>
                <a:latin typeface="Cambria" panose="02040503050406030204" pitchFamily="18" charset="0"/>
                <a:ea typeface="Cambria" panose="02040503050406030204" pitchFamily="18" charset="0"/>
              </a:rPr>
              <a:t>Chẳng đọc sách, chơi cờ</a:t>
            </a:r>
          </a:p>
          <a:p>
            <a:pPr fontAlgn="t"/>
            <a:r>
              <a:rPr lang="vi-VN" sz="2800" b="1" dirty="0">
                <a:solidFill>
                  <a:srgbClr val="002060"/>
                </a:solidFill>
                <a:latin typeface="Cambria" panose="02040503050406030204" pitchFamily="18" charset="0"/>
                <a:ea typeface="Cambria" panose="02040503050406030204" pitchFamily="18" charset="0"/>
              </a:rPr>
              <a:t>Chẳng dọn dẹp, chữa đồ</a:t>
            </a:r>
          </a:p>
          <a:p>
            <a:pPr fontAlgn="t"/>
            <a:r>
              <a:rPr lang="vi-VN" sz="2800" b="1" dirty="0">
                <a:solidFill>
                  <a:srgbClr val="002060"/>
                </a:solidFill>
                <a:latin typeface="Cambria" panose="02040503050406030204" pitchFamily="18" charset="0"/>
                <a:ea typeface="Cambria" panose="02040503050406030204" pitchFamily="18" charset="0"/>
              </a:rPr>
              <a:t>Cả ngày con đùa nghịch.</a:t>
            </a:r>
            <a:endParaRPr lang="vi-VN" sz="2400" b="1" dirty="0">
              <a:solidFill>
                <a:srgbClr val="002060"/>
              </a:solidFill>
              <a:latin typeface="Cambria" panose="02040503050406030204" pitchFamily="18" charset="0"/>
              <a:ea typeface="Cambria" panose="02040503050406030204" pitchFamily="18" charset="0"/>
            </a:endParaRPr>
          </a:p>
        </p:txBody>
      </p:sp>
      <p:grpSp>
        <p:nvGrpSpPr>
          <p:cNvPr id="26" name="Group 25"/>
          <p:cNvGrpSpPr/>
          <p:nvPr/>
        </p:nvGrpSpPr>
        <p:grpSpPr>
          <a:xfrm>
            <a:off x="6290335" y="972715"/>
            <a:ext cx="851094" cy="584333"/>
            <a:chOff x="-28110" y="914314"/>
            <a:chExt cx="851094" cy="584333"/>
          </a:xfrm>
        </p:grpSpPr>
        <p:pic>
          <p:nvPicPr>
            <p:cNvPr id="27" name="Picture 26">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28" name="TextBox 27">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p>
          </p:txBody>
        </p:sp>
      </p:grpSp>
      <p:grpSp>
        <p:nvGrpSpPr>
          <p:cNvPr id="29" name="Group 28"/>
          <p:cNvGrpSpPr/>
          <p:nvPr/>
        </p:nvGrpSpPr>
        <p:grpSpPr>
          <a:xfrm>
            <a:off x="6244446" y="2772270"/>
            <a:ext cx="851094" cy="584333"/>
            <a:chOff x="-28110" y="914314"/>
            <a:chExt cx="851094" cy="584333"/>
          </a:xfrm>
        </p:grpSpPr>
        <p:pic>
          <p:nvPicPr>
            <p:cNvPr id="30" name="Picture 2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31" name="TextBox 30">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4</a:t>
              </a:r>
            </a:p>
          </p:txBody>
        </p:sp>
      </p:grpSp>
      <p:grpSp>
        <p:nvGrpSpPr>
          <p:cNvPr id="32" name="Group 31"/>
          <p:cNvGrpSpPr/>
          <p:nvPr/>
        </p:nvGrpSpPr>
        <p:grpSpPr>
          <a:xfrm>
            <a:off x="6269966" y="4591464"/>
            <a:ext cx="851094" cy="584333"/>
            <a:chOff x="-28110" y="914314"/>
            <a:chExt cx="851094" cy="584333"/>
          </a:xfrm>
        </p:grpSpPr>
        <p:pic>
          <p:nvPicPr>
            <p:cNvPr id="33" name="Picture 32">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34" name="TextBox 33">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5</a:t>
              </a:r>
            </a:p>
          </p:txBody>
        </p:sp>
      </p:grpSp>
      <p:grpSp>
        <p:nvGrpSpPr>
          <p:cNvPr id="36" name="Group 35">
            <a:extLst>
              <a:ext uri="{FF2B5EF4-FFF2-40B4-BE49-F238E27FC236}">
                <a16:creationId xmlns:a16="http://schemas.microsoft.com/office/drawing/2014/main" id="{7C63C92D-84AA-4FBF-4C07-278825C6C1AC}"/>
              </a:ext>
            </a:extLst>
          </p:cNvPr>
          <p:cNvGrpSpPr/>
          <p:nvPr/>
        </p:nvGrpSpPr>
        <p:grpSpPr>
          <a:xfrm>
            <a:off x="4293099" y="2450723"/>
            <a:ext cx="3896445" cy="2646483"/>
            <a:chOff x="1775724" y="1700507"/>
            <a:chExt cx="4511062" cy="2896771"/>
          </a:xfrm>
        </p:grpSpPr>
        <p:sp>
          <p:nvSpPr>
            <p:cNvPr id="37" name="Freeform: Shape 8">
              <a:extLst>
                <a:ext uri="{FF2B5EF4-FFF2-40B4-BE49-F238E27FC236}">
                  <a16:creationId xmlns:a16="http://schemas.microsoft.com/office/drawing/2014/main" id="{58245217-77D1-04F5-1A0F-ACEC991A9615}"/>
                </a:ext>
              </a:extLst>
            </p:cNvPr>
            <p:cNvSpPr/>
            <p:nvPr/>
          </p:nvSpPr>
          <p:spPr>
            <a:xfrm>
              <a:off x="1775724" y="1700507"/>
              <a:ext cx="4511062" cy="2818865"/>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00B050"/>
            </a:solidFill>
            <a:ln w="25400" cap="flat" cmpd="sng" algn="ctr">
              <a:solidFill>
                <a:srgbClr val="FFFFFF"/>
              </a:solid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sym typeface="Arial"/>
              </a:endParaRPr>
            </a:p>
          </p:txBody>
        </p:sp>
        <p:sp>
          <p:nvSpPr>
            <p:cNvPr id="38" name="TextBox 37">
              <a:extLst>
                <a:ext uri="{FF2B5EF4-FFF2-40B4-BE49-F238E27FC236}">
                  <a16:creationId xmlns:a16="http://schemas.microsoft.com/office/drawing/2014/main" id="{F5BD5560-E7D2-6AC8-9D2C-A6505DFA0F3C}"/>
                </a:ext>
              </a:extLst>
            </p:cNvPr>
            <p:cNvSpPr txBox="1"/>
            <p:nvPr/>
          </p:nvSpPr>
          <p:spPr>
            <a:xfrm>
              <a:off x="1861491" y="2181291"/>
              <a:ext cx="4214926" cy="2415987"/>
            </a:xfrm>
            <a:prstGeom prst="flowChartTerminator">
              <a:avLst/>
            </a:prstGeom>
            <a:no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err="1">
                  <a:ln>
                    <a:noFill/>
                  </a:ln>
                  <a:solidFill>
                    <a:schemeClr val="bg1"/>
                  </a:solidFill>
                  <a:effectLst/>
                  <a:uLnTx/>
                  <a:uFillTx/>
                  <a:latin typeface="Great Vibes" pitchFamily="2" charset="0"/>
                  <a:ea typeface="Cambria" panose="02040503050406030204" pitchFamily="18" charset="0"/>
                  <a:sym typeface="Arial"/>
                </a:rPr>
                <a:t>Luyện</a:t>
              </a:r>
              <a:r>
                <a:rPr kumimoji="0" lang="en-US" sz="4800" b="1" i="0" u="none" strike="noStrike" kern="0" cap="none" spc="0" normalizeH="0" noProof="0" dirty="0">
                  <a:ln>
                    <a:noFill/>
                  </a:ln>
                  <a:solidFill>
                    <a:schemeClr val="bg1"/>
                  </a:solidFill>
                  <a:effectLst/>
                  <a:uLnTx/>
                  <a:uFillTx/>
                  <a:latin typeface="Great Vibes" pitchFamily="2" charset="0"/>
                  <a:ea typeface="Cambria" panose="02040503050406030204" pitchFamily="18" charset="0"/>
                  <a:sym typeface="Arial"/>
                </a:rPr>
                <a:t> </a:t>
              </a:r>
              <a:r>
                <a:rPr kumimoji="0" lang="en-US" sz="4800" b="1" i="0" u="none" strike="noStrike" kern="0" cap="none" spc="0" normalizeH="0" noProof="0" dirty="0" err="1">
                  <a:ln>
                    <a:noFill/>
                  </a:ln>
                  <a:solidFill>
                    <a:schemeClr val="bg1"/>
                  </a:solidFill>
                  <a:effectLst/>
                  <a:uLnTx/>
                  <a:uFillTx/>
                  <a:latin typeface="Great Vibes" pitchFamily="2" charset="0"/>
                  <a:ea typeface="Cambria" panose="02040503050406030204" pitchFamily="18" charset="0"/>
                  <a:sym typeface="Arial"/>
                </a:rPr>
                <a:t>đọc</a:t>
              </a:r>
              <a:r>
                <a:rPr kumimoji="0" lang="en-US" sz="4800" b="1" i="0" u="none" strike="noStrike" kern="0" cap="none" spc="0" normalizeH="0" noProof="0" dirty="0">
                  <a:ln>
                    <a:noFill/>
                  </a:ln>
                  <a:solidFill>
                    <a:schemeClr val="bg1"/>
                  </a:solidFill>
                  <a:effectLst/>
                  <a:uLnTx/>
                  <a:uFillTx/>
                  <a:latin typeface="Great Vibes" pitchFamily="2" charset="0"/>
                  <a:ea typeface="Cambria" panose="02040503050406030204" pitchFamily="18" charset="0"/>
                  <a:sym typeface="Arial"/>
                </a:rPr>
                <a:t>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noProof="0" dirty="0" err="1">
                  <a:ln>
                    <a:noFill/>
                  </a:ln>
                  <a:solidFill>
                    <a:schemeClr val="bg1"/>
                  </a:solidFill>
                  <a:effectLst/>
                  <a:uLnTx/>
                  <a:uFillTx/>
                  <a:latin typeface="Great Vibes" pitchFamily="2" charset="0"/>
                  <a:ea typeface="Cambria" panose="02040503050406030204" pitchFamily="18" charset="0"/>
                  <a:sym typeface="Arial"/>
                </a:rPr>
                <a:t>nối</a:t>
              </a:r>
              <a:r>
                <a:rPr kumimoji="0" lang="en-US" sz="4800" b="1" i="0" u="none" strike="noStrike" kern="0" cap="none" spc="0" normalizeH="0" noProof="0" dirty="0">
                  <a:ln>
                    <a:noFill/>
                  </a:ln>
                  <a:solidFill>
                    <a:schemeClr val="bg1"/>
                  </a:solidFill>
                  <a:effectLst/>
                  <a:uLnTx/>
                  <a:uFillTx/>
                  <a:latin typeface="Great Vibes" pitchFamily="2" charset="0"/>
                  <a:ea typeface="Cambria" panose="02040503050406030204" pitchFamily="18" charset="0"/>
                  <a:sym typeface="Arial"/>
                </a:rPr>
                <a:t> </a:t>
              </a:r>
              <a:r>
                <a:rPr kumimoji="0" lang="en-US" sz="4800" b="1" i="0" u="none" strike="noStrike" kern="0" cap="none" spc="0" normalizeH="0" noProof="0" dirty="0" err="1">
                  <a:ln>
                    <a:noFill/>
                  </a:ln>
                  <a:solidFill>
                    <a:schemeClr val="bg1"/>
                  </a:solidFill>
                  <a:effectLst/>
                  <a:uLnTx/>
                  <a:uFillTx/>
                  <a:latin typeface="Great Vibes" pitchFamily="2" charset="0"/>
                  <a:ea typeface="Cambria" panose="02040503050406030204" pitchFamily="18" charset="0"/>
                  <a:sym typeface="Arial"/>
                </a:rPr>
                <a:t>tiếp</a:t>
              </a:r>
              <a:endParaRPr kumimoji="0" lang="vi-VN" sz="48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sym typeface="Arial"/>
              </a:endParaRPr>
            </a:p>
          </p:txBody>
        </p:sp>
      </p:grpSp>
      <p:pic>
        <p:nvPicPr>
          <p:cNvPr id="3" name="Picture 2"/>
          <p:cNvPicPr>
            <a:picLocks noChangeAspect="1"/>
          </p:cNvPicPr>
          <p:nvPr/>
        </p:nvPicPr>
        <p:blipFill>
          <a:blip r:embed="rId5"/>
          <a:stretch>
            <a:fillRect/>
          </a:stretch>
        </p:blipFill>
        <p:spPr>
          <a:xfrm>
            <a:off x="11141734" y="129792"/>
            <a:ext cx="920576" cy="835224"/>
          </a:xfrm>
          <a:prstGeom prst="rect">
            <a:avLst/>
          </a:prstGeom>
        </p:spPr>
      </p:pic>
    </p:spTree>
    <p:extLst>
      <p:ext uri="{BB962C8B-B14F-4D97-AF65-F5344CB8AC3E}">
        <p14:creationId xmlns:p14="http://schemas.microsoft.com/office/powerpoint/2010/main" val="32083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par>
                                <p:cTn id="40" presetID="10"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36"/>
                                        </p:tgtEl>
                                      </p:cBhvr>
                                    </p:animEffect>
                                    <p:set>
                                      <p:cBhvr>
                                        <p:cTn id="52"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3" grpId="0" animBg="1"/>
      <p:bldP spid="24"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7552" y="250635"/>
            <a:ext cx="11676031" cy="63972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12" name="Rectangle 11"/>
          <p:cNvSpPr/>
          <p:nvPr/>
        </p:nvSpPr>
        <p:spPr>
          <a:xfrm>
            <a:off x="6868423" y="2900611"/>
            <a:ext cx="4273311" cy="1854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endParaRPr lang="en-US" sz="2800" b="1" dirty="0">
              <a:solidFill>
                <a:srgbClr val="002060"/>
              </a:solidFill>
              <a:latin typeface="Cambria" panose="02040503050406030204" pitchFamily="18" charset="0"/>
              <a:ea typeface="Cambria" panose="02040503050406030204" pitchFamily="18" charset="0"/>
            </a:endParaRPr>
          </a:p>
        </p:txBody>
      </p:sp>
      <p:sp>
        <p:nvSpPr>
          <p:cNvPr id="15" name="Rectangle 14"/>
          <p:cNvSpPr/>
          <p:nvPr/>
        </p:nvSpPr>
        <p:spPr>
          <a:xfrm>
            <a:off x="3783043" y="172899"/>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Nunito Black" pitchFamily="2" charset="0"/>
              </a:rPr>
              <a:t>KHI </a:t>
            </a:r>
            <a:r>
              <a:rPr lang="en-US" sz="3200" kern="0" dirty="0">
                <a:ln>
                  <a:solidFill>
                    <a:srgbClr val="FFCCA9">
                      <a:lumMod val="10000"/>
                    </a:srgbClr>
                  </a:solidFill>
                </a:ln>
                <a:solidFill>
                  <a:srgbClr val="FFC000"/>
                </a:solidFill>
                <a:effectLst>
                  <a:glow rad="101600">
                    <a:srgbClr val="EC9684">
                      <a:lumMod val="60000"/>
                      <a:lumOff val="40000"/>
                      <a:alpha val="60000"/>
                    </a:srgbClr>
                  </a:glow>
                </a:effectLst>
                <a:latin typeface="Nunito Black" pitchFamily="2" charset="0"/>
              </a:rPr>
              <a:t>CẢ</a:t>
            </a:r>
            <a:r>
              <a:rPr lang="en-US" sz="3200" kern="0" dirty="0">
                <a:ln>
                  <a:solidFill>
                    <a:srgbClr val="FFCCA9">
                      <a:lumMod val="10000"/>
                    </a:srgbClr>
                  </a:solidFill>
                </a:ln>
                <a:solidFill>
                  <a:srgbClr val="A2DF48"/>
                </a:solidFill>
                <a:effectLst>
                  <a:glow rad="101600">
                    <a:srgbClr val="EC9684">
                      <a:lumMod val="60000"/>
                      <a:lumOff val="40000"/>
                      <a:alpha val="60000"/>
                    </a:srgbClr>
                  </a:glow>
                </a:effectLst>
                <a:latin typeface="Nunito Black" pitchFamily="2" charset="0"/>
              </a:rPr>
              <a:t> </a:t>
            </a:r>
            <a:r>
              <a:rPr lang="en-US" sz="3200" kern="0" dirty="0">
                <a:ln>
                  <a:solidFill>
                    <a:srgbClr val="FFCCA9">
                      <a:lumMod val="10000"/>
                    </a:srgbClr>
                  </a:solidFill>
                </a:ln>
                <a:solidFill>
                  <a:srgbClr val="FF0066"/>
                </a:solidFill>
                <a:effectLst>
                  <a:glow rad="101600">
                    <a:srgbClr val="EC9684">
                      <a:lumMod val="60000"/>
                      <a:lumOff val="40000"/>
                      <a:alpha val="60000"/>
                    </a:srgbClr>
                  </a:glow>
                </a:effectLst>
                <a:latin typeface="Nunito Black" pitchFamily="2" charset="0"/>
              </a:rPr>
              <a:t>NHÀ</a:t>
            </a:r>
            <a:r>
              <a:rPr lang="en-US" sz="3200" kern="0" dirty="0">
                <a:ln>
                  <a:solidFill>
                    <a:srgbClr val="FFCCA9">
                      <a:lumMod val="10000"/>
                    </a:srgbClr>
                  </a:solidFill>
                </a:ln>
                <a:solidFill>
                  <a:srgbClr val="A2DF48"/>
                </a:solidFill>
                <a:effectLst>
                  <a:glow rad="101600">
                    <a:srgbClr val="EC9684">
                      <a:lumMod val="60000"/>
                      <a:lumOff val="40000"/>
                      <a:alpha val="60000"/>
                    </a:srgbClr>
                  </a:glow>
                </a:effectLst>
                <a:latin typeface="Nunito Black" pitchFamily="2" charset="0"/>
              </a:rPr>
              <a:t> </a:t>
            </a:r>
            <a:r>
              <a:rPr lang="en-US" sz="3200" kern="0" dirty="0">
                <a:ln>
                  <a:solidFill>
                    <a:srgbClr val="FFCCA9">
                      <a:lumMod val="10000"/>
                    </a:srgbClr>
                  </a:solidFill>
                </a:ln>
                <a:solidFill>
                  <a:srgbClr val="92D050"/>
                </a:solidFill>
                <a:effectLst>
                  <a:glow rad="101600">
                    <a:srgbClr val="EC9684">
                      <a:lumMod val="60000"/>
                      <a:lumOff val="40000"/>
                      <a:alpha val="60000"/>
                    </a:srgbClr>
                  </a:glow>
                </a:effectLst>
                <a:latin typeface="Nunito Black" pitchFamily="2" charset="0"/>
              </a:rPr>
              <a:t>BÉ</a:t>
            </a:r>
            <a:r>
              <a:rPr lang="en-US" sz="3200" kern="0" dirty="0">
                <a:ln>
                  <a:solidFill>
                    <a:srgbClr val="FFCCA9">
                      <a:lumMod val="10000"/>
                    </a:srgbClr>
                  </a:solidFill>
                </a:ln>
                <a:solidFill>
                  <a:srgbClr val="A2DF48"/>
                </a:solidFill>
                <a:effectLst>
                  <a:glow rad="101600">
                    <a:srgbClr val="EC9684">
                      <a:lumMod val="60000"/>
                      <a:lumOff val="40000"/>
                      <a:alpha val="60000"/>
                    </a:srgbClr>
                  </a:glow>
                </a:effectLst>
                <a:latin typeface="Nunito Black" pitchFamily="2" charset="0"/>
              </a:rPr>
              <a:t> </a:t>
            </a:r>
            <a:r>
              <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Nunito Black" pitchFamily="2" charset="0"/>
              </a:rPr>
              <a:t>TÍ</a:t>
            </a:r>
          </a:p>
        </p:txBody>
      </p:sp>
      <p:pic>
        <p:nvPicPr>
          <p:cNvPr id="16" name="Picture 15"/>
          <p:cNvPicPr>
            <a:picLocks noChangeAspect="1"/>
          </p:cNvPicPr>
          <p:nvPr/>
        </p:nvPicPr>
        <p:blipFill>
          <a:blip r:embed="rId2">
            <a:clrChange>
              <a:clrFrom>
                <a:srgbClr val="F4F6D1"/>
              </a:clrFrom>
              <a:clrTo>
                <a:srgbClr val="F4F6D1">
                  <a:alpha val="0"/>
                </a:srgbClr>
              </a:clrTo>
            </a:clrChange>
            <a:extLst>
              <a:ext uri="{BEBA8EAE-BF5A-486C-A8C5-ECC9F3942E4B}">
                <a14:imgProps xmlns:a14="http://schemas.microsoft.com/office/drawing/2010/main">
                  <a14:imgLayer r:embed="rId3">
                    <a14:imgEffect>
                      <a14:backgroundRemoval t="2746" b="98844" l="2158" r="98687">
                        <a14:foregroundMark x1="12946" y1="48266" x2="12946" y2="48266"/>
                        <a14:foregroundMark x1="7036" y1="49133" x2="17917" y2="83526"/>
                        <a14:foregroundMark x1="11163" y1="49133" x2="11163" y2="49133"/>
                        <a14:foregroundMark x1="20826" y1="71243" x2="22233" y2="71532"/>
                        <a14:foregroundMark x1="20356" y1="60549" x2="20356" y2="60549"/>
                        <a14:foregroundMark x1="30488" y1="11416" x2="39212" y2="45665"/>
                        <a14:foregroundMark x1="57974" y1="5780" x2="66041" y2="41185"/>
                        <a14:foregroundMark x1="62195" y1="9971" x2="62195" y2="9971"/>
                        <a14:foregroundMark x1="86961" y1="47832" x2="86961" y2="47832"/>
                        <a14:foregroundMark x1="90150" y1="50723" x2="90150" y2="50723"/>
                        <a14:foregroundMark x1="44934" y1="24133" x2="44934" y2="24133"/>
                        <a14:foregroundMark x1="45872" y1="51445" x2="45872" y2="51445"/>
                        <a14:foregroundMark x1="47467" y1="59682" x2="57411" y2="92341"/>
                        <a14:foregroundMark x1="48405" y1="52168" x2="48405" y2="52168"/>
                        <a14:foregroundMark x1="43246" y1="55058" x2="43246" y2="55058"/>
                        <a14:foregroundMark x1="43246" y1="55058" x2="43246" y2="55058"/>
                        <a14:foregroundMark x1="51970" y1="53468" x2="51970" y2="53468"/>
                        <a14:foregroundMark x1="53189" y1="53468" x2="53189" y2="53468"/>
                        <a14:foregroundMark x1="53189" y1="53468" x2="53189" y2="53468"/>
                        <a14:foregroundMark x1="33583" y1="52890" x2="33583" y2="52890"/>
                        <a14:foregroundMark x1="36679" y1="54046" x2="36679" y2="54046"/>
                        <a14:foregroundMark x1="51782" y1="41185" x2="51782" y2="41185"/>
                        <a14:foregroundMark x1="52439" y1="40029" x2="52439" y2="40029"/>
                        <a14:foregroundMark x1="52533" y1="43786" x2="52533" y2="43786"/>
                        <a14:foregroundMark x1="65197" y1="57370" x2="65197" y2="57370"/>
                        <a14:foregroundMark x1="67636" y1="55347" x2="67636" y2="55347"/>
                        <a14:foregroundMark x1="30206" y1="71676" x2="30206" y2="71676"/>
                        <a14:foregroundMark x1="32458" y1="72110" x2="32458" y2="72110"/>
                        <a14:foregroundMark x1="53940" y1="92775" x2="53940" y2="92775"/>
                        <a14:foregroundMark x1="17073" y1="57225" x2="17073" y2="57225"/>
                        <a14:foregroundMark x1="59099" y1="77457" x2="59099" y2="77457"/>
                      </a14:backgroundRemoval>
                    </a14:imgEffect>
                    <a14:imgEffect>
                      <a14:artisticCrisscrossEtching/>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44671" y="1969524"/>
            <a:ext cx="6125295" cy="4600575"/>
          </a:xfrm>
          <a:prstGeom prst="rect">
            <a:avLst/>
          </a:prstGeom>
          <a:effectLst>
            <a:softEdge rad="63500"/>
          </a:effectLst>
        </p:spPr>
      </p:pic>
      <p:sp>
        <p:nvSpPr>
          <p:cNvPr id="2" name="Rounded Rectangle 1"/>
          <p:cNvSpPr/>
          <p:nvPr/>
        </p:nvSpPr>
        <p:spPr>
          <a:xfrm>
            <a:off x="1385861" y="1232246"/>
            <a:ext cx="4432496" cy="1771878"/>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Cambria" panose="02040503050406030204" pitchFamily="18" charset="0"/>
                <a:ea typeface="Cambria" panose="02040503050406030204" pitchFamily="18" charset="0"/>
              </a:rPr>
              <a:t>Khi bà còn bé tí</a:t>
            </a:r>
          </a:p>
          <a:p>
            <a:pPr lvl="0" algn="just"/>
            <a:r>
              <a:rPr lang="vi-VN" sz="2800" b="1" dirty="0">
                <a:solidFill>
                  <a:srgbClr val="002060"/>
                </a:solidFill>
                <a:latin typeface="Cambria" panose="02040503050406030204" pitchFamily="18" charset="0"/>
                <a:ea typeface="Cambria" panose="02040503050406030204" pitchFamily="18" charset="0"/>
              </a:rPr>
              <a:t>Bà có nghịch lắm không</a:t>
            </a:r>
          </a:p>
          <a:p>
            <a:pPr lvl="0" algn="just"/>
            <a:r>
              <a:rPr lang="vi-VN" sz="2800" b="1" dirty="0">
                <a:solidFill>
                  <a:srgbClr val="002060"/>
                </a:solidFill>
                <a:latin typeface="Cambria" panose="02040503050406030204" pitchFamily="18" charset="0"/>
                <a:ea typeface="Cambria" panose="02040503050406030204" pitchFamily="18" charset="0"/>
              </a:rPr>
              <a:t>Dáng đi có hơi còng</a:t>
            </a:r>
          </a:p>
          <a:p>
            <a:pPr lvl="0" algn="just"/>
            <a:r>
              <a:rPr lang="vi-VN" sz="2800" b="1" dirty="0">
                <a:solidFill>
                  <a:srgbClr val="002060"/>
                </a:solidFill>
                <a:latin typeface="Cambria" panose="02040503050406030204" pitchFamily="18" charset="0"/>
                <a:ea typeface="Cambria" panose="02040503050406030204" pitchFamily="18" charset="0"/>
              </a:rPr>
              <a:t>Chăm quét nhà dọn dẹp?</a:t>
            </a:r>
          </a:p>
        </p:txBody>
      </p:sp>
      <p:sp>
        <p:nvSpPr>
          <p:cNvPr id="22" name="Rounded Rectangle 21"/>
          <p:cNvSpPr/>
          <p:nvPr/>
        </p:nvSpPr>
        <p:spPr>
          <a:xfrm>
            <a:off x="1396435" y="3464208"/>
            <a:ext cx="4319489" cy="177187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02060"/>
                </a:solidFill>
                <a:latin typeface="Cambria" panose="02040503050406030204" pitchFamily="18" charset="0"/>
                <a:ea typeface="Cambria" panose="02040503050406030204" pitchFamily="18" charset="0"/>
              </a:rPr>
              <a:t>Khi ông còn bé tí</a:t>
            </a:r>
          </a:p>
          <a:p>
            <a:r>
              <a:rPr lang="vi-VN" sz="2800" b="1" dirty="0">
                <a:solidFill>
                  <a:srgbClr val="002060"/>
                </a:solidFill>
                <a:latin typeface="Cambria" panose="02040503050406030204" pitchFamily="18" charset="0"/>
                <a:ea typeface="Cambria" panose="02040503050406030204" pitchFamily="18" charset="0"/>
              </a:rPr>
              <a:t>Có nghiêm như bây giờ,</a:t>
            </a:r>
          </a:p>
          <a:p>
            <a:r>
              <a:rPr lang="vi-VN" sz="2800" b="1" dirty="0">
                <a:solidFill>
                  <a:srgbClr val="002060"/>
                </a:solidFill>
                <a:latin typeface="Cambria" panose="02040503050406030204" pitchFamily="18" charset="0"/>
                <a:ea typeface="Cambria" panose="02040503050406030204" pitchFamily="18" charset="0"/>
              </a:rPr>
              <a:t>Có chau mặt chơi cờ</a:t>
            </a:r>
          </a:p>
          <a:p>
            <a:r>
              <a:rPr lang="vi-VN" sz="2800" b="1" dirty="0">
                <a:solidFill>
                  <a:srgbClr val="002060"/>
                </a:solidFill>
                <a:latin typeface="Cambria" panose="02040503050406030204" pitchFamily="18" charset="0"/>
                <a:ea typeface="Cambria" panose="02040503050406030204" pitchFamily="18" charset="0"/>
              </a:rPr>
              <a:t>Có uống trà buổi sáng?</a:t>
            </a:r>
          </a:p>
        </p:txBody>
      </p:sp>
      <p:grpSp>
        <p:nvGrpSpPr>
          <p:cNvPr id="14" name="Group 13"/>
          <p:cNvGrpSpPr/>
          <p:nvPr/>
        </p:nvGrpSpPr>
        <p:grpSpPr>
          <a:xfrm>
            <a:off x="769254" y="972715"/>
            <a:ext cx="851094" cy="584333"/>
            <a:chOff x="-28110" y="914314"/>
            <a:chExt cx="851094" cy="584333"/>
          </a:xfrm>
        </p:grpSpPr>
        <p:pic>
          <p:nvPicPr>
            <p:cNvPr id="17" name="Picture 16">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8" name="TextBox 17">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grpSp>
        <p:nvGrpSpPr>
          <p:cNvPr id="19" name="Group 18"/>
          <p:cNvGrpSpPr/>
          <p:nvPr/>
        </p:nvGrpSpPr>
        <p:grpSpPr>
          <a:xfrm>
            <a:off x="769254" y="3281333"/>
            <a:ext cx="851094" cy="584333"/>
            <a:chOff x="-28110" y="914314"/>
            <a:chExt cx="851094" cy="584333"/>
          </a:xfrm>
        </p:grpSpPr>
        <p:pic>
          <p:nvPicPr>
            <p:cNvPr id="20" name="Picture 1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21" name="TextBox 20">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p>
          </p:txBody>
        </p:sp>
      </p:grpSp>
      <p:sp>
        <p:nvSpPr>
          <p:cNvPr id="23" name="Rounded Rectangle 22"/>
          <p:cNvSpPr/>
          <p:nvPr/>
        </p:nvSpPr>
        <p:spPr>
          <a:xfrm>
            <a:off x="6960654" y="1140833"/>
            <a:ext cx="4419077" cy="177187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t"/>
            <a:r>
              <a:rPr lang="en-US" sz="2800" b="1" dirty="0" err="1">
                <a:solidFill>
                  <a:srgbClr val="002060"/>
                </a:solidFill>
                <a:latin typeface="Cambria" panose="02040503050406030204" pitchFamily="18" charset="0"/>
                <a:ea typeface="Cambria" panose="02040503050406030204" pitchFamily="18" charset="0"/>
              </a:rPr>
              <a:t>Khi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bố</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còn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bé</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tí</a:t>
            </a:r>
            <a:endParaRPr lang="en-US" sz="2800" b="1" dirty="0">
              <a:solidFill>
                <a:srgbClr val="002060"/>
              </a:solidFill>
              <a:latin typeface="Cambria" panose="02040503050406030204" pitchFamily="18" charset="0"/>
              <a:ea typeface="Cambria" panose="02040503050406030204" pitchFamily="18" charset="0"/>
            </a:endParaRPr>
          </a:p>
          <a:p>
            <a:pPr lvl="0" fontAlgn="t"/>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thích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lái</a:t>
            </a:r>
            <a:r>
              <a:rPr lang="en-US" sz="2800" b="1" dirty="0">
                <a:solidFill>
                  <a:srgbClr val="002060"/>
                </a:solidFill>
                <a:latin typeface="Cambria" panose="02040503050406030204" pitchFamily="18" charset="0"/>
                <a:ea typeface="Cambria" panose="02040503050406030204" pitchFamily="18" charset="0"/>
              </a:rPr>
              <a:t> ô </a:t>
            </a:r>
            <a:r>
              <a:rPr lang="en-US" sz="2800" b="1" dirty="0" err="1">
                <a:solidFill>
                  <a:srgbClr val="002060"/>
                </a:solidFill>
                <a:latin typeface="Cambria" panose="02040503050406030204" pitchFamily="18" charset="0"/>
                <a:ea typeface="Cambria" panose="02040503050406030204" pitchFamily="18" charset="0"/>
              </a:rPr>
              <a:t>tô</a:t>
            </a:r>
            <a:endParaRPr lang="en-US" sz="2800" b="1" dirty="0">
              <a:solidFill>
                <a:srgbClr val="002060"/>
              </a:solidFill>
              <a:latin typeface="Cambria" panose="02040503050406030204" pitchFamily="18" charset="0"/>
              <a:ea typeface="Cambria" panose="02040503050406030204" pitchFamily="18" charset="0"/>
            </a:endParaRPr>
          </a:p>
          <a:p>
            <a:pPr lvl="0" fontAlgn="t"/>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say </a:t>
            </a:r>
            <a:r>
              <a:rPr lang="en-US" sz="2800" b="1" dirty="0" err="1">
                <a:solidFill>
                  <a:srgbClr val="002060"/>
                </a:solidFill>
                <a:latin typeface="Cambria" panose="02040503050406030204" pitchFamily="18" charset="0"/>
                <a:ea typeface="Cambria" panose="02040503050406030204" pitchFamily="18" charset="0"/>
              </a:rPr>
              <a:t>mê</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sửa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đồ</a:t>
            </a:r>
            <a:endParaRPr lang="en-US" sz="2800" b="1" dirty="0">
              <a:solidFill>
                <a:srgbClr val="002060"/>
              </a:solidFill>
              <a:latin typeface="Cambria" panose="02040503050406030204" pitchFamily="18" charset="0"/>
              <a:ea typeface="Cambria" panose="02040503050406030204" pitchFamily="18" charset="0"/>
            </a:endParaRPr>
          </a:p>
          <a:p>
            <a:pPr lvl="0" fontAlgn="t"/>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hay </a:t>
            </a:r>
            <a:r>
              <a:rPr lang="en-US" sz="2800" b="1" dirty="0" err="1">
                <a:solidFill>
                  <a:srgbClr val="002060"/>
                </a:solidFill>
                <a:latin typeface="Cambria" panose="02040503050406030204" pitchFamily="18" charset="0"/>
                <a:ea typeface="Cambria" panose="02040503050406030204" pitchFamily="18" charset="0"/>
              </a:rPr>
              <a:t>xem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bóng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đá</a:t>
            </a:r>
            <a:r>
              <a:rPr lang="en-US" sz="2800" b="1" dirty="0">
                <a:solidFill>
                  <a:srgbClr val="002060"/>
                </a:solidFill>
                <a:latin typeface="Cambria" panose="02040503050406030204" pitchFamily="18" charset="0"/>
                <a:ea typeface="Cambria" panose="02040503050406030204" pitchFamily="18" charset="0"/>
              </a:rPr>
              <a:t>?</a:t>
            </a:r>
          </a:p>
        </p:txBody>
      </p:sp>
      <p:sp>
        <p:nvSpPr>
          <p:cNvPr id="24" name="Rounded Rectangle 23"/>
          <p:cNvSpPr/>
          <p:nvPr/>
        </p:nvSpPr>
        <p:spPr>
          <a:xfrm>
            <a:off x="6932940" y="2948061"/>
            <a:ext cx="4446791" cy="1771878"/>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sz="2800" b="1" dirty="0" err="1">
                <a:solidFill>
                  <a:srgbClr val="002060"/>
                </a:solidFill>
                <a:latin typeface="Cambria" panose="02040503050406030204" pitchFamily="18" charset="0"/>
                <a:ea typeface="Cambria" panose="02040503050406030204" pitchFamily="18" charset="0"/>
              </a:rPr>
              <a:t>Khi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mẹ</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còn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bé</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tí</a:t>
            </a:r>
            <a:endParaRPr lang="en-US" sz="2800" b="1" dirty="0">
              <a:solidFill>
                <a:srgbClr val="002060"/>
              </a:solidFill>
              <a:latin typeface="Cambria" panose="02040503050406030204" pitchFamily="18" charset="0"/>
              <a:ea typeface="Cambria" panose="02040503050406030204" pitchFamily="18" charset="0"/>
            </a:endParaRPr>
          </a:p>
          <a:p>
            <a:pPr fontAlgn="t"/>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mải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ngồi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cắm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hoa</a:t>
            </a:r>
            <a:endParaRPr lang="en-US" sz="2800" b="1" dirty="0">
              <a:solidFill>
                <a:srgbClr val="002060"/>
              </a:solidFill>
              <a:latin typeface="Cambria" panose="02040503050406030204" pitchFamily="18" charset="0"/>
              <a:ea typeface="Cambria" panose="02040503050406030204" pitchFamily="18" charset="0"/>
            </a:endParaRPr>
          </a:p>
          <a:p>
            <a:pPr fontAlgn="t"/>
            <a:r>
              <a:rPr lang="en-US" sz="2800" b="1" dirty="0" err="1">
                <a:solidFill>
                  <a:srgbClr val="002060"/>
                </a:solidFill>
                <a:latin typeface="Cambria" panose="02040503050406030204" pitchFamily="18" charset="0"/>
                <a:ea typeface="Cambria" panose="02040503050406030204" pitchFamily="18" charset="0"/>
              </a:rPr>
              <a:t>Thích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ra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gần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nhà</a:t>
            </a:r>
            <a:endParaRPr lang="en-US" sz="2800" b="1" dirty="0">
              <a:solidFill>
                <a:srgbClr val="002060"/>
              </a:solidFill>
              <a:latin typeface="Cambria" panose="02040503050406030204" pitchFamily="18" charset="0"/>
              <a:ea typeface="Cambria" panose="02040503050406030204" pitchFamily="18" charset="0"/>
            </a:endParaRPr>
          </a:p>
          <a:p>
            <a:pPr fontAlgn="t"/>
            <a:r>
              <a:rPr lang="en-US" sz="2800" b="1" dirty="0" err="1">
                <a:solidFill>
                  <a:srgbClr val="002060"/>
                </a:solidFill>
                <a:latin typeface="Cambria" panose="02040503050406030204" pitchFamily="18" charset="0"/>
                <a:ea typeface="Cambria" panose="02040503050406030204" pitchFamily="18" charset="0"/>
              </a:rPr>
              <a:t>Tối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khuya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ôm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sách</a:t>
            </a:r>
            <a:r>
              <a:rPr lang="en-US" sz="2800" b="1" dirty="0">
                <a:solidFill>
                  <a:srgbClr val="002060"/>
                </a:solidFill>
                <a:latin typeface="Cambria" panose="02040503050406030204" pitchFamily="18" charset="0"/>
                <a:ea typeface="Cambria" panose="02040503050406030204" pitchFamily="18" charset="0"/>
              </a:rPr>
              <a:t>?</a:t>
            </a:r>
          </a:p>
        </p:txBody>
      </p:sp>
      <p:sp>
        <p:nvSpPr>
          <p:cNvPr id="25" name="Rounded Rectangle 24"/>
          <p:cNvSpPr/>
          <p:nvPr/>
        </p:nvSpPr>
        <p:spPr>
          <a:xfrm>
            <a:off x="6932939" y="4767389"/>
            <a:ext cx="4446791" cy="177187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vi-VN" sz="2800" b="1" dirty="0">
                <a:solidFill>
                  <a:srgbClr val="002060"/>
                </a:solidFill>
                <a:latin typeface="Cambria" panose="02040503050406030204" pitchFamily="18" charset="0"/>
                <a:ea typeface="Cambria" panose="02040503050406030204" pitchFamily="18" charset="0"/>
              </a:rPr>
              <a:t>Khi c</a:t>
            </a:r>
            <a:r>
              <a:rPr lang="en-US" sz="2800" b="1" dirty="0">
                <a:solidFill>
                  <a:srgbClr val="002060"/>
                </a:solidFill>
                <a:latin typeface="Cambria" panose="02040503050406030204" pitchFamily="18" charset="0"/>
                <a:ea typeface="Cambria" panose="02040503050406030204" pitchFamily="18" charset="0"/>
              </a:rPr>
              <a:t>o</a:t>
            </a:r>
            <a:r>
              <a:rPr lang="vi-VN" sz="2800" b="1" dirty="0">
                <a:solidFill>
                  <a:srgbClr val="002060"/>
                </a:solidFill>
                <a:latin typeface="Cambria" panose="02040503050406030204" pitchFamily="18" charset="0"/>
                <a:ea typeface="Cambria" panose="02040503050406030204" pitchFamily="18" charset="0"/>
              </a:rPr>
              <a:t>n còn bé tí</a:t>
            </a:r>
          </a:p>
          <a:p>
            <a:pPr fontAlgn="t"/>
            <a:r>
              <a:rPr lang="vi-VN" sz="2800" b="1" dirty="0">
                <a:solidFill>
                  <a:srgbClr val="002060"/>
                </a:solidFill>
                <a:latin typeface="Cambria" panose="02040503050406030204" pitchFamily="18" charset="0"/>
                <a:ea typeface="Cambria" panose="02040503050406030204" pitchFamily="18" charset="0"/>
              </a:rPr>
              <a:t>Chẳng đọc sách, chơi cờ</a:t>
            </a:r>
          </a:p>
          <a:p>
            <a:pPr fontAlgn="t"/>
            <a:r>
              <a:rPr lang="vi-VN" sz="2800" b="1" dirty="0">
                <a:solidFill>
                  <a:srgbClr val="002060"/>
                </a:solidFill>
                <a:latin typeface="Cambria" panose="02040503050406030204" pitchFamily="18" charset="0"/>
                <a:ea typeface="Cambria" panose="02040503050406030204" pitchFamily="18" charset="0"/>
              </a:rPr>
              <a:t>Chẳng dọn dẹp, chữa đồ</a:t>
            </a:r>
          </a:p>
          <a:p>
            <a:pPr fontAlgn="t"/>
            <a:r>
              <a:rPr lang="vi-VN" sz="2800" b="1" dirty="0">
                <a:solidFill>
                  <a:srgbClr val="002060"/>
                </a:solidFill>
                <a:latin typeface="Cambria" panose="02040503050406030204" pitchFamily="18" charset="0"/>
                <a:ea typeface="Cambria" panose="02040503050406030204" pitchFamily="18" charset="0"/>
              </a:rPr>
              <a:t>Cả ngày con đùa nghịch.</a:t>
            </a:r>
            <a:endParaRPr lang="vi-VN" sz="2400" b="1" dirty="0">
              <a:solidFill>
                <a:srgbClr val="002060"/>
              </a:solidFill>
              <a:latin typeface="Cambria" panose="02040503050406030204" pitchFamily="18" charset="0"/>
              <a:ea typeface="Cambria" panose="02040503050406030204" pitchFamily="18" charset="0"/>
            </a:endParaRPr>
          </a:p>
        </p:txBody>
      </p:sp>
      <p:grpSp>
        <p:nvGrpSpPr>
          <p:cNvPr id="26" name="Group 25"/>
          <p:cNvGrpSpPr/>
          <p:nvPr/>
        </p:nvGrpSpPr>
        <p:grpSpPr>
          <a:xfrm>
            <a:off x="6290335" y="972715"/>
            <a:ext cx="851094" cy="584333"/>
            <a:chOff x="-28110" y="914314"/>
            <a:chExt cx="851094" cy="584333"/>
          </a:xfrm>
        </p:grpSpPr>
        <p:pic>
          <p:nvPicPr>
            <p:cNvPr id="27" name="Picture 26">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28" name="TextBox 27">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p>
          </p:txBody>
        </p:sp>
      </p:grpSp>
      <p:grpSp>
        <p:nvGrpSpPr>
          <p:cNvPr id="29" name="Group 28"/>
          <p:cNvGrpSpPr/>
          <p:nvPr/>
        </p:nvGrpSpPr>
        <p:grpSpPr>
          <a:xfrm>
            <a:off x="6244446" y="2772270"/>
            <a:ext cx="851094" cy="584333"/>
            <a:chOff x="-28110" y="914314"/>
            <a:chExt cx="851094" cy="584333"/>
          </a:xfrm>
        </p:grpSpPr>
        <p:pic>
          <p:nvPicPr>
            <p:cNvPr id="30" name="Picture 2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31" name="TextBox 30">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4</a:t>
              </a:r>
            </a:p>
          </p:txBody>
        </p:sp>
      </p:grpSp>
      <p:grpSp>
        <p:nvGrpSpPr>
          <p:cNvPr id="32" name="Group 31"/>
          <p:cNvGrpSpPr/>
          <p:nvPr/>
        </p:nvGrpSpPr>
        <p:grpSpPr>
          <a:xfrm>
            <a:off x="6269966" y="4591464"/>
            <a:ext cx="851094" cy="584333"/>
            <a:chOff x="-28110" y="914314"/>
            <a:chExt cx="851094" cy="584333"/>
          </a:xfrm>
        </p:grpSpPr>
        <p:pic>
          <p:nvPicPr>
            <p:cNvPr id="33" name="Picture 32">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34" name="TextBox 33">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5</a:t>
              </a:r>
            </a:p>
          </p:txBody>
        </p:sp>
      </p:grpSp>
      <p:grpSp>
        <p:nvGrpSpPr>
          <p:cNvPr id="36" name="Group 35">
            <a:extLst>
              <a:ext uri="{FF2B5EF4-FFF2-40B4-BE49-F238E27FC236}">
                <a16:creationId xmlns:a16="http://schemas.microsoft.com/office/drawing/2014/main" id="{7C63C92D-84AA-4FBF-4C07-278825C6C1AC}"/>
              </a:ext>
            </a:extLst>
          </p:cNvPr>
          <p:cNvGrpSpPr/>
          <p:nvPr/>
        </p:nvGrpSpPr>
        <p:grpSpPr>
          <a:xfrm>
            <a:off x="4481466" y="2586738"/>
            <a:ext cx="3337008" cy="2366049"/>
            <a:chOff x="1549130" y="2197460"/>
            <a:chExt cx="4737655" cy="2589816"/>
          </a:xfrm>
        </p:grpSpPr>
        <p:sp>
          <p:nvSpPr>
            <p:cNvPr id="37" name="Freeform: Shape 8">
              <a:extLst>
                <a:ext uri="{FF2B5EF4-FFF2-40B4-BE49-F238E27FC236}">
                  <a16:creationId xmlns:a16="http://schemas.microsoft.com/office/drawing/2014/main" id="{58245217-77D1-04F5-1A0F-ACEC991A9615}"/>
                </a:ext>
              </a:extLst>
            </p:cNvPr>
            <p:cNvSpPr/>
            <p:nvPr/>
          </p:nvSpPr>
          <p:spPr>
            <a:xfrm>
              <a:off x="1549130" y="2197460"/>
              <a:ext cx="4737655" cy="2589816"/>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00B050"/>
            </a:solidFill>
            <a:ln w="25400" cap="flat" cmpd="sng" algn="ctr">
              <a:solidFill>
                <a:srgbClr val="FFFFFF"/>
              </a:solid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sym typeface="Arial"/>
              </a:endParaRPr>
            </a:p>
          </p:txBody>
        </p:sp>
        <p:sp>
          <p:nvSpPr>
            <p:cNvPr id="38" name="TextBox 37">
              <a:extLst>
                <a:ext uri="{FF2B5EF4-FFF2-40B4-BE49-F238E27FC236}">
                  <a16:creationId xmlns:a16="http://schemas.microsoft.com/office/drawing/2014/main" id="{F5BD5560-E7D2-6AC8-9D2C-A6505DFA0F3C}"/>
                </a:ext>
              </a:extLst>
            </p:cNvPr>
            <p:cNvSpPr txBox="1"/>
            <p:nvPr/>
          </p:nvSpPr>
          <p:spPr>
            <a:xfrm>
              <a:off x="1878439" y="2554029"/>
              <a:ext cx="4214926" cy="2226498"/>
            </a:xfrm>
            <a:prstGeom prst="flowChartTerminator">
              <a:avLst/>
            </a:prstGeom>
            <a:no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err="1">
                  <a:ln>
                    <a:noFill/>
                  </a:ln>
                  <a:solidFill>
                    <a:schemeClr val="bg1"/>
                  </a:solidFill>
                  <a:effectLst/>
                  <a:uLnTx/>
                  <a:uFillTx/>
                  <a:latin typeface="Great Vibes" pitchFamily="2" charset="0"/>
                  <a:ea typeface="Cambria" panose="02040503050406030204" pitchFamily="18" charset="0"/>
                  <a:sym typeface="Arial"/>
                </a:rPr>
                <a:t>Luyện</a:t>
              </a:r>
              <a:r>
                <a:rPr kumimoji="0" lang="en-US" sz="4400" b="1" i="0" u="none" strike="noStrike" kern="0" cap="none" spc="0" normalizeH="0" noProof="0" dirty="0">
                  <a:ln>
                    <a:noFill/>
                  </a:ln>
                  <a:solidFill>
                    <a:schemeClr val="bg1"/>
                  </a:solidFill>
                  <a:effectLst/>
                  <a:uLnTx/>
                  <a:uFillTx/>
                  <a:latin typeface="Great Vibes" pitchFamily="2" charset="0"/>
                  <a:ea typeface="Cambria" panose="02040503050406030204" pitchFamily="18" charset="0"/>
                  <a:sym typeface="Arial"/>
                </a:rPr>
                <a:t> </a:t>
              </a:r>
              <a:r>
                <a:rPr kumimoji="0" lang="en-US" sz="4400" b="1" i="0" u="none" strike="noStrike" kern="0" cap="none" spc="0" normalizeH="0" noProof="0" dirty="0" err="1">
                  <a:ln>
                    <a:noFill/>
                  </a:ln>
                  <a:solidFill>
                    <a:schemeClr val="bg1"/>
                  </a:solidFill>
                  <a:effectLst/>
                  <a:uLnTx/>
                  <a:uFillTx/>
                  <a:latin typeface="Great Vibes" pitchFamily="2" charset="0"/>
                  <a:ea typeface="Cambria" panose="02040503050406030204" pitchFamily="18" charset="0"/>
                  <a:sym typeface="Arial"/>
                </a:rPr>
                <a:t>đọc</a:t>
              </a:r>
              <a:r>
                <a:rPr kumimoji="0" lang="en-US" sz="4400" b="1" i="0" u="none" strike="noStrike" kern="0" cap="none" spc="0" normalizeH="0" noProof="0" dirty="0">
                  <a:ln>
                    <a:noFill/>
                  </a:ln>
                  <a:solidFill>
                    <a:schemeClr val="bg1"/>
                  </a:solidFill>
                  <a:effectLst/>
                  <a:uLnTx/>
                  <a:uFillTx/>
                  <a:latin typeface="Great Vibes" pitchFamily="2" charset="0"/>
                  <a:ea typeface="Cambria" panose="02040503050406030204" pitchFamily="18" charset="0"/>
                  <a:sym typeface="Arial"/>
                </a:rPr>
                <a:t>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noProof="0" dirty="0" err="1">
                  <a:ln>
                    <a:noFill/>
                  </a:ln>
                  <a:solidFill>
                    <a:schemeClr val="bg1"/>
                  </a:solidFill>
                  <a:effectLst/>
                  <a:uLnTx/>
                  <a:uFillTx/>
                  <a:latin typeface="Great Vibes" pitchFamily="2" charset="0"/>
                  <a:ea typeface="Cambria" panose="02040503050406030204" pitchFamily="18" charset="0"/>
                  <a:sym typeface="Arial"/>
                </a:rPr>
                <a:t>theo</a:t>
              </a:r>
              <a:r>
                <a:rPr kumimoji="0" lang="en-US" sz="4400" b="1" i="0" u="none" strike="noStrike" kern="0" cap="none" spc="0" normalizeH="0" noProof="0" dirty="0">
                  <a:ln>
                    <a:noFill/>
                  </a:ln>
                  <a:solidFill>
                    <a:schemeClr val="bg1"/>
                  </a:solidFill>
                  <a:effectLst/>
                  <a:uLnTx/>
                  <a:uFillTx/>
                  <a:latin typeface="Great Vibes" pitchFamily="2" charset="0"/>
                  <a:ea typeface="Cambria" panose="02040503050406030204" pitchFamily="18" charset="0"/>
                  <a:sym typeface="Arial"/>
                </a:rPr>
                <a:t> </a:t>
              </a:r>
              <a:r>
                <a:rPr kumimoji="0" lang="en-US" sz="4400" b="1" i="0" u="none" strike="noStrike" kern="0" cap="none" spc="0" normalizeH="0" noProof="0" dirty="0" err="1">
                  <a:ln>
                    <a:noFill/>
                  </a:ln>
                  <a:solidFill>
                    <a:schemeClr val="bg1"/>
                  </a:solidFill>
                  <a:effectLst/>
                  <a:uLnTx/>
                  <a:uFillTx/>
                  <a:latin typeface="Great Vibes" pitchFamily="2" charset="0"/>
                  <a:ea typeface="Cambria" panose="02040503050406030204" pitchFamily="18" charset="0"/>
                  <a:sym typeface="Arial"/>
                </a:rPr>
                <a:t>nhóm</a:t>
              </a:r>
              <a:endParaRPr kumimoji="0" lang="vi-VN" sz="44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sym typeface="Arial"/>
              </a:endParaRPr>
            </a:p>
          </p:txBody>
        </p:sp>
      </p:grpSp>
      <p:pic>
        <p:nvPicPr>
          <p:cNvPr id="3" name="Picture 2"/>
          <p:cNvPicPr>
            <a:picLocks noChangeAspect="1"/>
          </p:cNvPicPr>
          <p:nvPr/>
        </p:nvPicPr>
        <p:blipFill>
          <a:blip r:embed="rId5"/>
          <a:stretch>
            <a:fillRect/>
          </a:stretch>
        </p:blipFill>
        <p:spPr>
          <a:xfrm>
            <a:off x="11141734" y="114278"/>
            <a:ext cx="920576" cy="835224"/>
          </a:xfrm>
          <a:prstGeom prst="rect">
            <a:avLst/>
          </a:prstGeom>
        </p:spPr>
      </p:pic>
    </p:spTree>
    <p:extLst>
      <p:ext uri="{BB962C8B-B14F-4D97-AF65-F5344CB8AC3E}">
        <p14:creationId xmlns:p14="http://schemas.microsoft.com/office/powerpoint/2010/main" val="121705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6"/>
                                        </p:tgtEl>
                                      </p:cBhvr>
                                    </p:animEffect>
                                    <p:set>
                                      <p:cBhvr>
                                        <p:cTn id="12" dur="1" fill="hold">
                                          <p:stCondLst>
                                            <p:cond delay="499"/>
                                          </p:stCondLst>
                                        </p:cTn>
                                        <p:tgtEl>
                                          <p:spTgt spid="3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4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10" presetClass="entr" presetSubtype="0"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3" grpId="0" animBg="1"/>
      <p:bldP spid="24" grpId="0" animBg="1"/>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1438</TotalTime>
  <Words>2097</Words>
  <Application>Microsoft Office PowerPoint</Application>
  <PresentationFormat>Widescreen</PresentationFormat>
  <Paragraphs>296</Paragraphs>
  <Slides>36</Slides>
  <Notes>0</Notes>
  <HiddenSlides>0</HiddenSlides>
  <MMClips>1</MMClips>
  <ScaleCrop>false</ScaleCrop>
  <HeadingPairs>
    <vt:vector size="6" baseType="variant">
      <vt:variant>
        <vt:lpstr>Fonts Used</vt:lpstr>
      </vt:variant>
      <vt:variant>
        <vt:i4>19</vt:i4>
      </vt:variant>
      <vt:variant>
        <vt:lpstr>Theme</vt:lpstr>
      </vt:variant>
      <vt:variant>
        <vt:i4>7</vt:i4>
      </vt:variant>
      <vt:variant>
        <vt:lpstr>Slide Titles</vt:lpstr>
      </vt:variant>
      <vt:variant>
        <vt:i4>36</vt:i4>
      </vt:variant>
    </vt:vector>
  </HeadingPairs>
  <TitlesOfParts>
    <vt:vector size="62" baseType="lpstr">
      <vt:lpstr>KaiTi</vt:lpstr>
      <vt:lpstr>微软雅黑</vt:lpstr>
      <vt:lpstr>宋体</vt:lpstr>
      <vt:lpstr>Alibaba PuHuiTi</vt:lpstr>
      <vt:lpstr>Arial</vt:lpstr>
      <vt:lpstr>Calibri</vt:lpstr>
      <vt:lpstr>Calibri Light</vt:lpstr>
      <vt:lpstr>Cambria</vt:lpstr>
      <vt:lpstr>Chango</vt:lpstr>
      <vt:lpstr>Great Vibes</vt:lpstr>
      <vt:lpstr>Nunito Black</vt:lpstr>
      <vt:lpstr>Open Sans</vt:lpstr>
      <vt:lpstr>OpenSans</vt:lpstr>
      <vt:lpstr>OpenSansBold</vt:lpstr>
      <vt:lpstr>Sigmar One</vt:lpstr>
      <vt:lpstr>Times New Roman</vt:lpstr>
      <vt:lpstr>UTM Avo</vt:lpstr>
      <vt:lpstr>Wingdings</vt:lpstr>
      <vt:lpstr>义启小魏楷</vt:lpstr>
      <vt:lpstr>Office Theme</vt:lpstr>
      <vt:lpstr>Theme1</vt:lpstr>
      <vt:lpstr>1_Office Theme</vt:lpstr>
      <vt:lpstr>2_Office Theme</vt:lpstr>
      <vt:lpstr>3_Office Theme</vt:lpstr>
      <vt:lpstr>www.freeppt7.com</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67</cp:revision>
  <dcterms:created xsi:type="dcterms:W3CDTF">2022-08-13T14:24:05Z</dcterms:created>
  <dcterms:modified xsi:type="dcterms:W3CDTF">2022-11-14T01:32:09Z</dcterms:modified>
</cp:coreProperties>
</file>