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58" r:id="rId11"/>
    <p:sldId id="517" r:id="rId12"/>
    <p:sldId id="260" r:id="rId13"/>
    <p:sldId id="518" r:id="rId14"/>
    <p:sldId id="264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34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7162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10515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59" y="1817595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32D6D-E71C-3D27-1D88-93C9EC5293C4}"/>
              </a:ext>
            </a:extLst>
          </p:cNvPr>
          <p:cNvGrpSpPr/>
          <p:nvPr/>
        </p:nvGrpSpPr>
        <p:grpSpPr>
          <a:xfrm>
            <a:off x="892975" y="2463926"/>
            <a:ext cx="3092268" cy="770266"/>
            <a:chOff x="1470819" y="1875592"/>
            <a:chExt cx="3092268" cy="7702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75" y="3301700"/>
            <a:ext cx="13792200" cy="5229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2075148" y="30480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:a16="http://schemas.microsoft.com/office/drawing/2014/main" id="{B105D3E0-42A8-5CA5-62F8-F71BE3EF2EF7}"/>
              </a:ext>
            </a:extLst>
          </p:cNvPr>
          <p:cNvGrpSpPr>
            <a:grpSpLocks/>
          </p:cNvGrpSpPr>
          <p:nvPr/>
        </p:nvGrpSpPr>
        <p:grpSpPr bwMode="auto">
          <a:xfrm>
            <a:off x="200553" y="3124200"/>
            <a:ext cx="15748000" cy="5665198"/>
            <a:chOff x="897400" y="1578422"/>
            <a:chExt cx="10196960" cy="4247655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id="{A1EE5831-57A4-5FD6-F895-132771201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46937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id="{E1877A78-7DE4-1968-2194-E45F14EA5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id="{4A00B6F2-F37B-75DD-C0BD-62D8E1DA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id="{51630E1E-0BD5-B167-0A26-69C47F931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5" name="Group 22">
            <a:extLst>
              <a:ext uri="{FF2B5EF4-FFF2-40B4-BE49-F238E27FC236}">
                <a16:creationId xmlns:a16="http://schemas.microsoft.com/office/drawing/2014/main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182336" y="7239000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F31522-AF59-B15F-DE7F-0F673FD93316}"/>
              </a:ext>
            </a:extLst>
          </p:cNvPr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B85171-46FB-AD5B-F325-782AAD372052}"/>
                </a:ext>
              </a:extLst>
            </p:cNvPr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1FAE9B9-4127-925B-6894-2504213BAB40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119" y="1041400"/>
            <a:ext cx="107061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8B96ED-CB1F-C87D-EF25-3CB42B50F049}"/>
              </a:ext>
            </a:extLst>
          </p:cNvPr>
          <p:cNvGrpSpPr/>
          <p:nvPr/>
        </p:nvGrpSpPr>
        <p:grpSpPr>
          <a:xfrm>
            <a:off x="1470819" y="1752600"/>
            <a:ext cx="3079776" cy="681454"/>
            <a:chOff x="1470819" y="1943100"/>
            <a:chExt cx="3079776" cy="6814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B8A1B2-57C1-67F8-0D11-50B83939E7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AF4782C-FF38-A298-DC68-4F58449068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D9A01B3-99AC-ACCF-CCD7-577A82B27B0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66B668D-8BAD-F87E-8F5A-A4D49C7158CD}"/>
                </a:ext>
              </a:extLst>
            </p:cNvPr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840AC9-178A-82BD-96F8-1C232340B961}"/>
              </a:ext>
            </a:extLst>
          </p:cNvPr>
          <p:cNvGrpSpPr/>
          <p:nvPr/>
        </p:nvGrpSpPr>
        <p:grpSpPr>
          <a:xfrm>
            <a:off x="1477143" y="2366546"/>
            <a:ext cx="2851176" cy="681454"/>
            <a:chOff x="1470819" y="1943100"/>
            <a:chExt cx="2851176" cy="6814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19" y="1041400"/>
            <a:ext cx="9601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674546" y="1752600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số dư của mỗi phép chia dưới đây.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57AF3-8ACE-6F5E-2100-202E2DF1685C}"/>
              </a:ext>
            </a:extLst>
          </p:cNvPr>
          <p:cNvCxnSpPr/>
          <p:nvPr/>
        </p:nvCxnSpPr>
        <p:spPr>
          <a:xfrm>
            <a:off x="4785519" y="4572000"/>
            <a:ext cx="990600" cy="990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907E0-2853-F9D4-A52C-F7700B1FC11F}"/>
              </a:ext>
            </a:extLst>
          </p:cNvPr>
          <p:cNvCxnSpPr/>
          <p:nvPr/>
        </p:nvCxnSpPr>
        <p:spPr>
          <a:xfrm flipV="1">
            <a:off x="4099719" y="5867400"/>
            <a:ext cx="58674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C2AB6-157A-508A-DC4E-758F9BE924FD}"/>
              </a:ext>
            </a:extLst>
          </p:cNvPr>
          <p:cNvCxnSpPr/>
          <p:nvPr/>
        </p:nvCxnSpPr>
        <p:spPr>
          <a:xfrm flipV="1">
            <a:off x="9281319" y="60960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80A6E-AF01-792C-C85D-AA63997FBBBF}"/>
              </a:ext>
            </a:extLst>
          </p:cNvPr>
          <p:cNvCxnSpPr/>
          <p:nvPr/>
        </p:nvCxnSpPr>
        <p:spPr>
          <a:xfrm flipH="1">
            <a:off x="8748649" y="3505200"/>
            <a:ext cx="350447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37F31-AA8B-1A07-E13F-99C94D85EB25}"/>
              </a:ext>
            </a:extLst>
          </p:cNvPr>
          <p:cNvCxnSpPr/>
          <p:nvPr/>
        </p:nvCxnSpPr>
        <p:spPr>
          <a:xfrm flipH="1" flipV="1">
            <a:off x="11262519" y="5715000"/>
            <a:ext cx="15240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37519" y="1759539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91" y="1041400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337720" y="1752600"/>
            <a:ext cx="1173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 – bốt chia 56 con cá vào các rổ, mỗi rổ 8 con cá. Hỏi Rô – bốt chia được bao nhiêu rổ cá như vậy?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A49B78F-B7F4-61D2-4ACA-3C123A4FB4AC}"/>
              </a:ext>
            </a:extLst>
          </p:cNvPr>
          <p:cNvGrpSpPr>
            <a:grpSpLocks/>
          </p:cNvGrpSpPr>
          <p:nvPr/>
        </p:nvGrpSpPr>
        <p:grpSpPr bwMode="auto">
          <a:xfrm>
            <a:off x="200553" y="3124199"/>
            <a:ext cx="15748000" cy="5647267"/>
            <a:chOff x="897400" y="1578422"/>
            <a:chExt cx="10196960" cy="423421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35FC5837-FE27-6D1C-25A3-3393959A1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8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9F81E14B-2F5D-5FAE-E4D0-6FB04E44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B7457BCB-F765-E6EF-97AF-CD93656B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BFE2B4A3-466D-E582-B1C1-C3A73AE7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119" y="363551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190" y="4495800"/>
            <a:ext cx="6837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Sô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́ rổ cá Rô – bốt chia được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5927" y="6378714"/>
            <a:ext cx="3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Đáp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số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 7 rổ cá</a:t>
            </a:r>
            <a:endParaRPr lang="en-US" altLang="en-US" sz="40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765" y="5464314"/>
            <a:ext cx="37914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56 </a:t>
            </a:r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8 = 7 (rổ )</a:t>
            </a:r>
            <a:endParaRPr lang="en-US" altLang="en-US" sz="40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3511815" y="179542"/>
            <a:ext cx="9541748" cy="541293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22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439</Words>
  <Application>Microsoft Office PowerPoint</Application>
  <PresentationFormat>Custom</PresentationFormat>
  <Paragraphs>77</Paragraphs>
  <Slides>14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Trương Thanh Thủy</cp:lastModifiedBy>
  <cp:revision>118</cp:revision>
  <dcterms:created xsi:type="dcterms:W3CDTF">2022-07-10T01:37:20Z</dcterms:created>
  <dcterms:modified xsi:type="dcterms:W3CDTF">2023-11-09T07:26:31Z</dcterms:modified>
</cp:coreProperties>
</file>