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532" r:id="rId3"/>
    <p:sldId id="523" r:id="rId4"/>
    <p:sldId id="274" r:id="rId5"/>
    <p:sldId id="517" r:id="rId6"/>
    <p:sldId id="259" r:id="rId7"/>
    <p:sldId id="515" r:id="rId8"/>
    <p:sldId id="260" r:id="rId9"/>
    <p:sldId id="530" r:id="rId10"/>
    <p:sldId id="526" r:id="rId11"/>
    <p:sldId id="527" r:id="rId12"/>
    <p:sldId id="528" r:id="rId13"/>
    <p:sldId id="529" r:id="rId14"/>
    <p:sldId id="531" r:id="rId15"/>
    <p:sldId id="264" r:id="rId16"/>
    <p:sldId id="518" r:id="rId17"/>
    <p:sldId id="533" r:id="rId18"/>
    <p:sldId id="534" r:id="rId19"/>
    <p:sldId id="535" r:id="rId20"/>
    <p:sldId id="536" r:id="rId21"/>
    <p:sldId id="537" r:id="rId22"/>
    <p:sldId id="538" r:id="rId23"/>
    <p:sldId id="539" r:id="rId24"/>
    <p:sldId id="540" r:id="rId25"/>
    <p:sldId id="541" r:id="rId26"/>
    <p:sldId id="542" r:id="rId27"/>
    <p:sldId id="543" r:id="rId28"/>
    <p:sldId id="544" r:id="rId29"/>
    <p:sldId id="545" r:id="rId3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834" y="8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96A4FF65-793C-2A1E-5C72-644D97044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4F04BE36-4904-09C1-4200-BEB878B2F4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2E2A02F4-0E57-D4E3-308B-BB755925C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DB5A7F-A2A7-4287-872B-1B1D59B4C0F6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866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96A4FF65-793C-2A1E-5C72-644D97044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4F04BE36-4904-09C1-4200-BEB878B2F4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2E2A02F4-0E57-D4E3-308B-BB755925C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DB5A7F-A2A7-4287-872B-1B1D59B4C0F6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96A4FF65-793C-2A1E-5C72-644D97044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4F04BE36-4904-09C1-4200-BEB878B2F4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2E2A02F4-0E57-D4E3-308B-BB755925C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DB5A7F-A2A7-4287-872B-1B1D59B4C0F6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143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7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jpeg"/><Relationship Id="rId4" Type="http://schemas.openxmlformats.org/officeDocument/2006/relationships/image" Target="../media/image4.gif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gif"/><Relationship Id="rId7" Type="http://schemas.openxmlformats.org/officeDocument/2006/relationships/image" Target="../media/image8.w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microsoft.com/office/2007/relationships/media" Target="../media/media2.mp3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slide" Target="slide7.xml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4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slide" Target="slide4.xml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microsoft.com/office/2007/relationships/hdphoto" Target="../media/hdphoto5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49.png"/><Relationship Id="rId5" Type="http://schemas.openxmlformats.org/officeDocument/2006/relationships/image" Target="../media/image39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5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slide" Target="slide4.xml"/><Relationship Id="rId5" Type="http://schemas.openxmlformats.org/officeDocument/2006/relationships/image" Target="../media/image39.png"/><Relationship Id="rId10" Type="http://schemas.openxmlformats.org/officeDocument/2006/relationships/image" Target="../media/image50.gif"/><Relationship Id="rId4" Type="http://schemas.openxmlformats.org/officeDocument/2006/relationships/audio" Target="../media/audio4.wav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5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52.png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7499242" y="2544033"/>
            <a:ext cx="1985551" cy="136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-1" y="5072066"/>
            <a:ext cx="15627152" cy="218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PHÉP CHIA HẾT,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PHÉP CHIA CÓ DƯ</a:t>
            </a:r>
            <a:r>
              <a:rPr lang="vi-VN" sz="4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 TIẾT).</a:t>
            </a:r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2137527" y="1857356"/>
            <a:ext cx="3286148" cy="2500330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596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4" descr="BOOK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99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539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3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2022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3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5264189" y="748168"/>
            <a:ext cx="9591687" cy="94384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53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7 :  5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491026" y="492495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1 (d</a:t>
            </a:r>
            <a:r>
              <a:rPr lang="vi-VN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6536351" y="661858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7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469832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6536351" y="492495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250" y="228339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6706380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506286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90" y="6756495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71" y="-290268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30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4494981" y="785786"/>
            <a:ext cx="9640469" cy="94384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53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15 :  5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1148500" y="6733857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6193825" y="4956945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1127306" y="4956945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6193825" y="6733857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5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1086" y="348123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999" y="5044739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999" y="6871766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63" y="509485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44058" y="-384149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79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4923609" y="785786"/>
            <a:ext cx="9929882" cy="94384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53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82 : 8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491026" y="492495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10 (d</a:t>
            </a:r>
            <a:r>
              <a:rPr lang="vi-VN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6536351" y="661858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10(d</a:t>
            </a:r>
            <a:r>
              <a:rPr lang="vi-VN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469832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11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6536351" y="492495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10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250" y="465131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6706380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506286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90" y="6756495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2908" y="-290268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64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274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4683765" y="667827"/>
            <a:ext cx="9253808" cy="94384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53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9 </a:t>
            </a:r>
            <a:r>
              <a:rPr lang="en-US" sz="53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gấp</a:t>
            </a:r>
            <a:r>
              <a:rPr lang="en-US" sz="53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8 </a:t>
            </a:r>
            <a:r>
              <a:rPr lang="en-US" sz="53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lần</a:t>
            </a:r>
            <a:r>
              <a:rPr lang="en-US" sz="53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6569895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72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497278" y="4846134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17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469832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6536351" y="492495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81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2274" y="237312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52" y="4933928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506286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90" y="6756495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2273" y="-369089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18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5264189" y="748168"/>
            <a:ext cx="9946492" cy="1477426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*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Mẹ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kẹo,mẹ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chia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đều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chị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em.Hỏi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mẹ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còn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thừa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kẹo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491026" y="492495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3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3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43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6536351" y="661858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3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3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43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469832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3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3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43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6536351" y="492495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3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3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43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250" y="228339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6706380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506286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90" y="6756495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71" y="-290268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30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….</a:t>
            </a:r>
          </a:p>
        </p:txBody>
      </p:sp>
      <p:pic>
        <p:nvPicPr>
          <p:cNvPr id="8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CÁC EM!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6725871" y="1918017"/>
            <a:ext cx="2323147" cy="2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10424335" y="2214546"/>
            <a:ext cx="5429288" cy="21063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44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3A1.</a:t>
            </a: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-1" y="5072066"/>
            <a:ext cx="10567211" cy="218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PHÉP CHIA HẾT,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PHÉP CHIA CÓ DƯ</a:t>
            </a:r>
            <a:r>
              <a:rPr lang="vi-VN" sz="4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2).</a:t>
            </a:r>
          </a:p>
        </p:txBody>
      </p:sp>
      <p:sp>
        <p:nvSpPr>
          <p:cNvPr id="19" name="WordArt 4"/>
          <p:cNvSpPr>
            <a:spLocks noChangeArrowheads="1" noChangeShapeType="1" noTextEdit="1"/>
          </p:cNvSpPr>
          <p:nvPr/>
        </p:nvSpPr>
        <p:spPr bwMode="auto">
          <a:xfrm>
            <a:off x="1637461" y="8001024"/>
            <a:ext cx="13324115" cy="928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THÚY VINH.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851643" y="1571604"/>
            <a:ext cx="3286148" cy="2928958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596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4" descr="BOOK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99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539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3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2022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3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WordArt 16"/>
          <p:cNvSpPr>
            <a:spLocks noChangeArrowheads="1" noChangeShapeType="1" noTextEdit="1"/>
          </p:cNvSpPr>
          <p:nvPr/>
        </p:nvSpPr>
        <p:spPr bwMode="auto">
          <a:xfrm>
            <a:off x="2494717" y="285720"/>
            <a:ext cx="12795071" cy="9644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4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404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TIÊN CÁT</a:t>
            </a:r>
            <a:r>
              <a:rPr lang="vi-VN" sz="404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44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13053535" y="-104389"/>
            <a:ext cx="3208740" cy="93803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66577" y="27633"/>
            <a:ext cx="2982350" cy="91163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65656" y="4115059"/>
            <a:ext cx="3943271" cy="5018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3796257" y="4115057"/>
            <a:ext cx="10600622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6" y="7934178"/>
            <a:ext cx="15710788" cy="1112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861478" y="2793327"/>
            <a:ext cx="2138766" cy="2293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8078022" y="6207014"/>
            <a:ext cx="1602670" cy="2523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3560769" y="5857521"/>
            <a:ext cx="2194265" cy="28626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6062268" y="5632515"/>
            <a:ext cx="1740430" cy="32060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2116540" y="5851281"/>
            <a:ext cx="1630228" cy="2841950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4679244" y="6581807"/>
            <a:ext cx="1307326" cy="246501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912071" y="6818179"/>
            <a:ext cx="2554548" cy="2585323"/>
          </a:xfrm>
          <a:prstGeom prst="rect">
            <a:avLst/>
          </a:prstGeom>
          <a:noFill/>
        </p:spPr>
        <p:txBody>
          <a:bodyPr spcFirstLastPara="1" wrap="none" lIns="121918" tIns="60958" rIns="121918" bIns="60958" numCol="1">
            <a:prstTxWarp prst="textArchUp">
              <a:avLst/>
            </a:prstTxWarp>
            <a:spAutoFit/>
          </a:bodyPr>
          <a:lstStyle/>
          <a:p>
            <a:pPr algn="ctr" defTabSz="1219185"/>
            <a:r>
              <a:rPr lang="en-US" sz="8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8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85"/>
            <a:r>
              <a:rPr lang="en-US" sz="8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8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3511815" y="179542"/>
            <a:ext cx="9541748" cy="5412937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r>
              <a:rPr lang="en-US" sz="3022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22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22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022" b="1" dirty="0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15176" y="3956449"/>
            <a:ext cx="246282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endParaRPr lang="en-US" sz="7289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1682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875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6" y="7934178"/>
            <a:ext cx="15710788" cy="1112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400166" y="759591"/>
            <a:ext cx="2982350" cy="8421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3572214" y="1092127"/>
            <a:ext cx="2138766" cy="2293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207119" y="6374678"/>
            <a:ext cx="1602670" cy="2523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4886262" y="6007158"/>
            <a:ext cx="2194265" cy="28626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12371989" y="5806954"/>
            <a:ext cx="1602981" cy="29528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3740099" y="5876332"/>
            <a:ext cx="1630228" cy="2841950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8159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6165" y="1393062"/>
            <a:ext cx="1518654" cy="77509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1250484" y="5453116"/>
            <a:ext cx="2003643" cy="3690884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518043" y="2025034"/>
            <a:ext cx="1713444" cy="1732144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3851876" y="529687"/>
            <a:ext cx="2361422" cy="2361422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6851766" y="1393047"/>
            <a:ext cx="2542073" cy="2542073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6" name="quả thị">
            <a:hlinkClick r:id="rId6" action="ppaction://hlinksldjump"/>
          </p:cNvPr>
          <p:cNvSpPr/>
          <p:nvPr/>
        </p:nvSpPr>
        <p:spPr>
          <a:xfrm>
            <a:off x="10032338" y="177275"/>
            <a:ext cx="3162537" cy="3066240"/>
          </a:xfrm>
          <a:prstGeom prst="flowChartConnector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22" name="trở về">
            <a:hlinkClick r:id="rId13" action="ppaction://hlinksldjump"/>
          </p:cNvPr>
          <p:cNvSpPr/>
          <p:nvPr/>
        </p:nvSpPr>
        <p:spPr>
          <a:xfrm flipH="1">
            <a:off x="13470493" y="2253585"/>
            <a:ext cx="2649189" cy="2595081"/>
          </a:xfrm>
          <a:prstGeom prst="flowChartConnector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676951" y="-615396"/>
            <a:ext cx="1588055" cy="15522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3231487" y="2545292"/>
            <a:ext cx="966212" cy="345822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6213319" y="1710396"/>
            <a:ext cx="638469" cy="95368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9021562" y="1710395"/>
            <a:ext cx="1010748" cy="54930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12731730" y="2633626"/>
            <a:ext cx="1126750" cy="1608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1314699" y="480743"/>
            <a:ext cx="2120127" cy="1272011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3552210" y="3062554"/>
            <a:ext cx="3037046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6751969" y="439370"/>
            <a:ext cx="2408668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10627784" y="3551120"/>
            <a:ext cx="1801130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13282699" y="1167289"/>
            <a:ext cx="2905600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1DC618-E659-E081-9D64-4088C794AABA}"/>
              </a:ext>
            </a:extLst>
          </p:cNvPr>
          <p:cNvSpPr/>
          <p:nvPr/>
        </p:nvSpPr>
        <p:spPr>
          <a:xfrm>
            <a:off x="6182519" y="4298922"/>
            <a:ext cx="1110013" cy="913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162766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>
                <a:solidFill>
                  <a:srgbClr val="0000FF"/>
                </a:solidFill>
                <a:latin typeface="+mj-lt"/>
              </a:rPr>
              <a:t>Thứ Tư ngày 8 tháng 10 năm 2023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42910"/>
            <a:ext cx="162766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635" y="-27183"/>
            <a:ext cx="1203953" cy="192634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ACD89388-988F-01EB-1F66-E9ED70EDF7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425" r="9091" b="11441"/>
          <a:stretch/>
        </p:blipFill>
        <p:spPr>
          <a:xfrm>
            <a:off x="-31849" y="1187624"/>
            <a:ext cx="16276618" cy="79563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A000FB-8611-1E7D-24BA-63C02CE17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64" y="1928790"/>
            <a:ext cx="1326629" cy="89344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602964" y="1812600"/>
            <a:ext cx="3786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64184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13921" y="1000938"/>
            <a:ext cx="10363198" cy="1477323"/>
          </a:xfrm>
          <a:prstGeom prst="rect">
            <a:avLst/>
          </a:prstGeom>
          <a:noFill/>
        </p:spPr>
        <p:txBody>
          <a:bodyPr wrap="square" lIns="121918" tIns="60958" rIns="121918" bIns="60958">
            <a:spAutoFit/>
          </a:bodyPr>
          <a:lstStyle/>
          <a:p>
            <a:pPr algn="ctr" defTabSz="1219185"/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đáp án: Năm nay con 5 tuổi, tuổi bố gấp 7 lần tuổi con. Hỏi năm nay bố …..  tuổi.</a:t>
            </a:r>
            <a:endParaRPr lang="en-US" sz="4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1016208" y="6266928"/>
            <a:ext cx="1509100" cy="2779893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3583323" y="1097700"/>
            <a:ext cx="1791492" cy="102547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77435" y="-932777"/>
            <a:ext cx="812800" cy="812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35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61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37" y="6181820"/>
            <a:ext cx="7620000" cy="2909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4350163" y="6660591"/>
            <a:ext cx="6093024" cy="1967564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81009" y="1873324"/>
            <a:ext cx="9038689" cy="861770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48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 6 lên 3 lần thì được bao nhiêu?</a:t>
            </a:r>
            <a:endParaRPr lang="en-US" sz="48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18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1016208" y="6266928"/>
            <a:ext cx="1509100" cy="2779893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9276268" y="6564927"/>
            <a:ext cx="3263703" cy="2006992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76119" y="1803176"/>
            <a:ext cx="3997245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x 6 </a:t>
            </a:r>
            <a:r>
              <a:rPr lang="en-US" sz="7289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72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11989052" y="131303"/>
            <a:ext cx="4277269" cy="9380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991" y="131306"/>
            <a:ext cx="3969250" cy="6389317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902" y="6057818"/>
            <a:ext cx="2666537" cy="308619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141689" y="-291162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665603" y="-5413370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33974" y="1148981"/>
            <a:ext cx="10137559" cy="2154432"/>
          </a:xfrm>
          <a:prstGeom prst="rect">
            <a:avLst/>
          </a:prstGeom>
          <a:noFill/>
        </p:spPr>
        <p:txBody>
          <a:bodyPr wrap="square" lIns="121918" tIns="60958" rIns="121918" bIns="60958">
            <a:spAutoFit/>
          </a:bodyPr>
          <a:lstStyle/>
          <a:p>
            <a:pPr algn="ctr" defTabSz="1219185"/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 cái bánh </a:t>
            </a:r>
            <a:r>
              <a:rPr lang="en-US" sz="4400" i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thể mời 3 bạn ăn chung. Hỏi với 9 cái bánh thì có thể mời bao nhiêu bạn ăn cùng?</a:t>
            </a:r>
            <a:endParaRPr lang="en-US" sz="4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722542" y="22236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198226" y="222364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002754" y="222364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856674" y="4141948"/>
            <a:ext cx="7719674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27 cái bánh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10937803" y="1897850"/>
            <a:ext cx="5203006" cy="7090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3234293" y="6194953"/>
            <a:ext cx="1509100" cy="2779893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11814748" y="6523791"/>
            <a:ext cx="1307326" cy="24650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12704577" y="6116389"/>
            <a:ext cx="1197812" cy="2245895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96904" y="1000938"/>
            <a:ext cx="3997244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x 6 = 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66</a:t>
            </a: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1285852"/>
            <a:ext cx="16276638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25: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dư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(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2)</a:t>
            </a:r>
          </a:p>
        </p:txBody>
      </p:sp>
      <p:grpSp>
        <p:nvGrpSpPr>
          <p:cNvPr id="3" name="Group 9"/>
          <p:cNvGrpSpPr/>
          <p:nvPr/>
        </p:nvGrpSpPr>
        <p:grpSpPr>
          <a:xfrm>
            <a:off x="649559" y="1817595"/>
            <a:ext cx="533400" cy="646331"/>
            <a:chOff x="1737519" y="1943100"/>
            <a:chExt cx="533400" cy="646331"/>
          </a:xfrm>
        </p:grpSpPr>
        <p:sp>
          <p:nvSpPr>
            <p:cNvPr id="8" name="Oval 7"/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4609" y="1943100"/>
              <a:ext cx="3000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" name="Group 12">
            <a:extLst>
              <a:ext uri="{FF2B5EF4-FFF2-40B4-BE49-F238E27FC236}">
                <a16:creationId xmlns:a16="http://schemas.microsoft.com/office/drawing/2014/main" id="{92032D6D-E71C-3D27-1D88-93C9EC5293C4}"/>
              </a:ext>
            </a:extLst>
          </p:cNvPr>
          <p:cNvGrpSpPr/>
          <p:nvPr/>
        </p:nvGrpSpPr>
        <p:grpSpPr>
          <a:xfrm>
            <a:off x="0" y="2428860"/>
            <a:ext cx="3092268" cy="770266"/>
            <a:chOff x="1470819" y="1875592"/>
            <a:chExt cx="3092268" cy="770266"/>
          </a:xfrm>
        </p:grpSpPr>
        <p:grpSp>
          <p:nvGrpSpPr>
            <p:cNvPr id="5" name="Group 13">
              <a:extLst>
                <a:ext uri="{FF2B5EF4-FFF2-40B4-BE49-F238E27FC236}">
                  <a16:creationId xmlns:a16="http://schemas.microsoft.com/office/drawing/2014/main" id="{F93BAE8E-3681-2B91-3CDA-7F200AEC9002}"/>
                </a:ext>
              </a:extLst>
            </p:cNvPr>
            <p:cNvGrpSpPr/>
            <p:nvPr/>
          </p:nvGrpSpPr>
          <p:grpSpPr>
            <a:xfrm>
              <a:off x="1470819" y="1999527"/>
              <a:ext cx="572040" cy="646331"/>
              <a:chOff x="1737519" y="1999527"/>
              <a:chExt cx="572040" cy="646331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BFEE7C7-0A6D-B226-621A-503B64CD7E1C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E072A1-9FEB-6419-4463-5D4CEC4F80C6}"/>
                  </a:ext>
                </a:extLst>
              </p:cNvPr>
              <p:cNvSpPr txBox="1"/>
              <p:nvPr/>
            </p:nvSpPr>
            <p:spPr>
              <a:xfrm>
                <a:off x="1778644" y="1999527"/>
                <a:ext cx="5309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 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FC83ED-93D5-FACE-D822-D3DF88C5700A}"/>
                </a:ext>
              </a:extLst>
            </p:cNvPr>
            <p:cNvSpPr txBox="1"/>
            <p:nvPr/>
          </p:nvSpPr>
          <p:spPr>
            <a:xfrm>
              <a:off x="2424215" y="1875592"/>
              <a:ext cx="213887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96DCD52-8F2C-6A78-A70F-A3724DF75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75" y="3301700"/>
            <a:ext cx="13792200" cy="52297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D49F3C-2DC9-5D05-1C1C-F675578D1B99}"/>
              </a:ext>
            </a:extLst>
          </p:cNvPr>
          <p:cNvSpPr/>
          <p:nvPr/>
        </p:nvSpPr>
        <p:spPr>
          <a:xfrm>
            <a:off x="2075148" y="3048000"/>
            <a:ext cx="2024572" cy="6771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Thứ Tư ngày 8 tháng 10 năm 2023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75796520-A557-5E9C-B3F5-7D2318453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>
            <a:extLst>
              <a:ext uri="{FF2B5EF4-FFF2-40B4-BE49-F238E27FC236}">
                <a16:creationId xmlns:a16="http://schemas.microsoft.com/office/drawing/2014/main" id="{FAEEC76D-8251-E128-84B8-29E4A58858AE}"/>
              </a:ext>
            </a:extLst>
          </p:cNvPr>
          <p:cNvGrpSpPr>
            <a:grpSpLocks/>
          </p:cNvGrpSpPr>
          <p:nvPr/>
        </p:nvGrpSpPr>
        <p:grpSpPr bwMode="auto">
          <a:xfrm>
            <a:off x="73819" y="3429000"/>
            <a:ext cx="2273300" cy="1519767"/>
            <a:chOff x="656295" y="1947585"/>
            <a:chExt cx="1703543" cy="1140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7C1D55-0050-EBB3-3A8D-735E13D45D1E}"/>
                </a:ext>
              </a:extLst>
            </p:cNvPr>
            <p:cNvSpPr txBox="1"/>
            <p:nvPr/>
          </p:nvSpPr>
          <p:spPr>
            <a:xfrm>
              <a:off x="656295" y="1947585"/>
              <a:ext cx="1176936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18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EDFBA1-15BF-8E21-CDDF-B3A8D6702EB3}"/>
                </a:ext>
              </a:extLst>
            </p:cNvPr>
            <p:cNvSpPr txBox="1"/>
            <p:nvPr/>
          </p:nvSpPr>
          <p:spPr>
            <a:xfrm>
              <a:off x="1568340" y="1952351"/>
              <a:ext cx="666190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0A48489-0853-2445-A331-D09B35233310}"/>
                </a:ext>
              </a:extLst>
            </p:cNvPr>
            <p:cNvCxnSpPr/>
            <p:nvPr/>
          </p:nvCxnSpPr>
          <p:spPr>
            <a:xfrm>
              <a:off x="1628615" y="1952351"/>
              <a:ext cx="4759" cy="113589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2DA380-F45D-4412-3685-9421E6AF2DB2}"/>
                </a:ext>
              </a:extLst>
            </p:cNvPr>
            <p:cNvCxnSpPr/>
            <p:nvPr/>
          </p:nvCxnSpPr>
          <p:spPr>
            <a:xfrm>
              <a:off x="1628615" y="2500442"/>
              <a:ext cx="731223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2">
            <a:extLst>
              <a:ext uri="{FF2B5EF4-FFF2-40B4-BE49-F238E27FC236}">
                <a16:creationId xmlns:a16="http://schemas.microsoft.com/office/drawing/2014/main" id="{25040F4F-2DFB-1716-AF47-1F6F9EADA6E1}"/>
              </a:ext>
            </a:extLst>
          </p:cNvPr>
          <p:cNvGrpSpPr>
            <a:grpSpLocks/>
          </p:cNvGrpSpPr>
          <p:nvPr/>
        </p:nvGrpSpPr>
        <p:grpSpPr bwMode="auto">
          <a:xfrm>
            <a:off x="4537871" y="3489385"/>
            <a:ext cx="2290233" cy="1507067"/>
            <a:chOff x="642440" y="1925279"/>
            <a:chExt cx="1717398" cy="11310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564E42-829A-358C-7C92-76C2B5C7432B}"/>
                </a:ext>
              </a:extLst>
            </p:cNvPr>
            <p:cNvSpPr txBox="1"/>
            <p:nvPr/>
          </p:nvSpPr>
          <p:spPr>
            <a:xfrm>
              <a:off x="642440" y="1933221"/>
              <a:ext cx="1228527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F86112-96E8-3B68-3209-3D9F16F882BE}"/>
                </a:ext>
              </a:extLst>
            </p:cNvPr>
            <p:cNvSpPr txBox="1"/>
            <p:nvPr/>
          </p:nvSpPr>
          <p:spPr>
            <a:xfrm>
              <a:off x="1569390" y="1925279"/>
              <a:ext cx="665055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5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0D7F55-9F07-A0E4-22AA-859B4075AF45}"/>
                </a:ext>
              </a:extLst>
            </p:cNvPr>
            <p:cNvCxnSpPr/>
            <p:nvPr/>
          </p:nvCxnSpPr>
          <p:spPr>
            <a:xfrm>
              <a:off x="1626531" y="1952284"/>
              <a:ext cx="7936" cy="110406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A02FBCE-B7FE-2252-3178-2719B27684AB}"/>
                </a:ext>
              </a:extLst>
            </p:cNvPr>
            <p:cNvCxnSpPr/>
            <p:nvPr/>
          </p:nvCxnSpPr>
          <p:spPr>
            <a:xfrm>
              <a:off x="1628118" y="2513055"/>
              <a:ext cx="73172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7">
            <a:extLst>
              <a:ext uri="{FF2B5EF4-FFF2-40B4-BE49-F238E27FC236}">
                <a16:creationId xmlns:a16="http://schemas.microsoft.com/office/drawing/2014/main" id="{E23CAA51-8030-0DCF-9D96-95481BB1A48F}"/>
              </a:ext>
            </a:extLst>
          </p:cNvPr>
          <p:cNvGrpSpPr>
            <a:grpSpLocks/>
          </p:cNvGrpSpPr>
          <p:nvPr/>
        </p:nvGrpSpPr>
        <p:grpSpPr bwMode="auto">
          <a:xfrm>
            <a:off x="9052719" y="3504204"/>
            <a:ext cx="2271184" cy="1492249"/>
            <a:chOff x="656295" y="1947584"/>
            <a:chExt cx="1703543" cy="11194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8D1633-EB3A-7618-2A8B-8E88BF4A5845}"/>
                </a:ext>
              </a:extLst>
            </p:cNvPr>
            <p:cNvSpPr txBox="1"/>
            <p:nvPr/>
          </p:nvSpPr>
          <p:spPr>
            <a:xfrm>
              <a:off x="656295" y="1947584"/>
              <a:ext cx="1249477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43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EF0ADF-6C1A-C928-DA40-75919DB09CAE}"/>
                </a:ext>
              </a:extLst>
            </p:cNvPr>
            <p:cNvSpPr txBox="1"/>
            <p:nvPr/>
          </p:nvSpPr>
          <p:spPr>
            <a:xfrm>
              <a:off x="1569191" y="1952347"/>
              <a:ext cx="665223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7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570F7BA-4E79-746D-201C-EEEFD5A360AC}"/>
                </a:ext>
              </a:extLst>
            </p:cNvPr>
            <p:cNvCxnSpPr/>
            <p:nvPr/>
          </p:nvCxnSpPr>
          <p:spPr>
            <a:xfrm flipH="1">
              <a:off x="1634284" y="1958698"/>
              <a:ext cx="12701" cy="110828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B3BAA84-DC57-0C64-75C3-EC188C071D70}"/>
                </a:ext>
              </a:extLst>
            </p:cNvPr>
            <p:cNvCxnSpPr/>
            <p:nvPr/>
          </p:nvCxnSpPr>
          <p:spPr>
            <a:xfrm>
              <a:off x="1627933" y="2514429"/>
              <a:ext cx="731905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22">
            <a:extLst>
              <a:ext uri="{FF2B5EF4-FFF2-40B4-BE49-F238E27FC236}">
                <a16:creationId xmlns:a16="http://schemas.microsoft.com/office/drawing/2014/main" id="{8154F653-7218-4C65-2C9B-CFAF4C7E2389}"/>
              </a:ext>
            </a:extLst>
          </p:cNvPr>
          <p:cNvGrpSpPr>
            <a:grpSpLocks/>
          </p:cNvGrpSpPr>
          <p:nvPr/>
        </p:nvGrpSpPr>
        <p:grpSpPr bwMode="auto">
          <a:xfrm>
            <a:off x="13508304" y="3499968"/>
            <a:ext cx="2307167" cy="1524000"/>
            <a:chOff x="628585" y="1933730"/>
            <a:chExt cx="1731253" cy="11438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C5EDBF-06D4-C469-99C3-2B71D0F72179}"/>
                </a:ext>
              </a:extLst>
            </p:cNvPr>
            <p:cNvSpPr txBox="1"/>
            <p:nvPr/>
          </p:nvSpPr>
          <p:spPr>
            <a:xfrm>
              <a:off x="628585" y="1933730"/>
              <a:ext cx="1176934" cy="6441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17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A4B66E-C0D9-E57B-F946-590741C1666F}"/>
                </a:ext>
              </a:extLst>
            </p:cNvPr>
            <p:cNvSpPr txBox="1"/>
            <p:nvPr/>
          </p:nvSpPr>
          <p:spPr>
            <a:xfrm>
              <a:off x="1568862" y="1938497"/>
              <a:ext cx="665500" cy="6441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8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E31EE75-AA0B-40ED-CD0A-0EDFDA2986E3}"/>
                </a:ext>
              </a:extLst>
            </p:cNvPr>
            <p:cNvCxnSpPr/>
            <p:nvPr/>
          </p:nvCxnSpPr>
          <p:spPr>
            <a:xfrm>
              <a:off x="1613334" y="1952795"/>
              <a:ext cx="20647" cy="1124822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10567B-387B-18FB-8524-3651D64C45DE}"/>
                </a:ext>
              </a:extLst>
            </p:cNvPr>
            <p:cNvCxnSpPr/>
            <p:nvPr/>
          </p:nvCxnSpPr>
          <p:spPr>
            <a:xfrm>
              <a:off x="1627629" y="2499319"/>
              <a:ext cx="732209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9A3D157-BB0C-AD54-90A7-363A012CF9CF}"/>
              </a:ext>
            </a:extLst>
          </p:cNvPr>
          <p:cNvSpPr txBox="1"/>
          <p:nvPr/>
        </p:nvSpPr>
        <p:spPr>
          <a:xfrm>
            <a:off x="228335" y="4434417"/>
            <a:ext cx="1204384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18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29755F-8A21-DB2C-2852-2049352C8E58}"/>
              </a:ext>
            </a:extLst>
          </p:cNvPr>
          <p:cNvCxnSpPr/>
          <p:nvPr/>
        </p:nvCxnSpPr>
        <p:spPr>
          <a:xfrm>
            <a:off x="313001" y="5234517"/>
            <a:ext cx="973667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CF1C090-E425-ADB8-AA50-526463F8CE0C}"/>
              </a:ext>
            </a:extLst>
          </p:cNvPr>
          <p:cNvSpPr txBox="1"/>
          <p:nvPr/>
        </p:nvSpPr>
        <p:spPr>
          <a:xfrm>
            <a:off x="329934" y="5403851"/>
            <a:ext cx="94826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 0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236C97-10E7-0A28-1C57-D389D2ED5256}"/>
              </a:ext>
            </a:extLst>
          </p:cNvPr>
          <p:cNvSpPr txBox="1"/>
          <p:nvPr/>
        </p:nvSpPr>
        <p:spPr>
          <a:xfrm>
            <a:off x="1369219" y="4464051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9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1E7471-696E-B7B6-55BF-FD50BE3393FF}"/>
              </a:ext>
            </a:extLst>
          </p:cNvPr>
          <p:cNvSpPr txBox="1"/>
          <p:nvPr/>
        </p:nvSpPr>
        <p:spPr>
          <a:xfrm>
            <a:off x="4679686" y="4475752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20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2B7F00A-34C1-03E3-009B-24703A84378B}"/>
              </a:ext>
            </a:extLst>
          </p:cNvPr>
          <p:cNvCxnSpPr/>
          <p:nvPr/>
        </p:nvCxnSpPr>
        <p:spPr>
          <a:xfrm>
            <a:off x="4836319" y="5206001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EB6B822-FFAA-9274-AB76-ECE01893D7A3}"/>
              </a:ext>
            </a:extLst>
          </p:cNvPr>
          <p:cNvSpPr txBox="1"/>
          <p:nvPr/>
        </p:nvSpPr>
        <p:spPr>
          <a:xfrm>
            <a:off x="5035287" y="53901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8F5108-77B1-A013-9FD8-D9BE76C8EE0E}"/>
              </a:ext>
            </a:extLst>
          </p:cNvPr>
          <p:cNvSpPr txBox="1"/>
          <p:nvPr/>
        </p:nvSpPr>
        <p:spPr>
          <a:xfrm>
            <a:off x="5716853" y="4414368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1E4E79-06F8-C5E7-39D7-933CBA37FFAA}"/>
              </a:ext>
            </a:extLst>
          </p:cNvPr>
          <p:cNvSpPr txBox="1"/>
          <p:nvPr/>
        </p:nvSpPr>
        <p:spPr>
          <a:xfrm>
            <a:off x="9222053" y="4431304"/>
            <a:ext cx="11832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42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9BEA0E4-4A67-59D0-58E6-51AA02745E0C}"/>
              </a:ext>
            </a:extLst>
          </p:cNvPr>
          <p:cNvCxnSpPr/>
          <p:nvPr/>
        </p:nvCxnSpPr>
        <p:spPr>
          <a:xfrm>
            <a:off x="9382919" y="5220819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158F8F4-2AA7-BD8E-0E70-E8A0448B56C5}"/>
              </a:ext>
            </a:extLst>
          </p:cNvPr>
          <p:cNvSpPr txBox="1"/>
          <p:nvPr/>
        </p:nvSpPr>
        <p:spPr>
          <a:xfrm>
            <a:off x="9539553" y="53901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817C2B-17F7-D686-B140-1106D9900B17}"/>
              </a:ext>
            </a:extLst>
          </p:cNvPr>
          <p:cNvSpPr txBox="1"/>
          <p:nvPr/>
        </p:nvSpPr>
        <p:spPr>
          <a:xfrm>
            <a:off x="10206302" y="44757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6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D5C576-F49D-C678-B506-39C30FC9F703}"/>
              </a:ext>
            </a:extLst>
          </p:cNvPr>
          <p:cNvSpPr txBox="1"/>
          <p:nvPr/>
        </p:nvSpPr>
        <p:spPr>
          <a:xfrm>
            <a:off x="13734786" y="4419600"/>
            <a:ext cx="11091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16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5D9414-7343-39D6-7097-D4F99023D0A5}"/>
              </a:ext>
            </a:extLst>
          </p:cNvPr>
          <p:cNvCxnSpPr/>
          <p:nvPr/>
        </p:nvCxnSpPr>
        <p:spPr>
          <a:xfrm>
            <a:off x="13846970" y="5206001"/>
            <a:ext cx="97578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C7967E8-727D-E685-F328-36B1D2B0B255}"/>
              </a:ext>
            </a:extLst>
          </p:cNvPr>
          <p:cNvSpPr txBox="1"/>
          <p:nvPr/>
        </p:nvSpPr>
        <p:spPr>
          <a:xfrm>
            <a:off x="13929519" y="5390152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FD0B36A-88D5-4E8F-18DD-8108D05C055C}"/>
              </a:ext>
            </a:extLst>
          </p:cNvPr>
          <p:cNvSpPr txBox="1"/>
          <p:nvPr/>
        </p:nvSpPr>
        <p:spPr>
          <a:xfrm>
            <a:off x="14780419" y="441960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</a:t>
            </a:r>
          </a:p>
        </p:txBody>
      </p:sp>
      <p:pic>
        <p:nvPicPr>
          <p:cNvPr id="58393" name="Picture 4" descr="Trồng cây Phác thảo, chậu hoa, nghệ nhân, nghệ thuật png | PNGEgg">
            <a:hlinkClick r:id="rId3" action="ppaction://hlinksldjump"/>
            <a:extLst>
              <a:ext uri="{FF2B5EF4-FFF2-40B4-BE49-F238E27FC236}">
                <a16:creationId xmlns:a16="http://schemas.microsoft.com/office/drawing/2014/main" id="{8092E67F-4C40-F9A8-9F81-4BB94493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r="19807" b="29657"/>
          <a:stretch>
            <a:fillRect/>
          </a:stretch>
        </p:blipFill>
        <p:spPr bwMode="auto">
          <a:xfrm>
            <a:off x="13182336" y="7239000"/>
            <a:ext cx="2423583" cy="17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5">
            <a:extLst>
              <a:ext uri="{FF2B5EF4-FFF2-40B4-BE49-F238E27FC236}">
                <a16:creationId xmlns:a16="http://schemas.microsoft.com/office/drawing/2014/main" id="{84E50427-A8BA-E2BF-3FE7-874BD5F94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36" y="6400800"/>
            <a:ext cx="304799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18 : 2 = 9</a:t>
            </a:r>
          </a:p>
        </p:txBody>
      </p:sp>
      <p:sp>
        <p:nvSpPr>
          <p:cNvPr id="50" name="TextBox 56">
            <a:extLst>
              <a:ext uri="{FF2B5EF4-FFF2-40B4-BE49-F238E27FC236}">
                <a16:creationId xmlns:a16="http://schemas.microsoft.com/office/drawing/2014/main" id="{3CC23F23-9EF7-198F-6862-8E2B62594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133" y="6413812"/>
            <a:ext cx="423637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23: 5=4 (dư 3)</a:t>
            </a:r>
          </a:p>
        </p:txBody>
      </p:sp>
      <p:sp>
        <p:nvSpPr>
          <p:cNvPr id="51" name="TextBox 56">
            <a:extLst>
              <a:ext uri="{FF2B5EF4-FFF2-40B4-BE49-F238E27FC236}">
                <a16:creationId xmlns:a16="http://schemas.microsoft.com/office/drawing/2014/main" id="{B1558CA9-F7E2-D398-07E3-203E22C15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7710" y="6413812"/>
            <a:ext cx="432627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43 : 7=6 (dư 1)</a:t>
            </a:r>
          </a:p>
        </p:txBody>
      </p:sp>
      <p:sp>
        <p:nvSpPr>
          <p:cNvPr id="63" name="TextBox 56">
            <a:extLst>
              <a:ext uri="{FF2B5EF4-FFF2-40B4-BE49-F238E27FC236}">
                <a16:creationId xmlns:a16="http://schemas.microsoft.com/office/drawing/2014/main" id="{E94C8598-25B4-FA8F-8011-EFED2CCEF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9536" y="6400800"/>
            <a:ext cx="47836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17: 8=2 (dư1)</a:t>
            </a:r>
          </a:p>
        </p:txBody>
      </p:sp>
      <p:sp>
        <p:nvSpPr>
          <p:cNvPr id="61" name="Text Box 14">
            <a:extLst>
              <a:ext uri="{FF2B5EF4-FFF2-40B4-BE49-F238E27FC236}">
                <a16:creationId xmlns:a16="http://schemas.microsoft.com/office/drawing/2014/main" id="{CCBEC442-64A3-682A-5CF7-8527B94C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659" y="1357290"/>
            <a:ext cx="1143008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25: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dư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(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2)</a:t>
            </a:r>
          </a:p>
        </p:txBody>
      </p:sp>
      <p:grpSp>
        <p:nvGrpSpPr>
          <p:cNvPr id="13" name="Group 64">
            <a:extLst>
              <a:ext uri="{FF2B5EF4-FFF2-40B4-BE49-F238E27FC236}">
                <a16:creationId xmlns:a16="http://schemas.microsoft.com/office/drawing/2014/main" id="{06B8A1B2-57C1-67F8-0D11-50B83939E747}"/>
              </a:ext>
            </a:extLst>
          </p:cNvPr>
          <p:cNvGrpSpPr/>
          <p:nvPr/>
        </p:nvGrpSpPr>
        <p:grpSpPr>
          <a:xfrm>
            <a:off x="1470819" y="1752600"/>
            <a:ext cx="533400" cy="646331"/>
            <a:chOff x="1737519" y="1943100"/>
            <a:chExt cx="533400" cy="64633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AF4782C-FF38-A298-DC68-4F584490687A}"/>
                </a:ext>
              </a:extLst>
            </p:cNvPr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D9A01B3-99AC-ACCF-CCD7-577A82B27B08}"/>
                </a:ext>
              </a:extLst>
            </p:cNvPr>
            <p:cNvSpPr txBox="1"/>
            <p:nvPr/>
          </p:nvSpPr>
          <p:spPr>
            <a:xfrm>
              <a:off x="1804609" y="1943100"/>
              <a:ext cx="3000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18" name="Group 69">
            <a:extLst>
              <a:ext uri="{FF2B5EF4-FFF2-40B4-BE49-F238E27FC236}">
                <a16:creationId xmlns:a16="http://schemas.microsoft.com/office/drawing/2014/main" id="{A4840AC9-178A-82BD-96F8-1C232340B961}"/>
              </a:ext>
            </a:extLst>
          </p:cNvPr>
          <p:cNvGrpSpPr/>
          <p:nvPr/>
        </p:nvGrpSpPr>
        <p:grpSpPr>
          <a:xfrm>
            <a:off x="1477143" y="2366546"/>
            <a:ext cx="2851176" cy="681454"/>
            <a:chOff x="1470819" y="1943100"/>
            <a:chExt cx="2851176" cy="681454"/>
          </a:xfrm>
        </p:grpSpPr>
        <p:grpSp>
          <p:nvGrpSpPr>
            <p:cNvPr id="23" name="Group 70">
              <a:extLst>
                <a:ext uri="{FF2B5EF4-FFF2-40B4-BE49-F238E27FC236}">
                  <a16:creationId xmlns:a16="http://schemas.microsoft.com/office/drawing/2014/main" id="{C56EC3A5-413F-5772-8CC2-AB564F85CAEA}"/>
                </a:ext>
              </a:extLst>
            </p:cNvPr>
            <p:cNvGrpSpPr/>
            <p:nvPr/>
          </p:nvGrpSpPr>
          <p:grpSpPr>
            <a:xfrm>
              <a:off x="1470819" y="1943100"/>
              <a:ext cx="598005" cy="646331"/>
              <a:chOff x="1737519" y="1943100"/>
              <a:chExt cx="598005" cy="646331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82061C9-DEE4-AB08-B79A-B8BFB8F990D6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E18270D-D1F4-3867-80EE-B9DD4C700B5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5309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 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CD33ABA-9797-12A3-6967-E1082AB1943A}"/>
                </a:ext>
              </a:extLst>
            </p:cNvPr>
            <p:cNvSpPr txBox="1"/>
            <p:nvPr/>
          </p:nvSpPr>
          <p:spPr>
            <a:xfrm>
              <a:off x="2183123" y="1947446"/>
              <a:ext cx="213887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Tính: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Thứ Tư ngày 8 tháng 10 năm 2023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5" grpId="0"/>
      <p:bldP spid="37" grpId="0"/>
      <p:bldP spid="40" grpId="0"/>
      <p:bldP spid="44" grpId="0"/>
      <p:bldP spid="46" grpId="0"/>
      <p:bldP spid="48" grpId="0"/>
      <p:bldP spid="53" grpId="0"/>
      <p:bldP spid="55" grpId="0"/>
      <p:bldP spid="57" grpId="0"/>
      <p:bldP spid="62" grpId="0"/>
      <p:bldP spid="49" grpId="0"/>
      <p:bldP spid="50" grpId="0"/>
      <p:bldP spid="51" grpId="0"/>
      <p:bldP spid="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861702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E01D9AA1-907B-7058-2521-183272A2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7791" y="1214414"/>
            <a:ext cx="960119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25: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chia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chia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(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739FE-8502-170E-EA9D-828655ECE736}"/>
              </a:ext>
            </a:extLst>
          </p:cNvPr>
          <p:cNvSpPr txBox="1"/>
          <p:nvPr/>
        </p:nvSpPr>
        <p:spPr>
          <a:xfrm>
            <a:off x="1556027" y="1857356"/>
            <a:ext cx="9601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548268-90C0-67E4-9B0D-C2F86EF1E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2442865"/>
            <a:ext cx="12954000" cy="612059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F57AF3-8ACE-6F5E-2100-202E2DF1685C}"/>
              </a:ext>
            </a:extLst>
          </p:cNvPr>
          <p:cNvCxnSpPr/>
          <p:nvPr/>
        </p:nvCxnSpPr>
        <p:spPr>
          <a:xfrm>
            <a:off x="4785519" y="4572000"/>
            <a:ext cx="990600" cy="990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A907E0-2853-F9D4-A52C-F7700B1FC11F}"/>
              </a:ext>
            </a:extLst>
          </p:cNvPr>
          <p:cNvCxnSpPr/>
          <p:nvPr/>
        </p:nvCxnSpPr>
        <p:spPr>
          <a:xfrm flipV="1">
            <a:off x="4099719" y="5867400"/>
            <a:ext cx="5867400" cy="1752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2C2AB6-157A-508A-DC4E-758F9BE924FD}"/>
              </a:ext>
            </a:extLst>
          </p:cNvPr>
          <p:cNvCxnSpPr/>
          <p:nvPr/>
        </p:nvCxnSpPr>
        <p:spPr>
          <a:xfrm flipV="1">
            <a:off x="9281319" y="6096000"/>
            <a:ext cx="685800" cy="1066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480A6E-AF01-792C-C85D-AA63997FBBBF}"/>
              </a:ext>
            </a:extLst>
          </p:cNvPr>
          <p:cNvCxnSpPr/>
          <p:nvPr/>
        </p:nvCxnSpPr>
        <p:spPr>
          <a:xfrm flipH="1">
            <a:off x="8748649" y="3505200"/>
            <a:ext cx="3504470" cy="1066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0237F31-AA8B-1A07-E13F-99C94D85EB25}"/>
              </a:ext>
            </a:extLst>
          </p:cNvPr>
          <p:cNvCxnSpPr/>
          <p:nvPr/>
        </p:nvCxnSpPr>
        <p:spPr>
          <a:xfrm flipH="1" flipV="1">
            <a:off x="11262519" y="5715000"/>
            <a:ext cx="1524000" cy="381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Thứ Tư ngày 8 tháng 10 năm 2023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4">
            <a:extLst>
              <a:ext uri="{FF2B5EF4-FFF2-40B4-BE49-F238E27FC236}">
                <a16:creationId xmlns:a16="http://schemas.microsoft.com/office/drawing/2014/main" id="{E01D9AA1-907B-7058-2521-183272A2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6221" y="1285852"/>
            <a:ext cx="11157228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25: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dư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(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739FE-8502-170E-EA9D-828655ECE736}"/>
              </a:ext>
            </a:extLst>
          </p:cNvPr>
          <p:cNvSpPr txBox="1"/>
          <p:nvPr/>
        </p:nvSpPr>
        <p:spPr>
          <a:xfrm>
            <a:off x="0" y="2214546"/>
            <a:ext cx="162766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56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6BF38C-1135-CD3E-6737-259AAD975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6461" y="363551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E06A22-F723-8083-4581-B00C4084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532" y="4495800"/>
            <a:ext cx="69044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altLang="en-US" sz="4000" b="1" kern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́ rổ cá Rô – bốt chia được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45634D-7D75-4B20-D06A-9EABE68D4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4269" y="6378714"/>
            <a:ext cx="36006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kern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7 rổ cá</a:t>
            </a:r>
            <a:endParaRPr lang="en-US" altLang="en-US" sz="40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7C6ECD-BA08-C463-3745-1064DA22A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9107" y="5464314"/>
            <a:ext cx="32415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56 </a:t>
            </a:r>
            <a:r>
              <a:rPr lang="en-US" altLang="en-US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4000" b="1" kern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= 7 (rổ )</a:t>
            </a:r>
            <a:endParaRPr lang="en-US" altLang="en-US" sz="40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Thứ Tư ngày 8 tháng 10 năm 2023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3015" y="3714744"/>
            <a:ext cx="4786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vi-VN" sz="40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139" y="4429124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con : 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4522" y="5214942"/>
            <a:ext cx="43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56 con : …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14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6" grpId="0"/>
      <p:bldP spid="31" grpId="0"/>
      <p:bldP spid="32" grpId="0"/>
      <p:bldP spid="33" grpId="0"/>
      <p:bldP spid="20" grpId="0"/>
      <p:bldP spid="22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CÁC EM!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by Shark Dance - #babyshark Most Viewed Video - Animal Songs - PINKFONG Songs for Childre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776" end="30704.70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6276638" cy="9358346"/>
          </a:xfrm>
        </p:spPr>
      </p:pic>
    </p:spTree>
    <p:extLst>
      <p:ext uri="{BB962C8B-B14F-4D97-AF65-F5344CB8AC3E}">
        <p14:creationId xmlns:p14="http://schemas.microsoft.com/office/powerpoint/2010/main" val="45603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TextBox 38">
            <a:extLst>
              <a:ext uri="{FF2B5EF4-FFF2-40B4-BE49-F238E27FC236}">
                <a16:creationId xmlns:a16="http://schemas.microsoft.com/office/drawing/2014/main" id="{EAAF151D-0BB5-28DC-BD90-AD3228368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8519" y="3506593"/>
            <a:ext cx="3302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4114" name="TextBox 39">
            <a:extLst>
              <a:ext uri="{FF2B5EF4-FFF2-40B4-BE49-F238E27FC236}">
                <a16:creationId xmlns:a16="http://schemas.microsoft.com/office/drawing/2014/main" id="{680F47E5-673C-CABD-205C-89BCE47C5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119" y="2795393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6EBBC958-CB68-A196-41BE-B1BBE37D2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7711" y="5535474"/>
            <a:ext cx="6944784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: 2 = 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13C9E0A-ED82-C23F-CAF1-58BBC16D9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9787" y="3016240"/>
            <a:ext cx="69447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chia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4102" name="Text Box 8">
            <a:extLst>
              <a:ext uri="{FF2B5EF4-FFF2-40B4-BE49-F238E27FC236}">
                <a16:creationId xmlns:a16="http://schemas.microsoft.com/office/drawing/2014/main" id="{8BEE5B4C-094E-E9CD-824B-33FFECD3F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099" y="3656648"/>
            <a:ext cx="69447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846C9100-37B0-234E-6112-B602229C0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1317" y="3656648"/>
            <a:ext cx="38121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06DD9C-05E0-F6A5-4422-6426EAE237BE}"/>
              </a:ext>
            </a:extLst>
          </p:cNvPr>
          <p:cNvCxnSpPr/>
          <p:nvPr/>
        </p:nvCxnSpPr>
        <p:spPr>
          <a:xfrm>
            <a:off x="5852319" y="3581400"/>
            <a:ext cx="6096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34" name="TextBox 43">
            <a:extLst>
              <a:ext uri="{FF2B5EF4-FFF2-40B4-BE49-F238E27FC236}">
                <a16:creationId xmlns:a16="http://schemas.microsoft.com/office/drawing/2014/main" id="{8338655E-5C5F-5C38-1D3B-3337527F7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990" y="2057400"/>
            <a:ext cx="575733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50235" name="TextBox 49">
            <a:extLst>
              <a:ext uri="{FF2B5EF4-FFF2-40B4-BE49-F238E27FC236}">
                <a16:creationId xmlns:a16="http://schemas.microsoft.com/office/drawing/2014/main" id="{01046414-C4DA-6217-98AF-F8058291E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8519" y="2134993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6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6A0ACD-A610-CBF7-1B34-2D54466241C4}"/>
              </a:ext>
            </a:extLst>
          </p:cNvPr>
          <p:cNvCxnSpPr/>
          <p:nvPr/>
        </p:nvCxnSpPr>
        <p:spPr bwMode="auto">
          <a:xfrm>
            <a:off x="6569870" y="2926626"/>
            <a:ext cx="10371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D2C9E1C-EEBB-7988-88DB-7F8D4684B3DA}"/>
              </a:ext>
            </a:extLst>
          </p:cNvPr>
          <p:cNvCxnSpPr/>
          <p:nvPr/>
        </p:nvCxnSpPr>
        <p:spPr bwMode="auto">
          <a:xfrm>
            <a:off x="6569870" y="2173816"/>
            <a:ext cx="0" cy="171238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1" name="TextBox 36">
            <a:extLst>
              <a:ext uri="{FF2B5EF4-FFF2-40B4-BE49-F238E27FC236}">
                <a16:creationId xmlns:a16="http://schemas.microsoft.com/office/drawing/2014/main" id="{B94EF39E-C2FA-4D09-EFE6-7BB56CA64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770" y="2896993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63" name="Text Box 8">
            <a:extLst>
              <a:ext uri="{FF2B5EF4-FFF2-40B4-BE49-F238E27FC236}">
                <a16:creationId xmlns:a16="http://schemas.microsoft.com/office/drawing/2014/main" id="{0BA00893-843A-50E7-6B59-DE129176C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7711" y="6172200"/>
            <a:ext cx="6944784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altLang="en-US" sz="3733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 Box 8">
            <a:extLst>
              <a:ext uri="{FF2B5EF4-FFF2-40B4-BE49-F238E27FC236}">
                <a16:creationId xmlns:a16="http://schemas.microsoft.com/office/drawing/2014/main" id="{541ADA30-BE4C-03F4-4B39-A55501785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9787" y="4847032"/>
            <a:ext cx="6944783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6 : 2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22E97F-2E1E-6CB9-5B19-CE38DB038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6" y="3048000"/>
            <a:ext cx="5042876" cy="4472920"/>
          </a:xfrm>
          <a:prstGeom prst="rect">
            <a:avLst/>
          </a:prstGeom>
        </p:spPr>
      </p:pic>
      <p:sp>
        <p:nvSpPr>
          <p:cNvPr id="71" name="Text Box 14">
            <a:extLst>
              <a:ext uri="{FF2B5EF4-FFF2-40B4-BE49-F238E27FC236}">
                <a16:creationId xmlns:a16="http://schemas.microsoft.com/office/drawing/2014/main" id="{F741C669-2699-A3A7-3A38-C480E96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4414"/>
            <a:ext cx="16276638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25: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1DC618-E659-E081-9D64-4088C794AABA}"/>
              </a:ext>
            </a:extLst>
          </p:cNvPr>
          <p:cNvSpPr/>
          <p:nvPr/>
        </p:nvSpPr>
        <p:spPr>
          <a:xfrm>
            <a:off x="6182519" y="4298922"/>
            <a:ext cx="1110013" cy="913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162766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>
                <a:solidFill>
                  <a:srgbClr val="0000FF"/>
                </a:solidFill>
                <a:latin typeface="+mj-lt"/>
              </a:rPr>
              <a:t>Thứ Tư ngày 8 tháng 10 năm 2023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42910"/>
            <a:ext cx="162766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8" t="47778" r="40391" b="43148"/>
          <a:stretch/>
        </p:blipFill>
        <p:spPr bwMode="auto">
          <a:xfrm>
            <a:off x="0" y="1475655"/>
            <a:ext cx="2737719" cy="14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/>
      <p:bldP spid="4113" grpId="1"/>
      <p:bldP spid="4114" grpId="0"/>
      <p:bldP spid="4" grpId="0" animBg="1"/>
      <p:bldP spid="5" grpId="0"/>
      <p:bldP spid="4102" grpId="0"/>
      <p:bldP spid="4104" grpId="0"/>
      <p:bldP spid="50234" grpId="0"/>
      <p:bldP spid="50235" grpId="0"/>
      <p:bldP spid="4111" grpId="0"/>
      <p:bldP spid="63" grpId="0" animBg="1"/>
      <p:bldP spid="105" grpId="0" animBg="1"/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40">
            <a:extLst>
              <a:ext uri="{FF2B5EF4-FFF2-40B4-BE49-F238E27FC236}">
                <a16:creationId xmlns:a16="http://schemas.microsoft.com/office/drawing/2014/main" id="{78606EDF-752E-676C-C7AA-0D744B20F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309" y="3810000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4103" name="Text Box 8">
            <a:extLst>
              <a:ext uri="{FF2B5EF4-FFF2-40B4-BE49-F238E27FC236}">
                <a16:creationId xmlns:a16="http://schemas.microsoft.com/office/drawing/2014/main" id="{FE6F32B8-56B8-5BFA-D18E-20C530BD5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29" y="2381214"/>
            <a:ext cx="69447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chia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1B5E4C-7B5F-5241-19E0-02A6F625D273}"/>
              </a:ext>
            </a:extLst>
          </p:cNvPr>
          <p:cNvCxnSpPr/>
          <p:nvPr/>
        </p:nvCxnSpPr>
        <p:spPr>
          <a:xfrm>
            <a:off x="6492316" y="3810000"/>
            <a:ext cx="55033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0" name="TextBox 33">
            <a:extLst>
              <a:ext uri="{FF2B5EF4-FFF2-40B4-BE49-F238E27FC236}">
                <a16:creationId xmlns:a16="http://schemas.microsoft.com/office/drawing/2014/main" id="{765E7BE9-8643-D15F-A2F2-58D03CE81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952" y="3063801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4115" name="TextBox 40">
            <a:extLst>
              <a:ext uri="{FF2B5EF4-FFF2-40B4-BE49-F238E27FC236}">
                <a16:creationId xmlns:a16="http://schemas.microsoft.com/office/drawing/2014/main" id="{96E9D0CC-FABF-233C-3DDC-5BFA938CE22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06001" y="3063801"/>
            <a:ext cx="544032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50230" name="TextBox 43">
            <a:extLst>
              <a:ext uri="{FF2B5EF4-FFF2-40B4-BE49-F238E27FC236}">
                <a16:creationId xmlns:a16="http://schemas.microsoft.com/office/drawing/2014/main" id="{7A54E6A8-D6E8-617F-DF60-B15BB048A33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122319" y="2242869"/>
            <a:ext cx="544034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50231" name="TextBox 49">
            <a:extLst>
              <a:ext uri="{FF2B5EF4-FFF2-40B4-BE49-F238E27FC236}">
                <a16:creationId xmlns:a16="http://schemas.microsoft.com/office/drawing/2014/main" id="{E333109B-8432-965B-1356-FA47C97A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649" y="2242868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7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3719F54-8269-B49B-A7C4-1CDFF9E0C881}"/>
              </a:ext>
            </a:extLst>
          </p:cNvPr>
          <p:cNvCxnSpPr/>
          <p:nvPr/>
        </p:nvCxnSpPr>
        <p:spPr bwMode="auto">
          <a:xfrm>
            <a:off x="7151952" y="3048000"/>
            <a:ext cx="914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ADFAB16-68C3-0CEC-97F6-C1FE6DEEBDF8}"/>
              </a:ext>
            </a:extLst>
          </p:cNvPr>
          <p:cNvCxnSpPr/>
          <p:nvPr/>
        </p:nvCxnSpPr>
        <p:spPr bwMode="auto">
          <a:xfrm>
            <a:off x="7129735" y="2420466"/>
            <a:ext cx="0" cy="163618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8">
            <a:extLst>
              <a:ext uri="{FF2B5EF4-FFF2-40B4-BE49-F238E27FC236}">
                <a16:creationId xmlns:a16="http://schemas.microsoft.com/office/drawing/2014/main" id="{19461DA7-23AB-13B8-D1CC-5772CF434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649" y="5933334"/>
            <a:ext cx="8534400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: 2 = 3 (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66" name="Text Box 8">
            <a:extLst>
              <a:ext uri="{FF2B5EF4-FFF2-40B4-BE49-F238E27FC236}">
                <a16:creationId xmlns:a16="http://schemas.microsoft.com/office/drawing/2014/main" id="{D0404B6E-D3E1-E22B-D502-928665534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16" y="6585495"/>
            <a:ext cx="8534400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bảy chia hai bằng ba, dư một.</a:t>
            </a:r>
          </a:p>
        </p:txBody>
      </p:sp>
      <p:sp>
        <p:nvSpPr>
          <p:cNvPr id="68" name="Text Box 8">
            <a:extLst>
              <a:ext uri="{FF2B5EF4-FFF2-40B4-BE49-F238E27FC236}">
                <a16:creationId xmlns:a16="http://schemas.microsoft.com/office/drawing/2014/main" id="{D6C46080-7957-AB5D-5BC1-974C1C5FB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1331" y="3310022"/>
            <a:ext cx="69469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</a:p>
        </p:txBody>
      </p:sp>
      <p:sp>
        <p:nvSpPr>
          <p:cNvPr id="69" name="Text Box 8">
            <a:extLst>
              <a:ext uri="{FF2B5EF4-FFF2-40B4-BE49-F238E27FC236}">
                <a16:creationId xmlns:a16="http://schemas.microsoft.com/office/drawing/2014/main" id="{ED2EE83B-A0DC-8214-7B64-71F303B9D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4719" y="4062684"/>
            <a:ext cx="403860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7 trừ 6 bằng 1.</a:t>
            </a:r>
          </a:p>
        </p:txBody>
      </p:sp>
      <p:sp>
        <p:nvSpPr>
          <p:cNvPr id="73" name="Text Box 8">
            <a:extLst>
              <a:ext uri="{FF2B5EF4-FFF2-40B4-BE49-F238E27FC236}">
                <a16:creationId xmlns:a16="http://schemas.microsoft.com/office/drawing/2014/main" id="{6FC66490-F8F6-955C-F042-9951B3D36DF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869832" y="7424454"/>
            <a:ext cx="64473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r>
              <a:rPr lang="en-US" altLang="en-US" sz="3733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Số dư bé hơn số chia.</a:t>
            </a:r>
          </a:p>
        </p:txBody>
      </p:sp>
      <p:sp>
        <p:nvSpPr>
          <p:cNvPr id="106" name="Text Box 8">
            <a:extLst>
              <a:ext uri="{FF2B5EF4-FFF2-40B4-BE49-F238E27FC236}">
                <a16:creationId xmlns:a16="http://schemas.microsoft.com/office/drawing/2014/main" id="{E9DFD274-E4F2-2132-62D0-0F5E2D5C9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649" y="5285115"/>
            <a:ext cx="8534400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nói: 7: 2 là phép chia có dư, </a:t>
            </a:r>
            <a:r>
              <a:rPr lang="en-US" alt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là số dư</a:t>
            </a: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0D7B168-1FE5-0D22-7CEB-03FFE61B2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80" y="2907400"/>
            <a:ext cx="5196652" cy="3968710"/>
          </a:xfrm>
          <a:prstGeom prst="rect">
            <a:avLst/>
          </a:prstGeom>
        </p:spPr>
      </p:pic>
      <p:sp>
        <p:nvSpPr>
          <p:cNvPr id="26" name="Text Box 14">
            <a:extLst>
              <a:ext uri="{FF2B5EF4-FFF2-40B4-BE49-F238E27FC236}">
                <a16:creationId xmlns:a16="http://schemas.microsoft.com/office/drawing/2014/main" id="{F741C669-2699-A3A7-3A38-C480E96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4414"/>
            <a:ext cx="1627663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Thứ Tư ngày 8 tháng 10 năm 2023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8" t="47778" r="40391" b="43148"/>
          <a:stretch/>
        </p:blipFill>
        <p:spPr bwMode="auto">
          <a:xfrm>
            <a:off x="0" y="1428728"/>
            <a:ext cx="2809727" cy="134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39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5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0" grpId="1"/>
      <p:bldP spid="70" grpId="2"/>
      <p:bldP spid="4103" grpId="0"/>
      <p:bldP spid="4110" grpId="0"/>
      <p:bldP spid="4115" grpId="0"/>
      <p:bldP spid="50230" grpId="0"/>
      <p:bldP spid="50230" grpId="1"/>
      <p:bldP spid="50231" grpId="0"/>
      <p:bldP spid="65" grpId="0" animBg="1"/>
      <p:bldP spid="66" grpId="0" animBg="1"/>
      <p:bldP spid="68" grpId="0"/>
      <p:bldP spid="69" grpId="0"/>
      <p:bldP spid="73" grpId="0"/>
      <p:bldP spid="1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42480" y="1752600"/>
            <a:ext cx="476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638361-299A-C6D9-4826-038DD6F0E14C}"/>
              </a:ext>
            </a:extLst>
          </p:cNvPr>
          <p:cNvGrpSpPr/>
          <p:nvPr/>
        </p:nvGrpSpPr>
        <p:grpSpPr>
          <a:xfrm>
            <a:off x="80170" y="2944776"/>
            <a:ext cx="2729557" cy="769753"/>
            <a:chOff x="-62457" y="1943100"/>
            <a:chExt cx="1786416" cy="76975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AE7BB4-3ACD-D648-884F-E6BF77D4D60B}"/>
                </a:ext>
              </a:extLst>
            </p:cNvPr>
            <p:cNvSpPr txBox="1"/>
            <p:nvPr/>
          </p:nvSpPr>
          <p:spPr>
            <a:xfrm>
              <a:off x="1537909" y="1943100"/>
              <a:ext cx="186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79BE90-5DAD-7679-F6F7-35050386243B}"/>
                </a:ext>
              </a:extLst>
            </p:cNvPr>
            <p:cNvSpPr txBox="1"/>
            <p:nvPr/>
          </p:nvSpPr>
          <p:spPr>
            <a:xfrm>
              <a:off x="-62457" y="2035745"/>
              <a:ext cx="98906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1: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363B4CEF-6E7F-2176-3374-E51FC5C1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53" y="2714612"/>
            <a:ext cx="13751186" cy="6429388"/>
          </a:xfrm>
          <a:prstGeom prst="rect">
            <a:avLst/>
          </a:prstGeom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F741C669-2699-A3A7-3A38-C480E96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4414"/>
            <a:ext cx="1627663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Thứ Tư ngày 8 tháng 10 năm 2023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101751" y="1543358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9" name="Group 12">
            <a:extLst>
              <a:ext uri="{FF2B5EF4-FFF2-40B4-BE49-F238E27FC236}">
                <a16:creationId xmlns:a16="http://schemas.microsoft.com/office/drawing/2014/main" id="{DE79FA3B-42A9-6627-B167-67308B8338F6}"/>
              </a:ext>
            </a:extLst>
          </p:cNvPr>
          <p:cNvGrpSpPr>
            <a:grpSpLocks/>
          </p:cNvGrpSpPr>
          <p:nvPr/>
        </p:nvGrpSpPr>
        <p:grpSpPr bwMode="auto">
          <a:xfrm>
            <a:off x="549838" y="3408877"/>
            <a:ext cx="2290233" cy="1507067"/>
            <a:chOff x="642440" y="1925279"/>
            <a:chExt cx="1717398" cy="11310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B17668-DBD6-A5CF-8BBD-0C3C8CD7D8A7}"/>
                </a:ext>
              </a:extLst>
            </p:cNvPr>
            <p:cNvSpPr txBox="1"/>
            <p:nvPr/>
          </p:nvSpPr>
          <p:spPr>
            <a:xfrm>
              <a:off x="642440" y="1966582"/>
              <a:ext cx="1176148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  <a:sym typeface="Arial"/>
                </a:rPr>
                <a:t>24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7FB959-0A93-CE10-0913-1E43810ACA46}"/>
                </a:ext>
              </a:extLst>
            </p:cNvPr>
            <p:cNvSpPr txBox="1"/>
            <p:nvPr/>
          </p:nvSpPr>
          <p:spPr>
            <a:xfrm>
              <a:off x="1569390" y="1925279"/>
              <a:ext cx="665056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  <a:sym typeface="Arial"/>
                </a:rPr>
                <a:t>6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CD91799-09F1-022F-F354-DBB09EB9A67D}"/>
                </a:ext>
              </a:extLst>
            </p:cNvPr>
            <p:cNvCxnSpPr/>
            <p:nvPr/>
          </p:nvCxnSpPr>
          <p:spPr>
            <a:xfrm>
              <a:off x="1626531" y="1952284"/>
              <a:ext cx="7937" cy="110406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D72A0ED-527E-652C-2725-C88D10CD8781}"/>
                </a:ext>
              </a:extLst>
            </p:cNvPr>
            <p:cNvCxnSpPr/>
            <p:nvPr/>
          </p:nvCxnSpPr>
          <p:spPr>
            <a:xfrm>
              <a:off x="1628119" y="2513055"/>
              <a:ext cx="731719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50" name="Group 17">
            <a:extLst>
              <a:ext uri="{FF2B5EF4-FFF2-40B4-BE49-F238E27FC236}">
                <a16:creationId xmlns:a16="http://schemas.microsoft.com/office/drawing/2014/main" id="{21F68C49-79D6-145A-6061-897CD489702E}"/>
              </a:ext>
            </a:extLst>
          </p:cNvPr>
          <p:cNvGrpSpPr>
            <a:grpSpLocks/>
          </p:cNvGrpSpPr>
          <p:nvPr/>
        </p:nvGrpSpPr>
        <p:grpSpPr bwMode="auto">
          <a:xfrm>
            <a:off x="4412755" y="3430045"/>
            <a:ext cx="2271183" cy="1492249"/>
            <a:chOff x="656295" y="1947584"/>
            <a:chExt cx="1703543" cy="11194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3EC430-EEFD-F5A7-9237-09804446A8BD}"/>
                </a:ext>
              </a:extLst>
            </p:cNvPr>
            <p:cNvSpPr txBox="1"/>
            <p:nvPr/>
          </p:nvSpPr>
          <p:spPr>
            <a:xfrm>
              <a:off x="656295" y="1947584"/>
              <a:ext cx="1176445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  <a:sym typeface="Arial"/>
                </a:rPr>
                <a:t>20</a:t>
              </a:r>
              <a:endPara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3CE8BC3-DB50-C6C4-ACB8-A1E117CB8AE1}"/>
                </a:ext>
              </a:extLst>
            </p:cNvPr>
            <p:cNvSpPr txBox="1"/>
            <p:nvPr/>
          </p:nvSpPr>
          <p:spPr>
            <a:xfrm>
              <a:off x="1569191" y="1952347"/>
              <a:ext cx="665224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  <a:sym typeface="Arial"/>
                </a:rPr>
                <a:t>5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37A34DB-6E32-0C37-96D7-FADA0112106E}"/>
                </a:ext>
              </a:extLst>
            </p:cNvPr>
            <p:cNvCxnSpPr/>
            <p:nvPr/>
          </p:nvCxnSpPr>
          <p:spPr>
            <a:xfrm flipH="1">
              <a:off x="1634285" y="1958698"/>
              <a:ext cx="12701" cy="110828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2AC1D9D-DDDE-BEC9-D3F4-53D591BF7672}"/>
                </a:ext>
              </a:extLst>
            </p:cNvPr>
            <p:cNvCxnSpPr/>
            <p:nvPr/>
          </p:nvCxnSpPr>
          <p:spPr>
            <a:xfrm>
              <a:off x="1627934" y="2514429"/>
              <a:ext cx="731904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CACFCEC-CA6E-5032-0595-C991AF4F5B4A}"/>
              </a:ext>
            </a:extLst>
          </p:cNvPr>
          <p:cNvSpPr txBox="1"/>
          <p:nvPr/>
        </p:nvSpPr>
        <p:spPr>
          <a:xfrm>
            <a:off x="670489" y="4397360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24</a:t>
            </a:r>
            <a:endParaRPr lang="en-US" sz="4977" b="1" kern="0" dirty="0">
              <a:solidFill>
                <a:srgbClr val="000000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4DF765F-AB63-6476-477F-A10C0057A1C8}"/>
              </a:ext>
            </a:extLst>
          </p:cNvPr>
          <p:cNvCxnSpPr/>
          <p:nvPr/>
        </p:nvCxnSpPr>
        <p:spPr>
          <a:xfrm>
            <a:off x="780205" y="5214942"/>
            <a:ext cx="97578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D4DF64B-0068-E73A-835D-F62634034160}"/>
              </a:ext>
            </a:extLst>
          </p:cNvPr>
          <p:cNvSpPr txBox="1"/>
          <p:nvPr/>
        </p:nvSpPr>
        <p:spPr>
          <a:xfrm>
            <a:off x="1047254" y="5157216"/>
            <a:ext cx="9038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D90646-96C0-3B77-A0C7-71B4E6054B66}"/>
              </a:ext>
            </a:extLst>
          </p:cNvPr>
          <p:cNvSpPr txBox="1"/>
          <p:nvPr/>
        </p:nvSpPr>
        <p:spPr>
          <a:xfrm>
            <a:off x="1728822" y="433386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134C6AA-2A1A-54CD-4811-8D51F74AA1BA}"/>
              </a:ext>
            </a:extLst>
          </p:cNvPr>
          <p:cNvSpPr txBox="1"/>
          <p:nvPr/>
        </p:nvSpPr>
        <p:spPr>
          <a:xfrm>
            <a:off x="4566419" y="4214810"/>
            <a:ext cx="11832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20</a:t>
            </a:r>
            <a:endParaRPr lang="en-US" sz="4977" b="1" kern="0" dirty="0">
              <a:solidFill>
                <a:srgbClr val="000000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5E727DC-A200-97D2-EF37-9B53C474FD49}"/>
              </a:ext>
            </a:extLst>
          </p:cNvPr>
          <p:cNvCxnSpPr/>
          <p:nvPr/>
        </p:nvCxnSpPr>
        <p:spPr>
          <a:xfrm>
            <a:off x="4637857" y="5143504"/>
            <a:ext cx="97578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C76AC46-B313-FCAF-3BE8-28A8B0C963CB}"/>
              </a:ext>
            </a:extLst>
          </p:cNvPr>
          <p:cNvSpPr txBox="1"/>
          <p:nvPr/>
        </p:nvSpPr>
        <p:spPr>
          <a:xfrm>
            <a:off x="4852171" y="5143504"/>
            <a:ext cx="903816" cy="858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E96747-A1AC-E46A-3943-79F1058554A2}"/>
              </a:ext>
            </a:extLst>
          </p:cNvPr>
          <p:cNvSpPr txBox="1"/>
          <p:nvPr/>
        </p:nvSpPr>
        <p:spPr>
          <a:xfrm>
            <a:off x="5492254" y="4352911"/>
            <a:ext cx="9038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pic>
        <p:nvPicPr>
          <p:cNvPr id="57369" name="Picture 4" descr="Trồng cây Phác thảo, chậu hoa, nghệ nhân, nghệ thuật png | PNGEgg">
            <a:hlinkClick r:id="rId2" action="ppaction://hlinksldjump"/>
            <a:extLst>
              <a:ext uri="{FF2B5EF4-FFF2-40B4-BE49-F238E27FC236}">
                <a16:creationId xmlns:a16="http://schemas.microsoft.com/office/drawing/2014/main" id="{20EA84C4-1E7D-9F9E-BA71-31A9F845A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r="19807" b="29657"/>
          <a:stretch>
            <a:fillRect/>
          </a:stretch>
        </p:blipFill>
        <p:spPr bwMode="auto">
          <a:xfrm>
            <a:off x="12534637" y="7040034"/>
            <a:ext cx="2423583" cy="19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56">
            <a:extLst>
              <a:ext uri="{FF2B5EF4-FFF2-40B4-BE49-F238E27FC236}">
                <a16:creationId xmlns:a16="http://schemas.microsoft.com/office/drawing/2014/main" id="{0135DC52-5824-0682-DCCF-16C1984BE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55" y="6338345"/>
            <a:ext cx="307974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: 6 = 4</a:t>
            </a:r>
          </a:p>
        </p:txBody>
      </p:sp>
      <p:sp>
        <p:nvSpPr>
          <p:cNvPr id="51" name="TextBox 56">
            <a:extLst>
              <a:ext uri="{FF2B5EF4-FFF2-40B4-BE49-F238E27FC236}">
                <a16:creationId xmlns:a16="http://schemas.microsoft.com/office/drawing/2014/main" id="{57B93C73-1ACC-CC00-9F87-A96F27C43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971" y="6391261"/>
            <a:ext cx="3206751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: 5 = 4</a:t>
            </a:r>
          </a:p>
        </p:txBody>
      </p:sp>
      <p:sp>
        <p:nvSpPr>
          <p:cNvPr id="45" name="Text Box 14">
            <a:extLst>
              <a:ext uri="{FF2B5EF4-FFF2-40B4-BE49-F238E27FC236}">
                <a16:creationId xmlns:a16="http://schemas.microsoft.com/office/drawing/2014/main" id="{F741C669-2699-A3A7-3A38-C480E96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5470"/>
            <a:ext cx="1627663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Thứ Tư ngày 8 tháng 10 năm 2023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489945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A638361-299A-C6D9-4826-038DD6F0E14C}"/>
              </a:ext>
            </a:extLst>
          </p:cNvPr>
          <p:cNvGrpSpPr/>
          <p:nvPr/>
        </p:nvGrpSpPr>
        <p:grpSpPr>
          <a:xfrm>
            <a:off x="80170" y="2375850"/>
            <a:ext cx="2729557" cy="769753"/>
            <a:chOff x="-62457" y="1943100"/>
            <a:chExt cx="1786416" cy="76975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5AE7BB4-3ACD-D648-884F-E6BF77D4D60B}"/>
                </a:ext>
              </a:extLst>
            </p:cNvPr>
            <p:cNvSpPr txBox="1"/>
            <p:nvPr/>
          </p:nvSpPr>
          <p:spPr>
            <a:xfrm>
              <a:off x="1537909" y="1943100"/>
              <a:ext cx="186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E79BE90-5DAD-7679-F6F7-35050386243B}"/>
                </a:ext>
              </a:extLst>
            </p:cNvPr>
            <p:cNvSpPr txBox="1"/>
            <p:nvPr/>
          </p:nvSpPr>
          <p:spPr>
            <a:xfrm>
              <a:off x="-62457" y="2035745"/>
              <a:ext cx="98906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1: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101751" y="974432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Group 12">
            <a:extLst>
              <a:ext uri="{FF2B5EF4-FFF2-40B4-BE49-F238E27FC236}">
                <a16:creationId xmlns:a16="http://schemas.microsoft.com/office/drawing/2014/main" id="{E23F057D-6D86-D0E5-FDA2-4A903FE1719A}"/>
              </a:ext>
            </a:extLst>
          </p:cNvPr>
          <p:cNvGrpSpPr>
            <a:grpSpLocks/>
          </p:cNvGrpSpPr>
          <p:nvPr/>
        </p:nvGrpSpPr>
        <p:grpSpPr bwMode="auto">
          <a:xfrm>
            <a:off x="8002362" y="3408877"/>
            <a:ext cx="2290233" cy="1507067"/>
            <a:chOff x="642440" y="1925279"/>
            <a:chExt cx="1717398" cy="113107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51FF81B-1504-19B7-94D8-94EAE24BF9E0}"/>
                </a:ext>
              </a:extLst>
            </p:cNvPr>
            <p:cNvSpPr txBox="1"/>
            <p:nvPr/>
          </p:nvSpPr>
          <p:spPr>
            <a:xfrm>
              <a:off x="642440" y="1933221"/>
              <a:ext cx="1228527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  <a:sym typeface="Arial"/>
                </a:rPr>
                <a:t>41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47B69BA-C26E-0164-7BCC-A1DCF6ED8666}"/>
                </a:ext>
              </a:extLst>
            </p:cNvPr>
            <p:cNvSpPr txBox="1"/>
            <p:nvPr/>
          </p:nvSpPr>
          <p:spPr>
            <a:xfrm>
              <a:off x="1569390" y="1925279"/>
              <a:ext cx="665055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  <a:sym typeface="Arial"/>
                </a:rPr>
                <a:t>8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01CAD1A-32AC-15BA-BD63-1101D64675B9}"/>
                </a:ext>
              </a:extLst>
            </p:cNvPr>
            <p:cNvCxnSpPr/>
            <p:nvPr/>
          </p:nvCxnSpPr>
          <p:spPr>
            <a:xfrm>
              <a:off x="1626531" y="1952284"/>
              <a:ext cx="7936" cy="110406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D266F78-D455-9577-AD7F-A02CA842634C}"/>
                </a:ext>
              </a:extLst>
            </p:cNvPr>
            <p:cNvCxnSpPr/>
            <p:nvPr/>
          </p:nvCxnSpPr>
          <p:spPr>
            <a:xfrm>
              <a:off x="1628118" y="2513055"/>
              <a:ext cx="73172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17">
            <a:extLst>
              <a:ext uri="{FF2B5EF4-FFF2-40B4-BE49-F238E27FC236}">
                <a16:creationId xmlns:a16="http://schemas.microsoft.com/office/drawing/2014/main" id="{92BCFC5C-E294-ACF9-1224-D1595B30439D}"/>
              </a:ext>
            </a:extLst>
          </p:cNvPr>
          <p:cNvGrpSpPr>
            <a:grpSpLocks/>
          </p:cNvGrpSpPr>
          <p:nvPr/>
        </p:nvGrpSpPr>
        <p:grpSpPr bwMode="auto">
          <a:xfrm>
            <a:off x="12517210" y="3430045"/>
            <a:ext cx="2271184" cy="1492249"/>
            <a:chOff x="656295" y="1947584"/>
            <a:chExt cx="1703543" cy="111940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394B19A-0E8B-11BA-32BE-622688BAC51B}"/>
                </a:ext>
              </a:extLst>
            </p:cNvPr>
            <p:cNvSpPr txBox="1"/>
            <p:nvPr/>
          </p:nvSpPr>
          <p:spPr>
            <a:xfrm>
              <a:off x="656295" y="1947584"/>
              <a:ext cx="1249477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  <a:sym typeface="Arial"/>
                </a:rPr>
                <a:t>23</a:t>
              </a:r>
              <a:endPara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28145BC-33C9-ACCC-CD08-41E37920A35B}"/>
                </a:ext>
              </a:extLst>
            </p:cNvPr>
            <p:cNvSpPr txBox="1"/>
            <p:nvPr/>
          </p:nvSpPr>
          <p:spPr>
            <a:xfrm>
              <a:off x="1569191" y="1952347"/>
              <a:ext cx="665223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itchFamily="18" charset="0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40CBFED-7774-55D3-D315-3438F2452A16}"/>
                </a:ext>
              </a:extLst>
            </p:cNvPr>
            <p:cNvCxnSpPr/>
            <p:nvPr/>
          </p:nvCxnSpPr>
          <p:spPr>
            <a:xfrm flipH="1">
              <a:off x="1634284" y="1958698"/>
              <a:ext cx="12701" cy="110828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D8C3CD7-4C3A-6A8E-3AE0-6732A28E6D43}"/>
                </a:ext>
              </a:extLst>
            </p:cNvPr>
            <p:cNvCxnSpPr/>
            <p:nvPr/>
          </p:nvCxnSpPr>
          <p:spPr>
            <a:xfrm>
              <a:off x="1627933" y="2514429"/>
              <a:ext cx="731905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FD481EE6-8A54-4BAE-B0CB-55F72C37665A}"/>
              </a:ext>
            </a:extLst>
          </p:cNvPr>
          <p:cNvSpPr txBox="1"/>
          <p:nvPr/>
        </p:nvSpPr>
        <p:spPr>
          <a:xfrm>
            <a:off x="8123011" y="4319044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40</a:t>
            </a:r>
            <a:endParaRPr lang="en-US" sz="4977" b="1" kern="0" dirty="0">
              <a:solidFill>
                <a:srgbClr val="000000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112B22C-87FF-1885-521F-FB61E55BB1C1}"/>
              </a:ext>
            </a:extLst>
          </p:cNvPr>
          <p:cNvSpPr txBox="1"/>
          <p:nvPr/>
        </p:nvSpPr>
        <p:spPr>
          <a:xfrm>
            <a:off x="8499778" y="5309644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AE0F6CD-75B5-5F35-5628-4699D4682991}"/>
              </a:ext>
            </a:extLst>
          </p:cNvPr>
          <p:cNvSpPr txBox="1"/>
          <p:nvPr/>
        </p:nvSpPr>
        <p:spPr>
          <a:xfrm>
            <a:off x="9181344" y="433386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E480226-DF77-7CC3-FA1A-4A138BE9A503}"/>
              </a:ext>
            </a:extLst>
          </p:cNvPr>
          <p:cNvSpPr txBox="1"/>
          <p:nvPr/>
        </p:nvSpPr>
        <p:spPr>
          <a:xfrm>
            <a:off x="12686544" y="4357145"/>
            <a:ext cx="11832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21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71155F8-A8EA-C552-5980-8E84178DBED9}"/>
              </a:ext>
            </a:extLst>
          </p:cNvPr>
          <p:cNvSpPr txBox="1"/>
          <p:nvPr/>
        </p:nvSpPr>
        <p:spPr>
          <a:xfrm>
            <a:off x="13004044" y="5315993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213FA3-4F44-4CE4-44FC-FD009602D16D}"/>
              </a:ext>
            </a:extLst>
          </p:cNvPr>
          <p:cNvSpPr txBox="1"/>
          <p:nvPr/>
        </p:nvSpPr>
        <p:spPr>
          <a:xfrm>
            <a:off x="13656241" y="4378309"/>
            <a:ext cx="844287" cy="858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71" name="TextBox 56">
            <a:extLst>
              <a:ext uri="{FF2B5EF4-FFF2-40B4-BE49-F238E27FC236}">
                <a16:creationId xmlns:a16="http://schemas.microsoft.com/office/drawing/2014/main" id="{626942BF-0DF7-64B3-A95F-42D872A80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129" y="6357950"/>
            <a:ext cx="390683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41: 8 = 5 (</a:t>
            </a:r>
            <a:r>
              <a:rPr lang="en-US" altLang="en-US" sz="42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2" name="TextBox 56">
            <a:extLst>
              <a:ext uri="{FF2B5EF4-FFF2-40B4-BE49-F238E27FC236}">
                <a16:creationId xmlns:a16="http://schemas.microsoft.com/office/drawing/2014/main" id="{9EE686D7-0629-4630-1E83-3CCBAD5BD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0001" y="6338345"/>
            <a:ext cx="4316638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: 3 = 7 (</a:t>
            </a:r>
            <a:r>
              <a:rPr lang="en-US" altLang="en-US" sz="426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42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274C55A-2E1A-88A1-BD0C-6A527BBB6552}"/>
              </a:ext>
            </a:extLst>
          </p:cNvPr>
          <p:cNvCxnSpPr/>
          <p:nvPr/>
        </p:nvCxnSpPr>
        <p:spPr>
          <a:xfrm>
            <a:off x="8338911" y="5236557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AAB5A36-AD4E-A428-DC8A-DE9299654D1F}"/>
              </a:ext>
            </a:extLst>
          </p:cNvPr>
          <p:cNvCxnSpPr/>
          <p:nvPr/>
        </p:nvCxnSpPr>
        <p:spPr>
          <a:xfrm>
            <a:off x="12885511" y="5257724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4" grpId="0"/>
      <p:bldP spid="46" grpId="0"/>
      <p:bldP spid="48" grpId="0"/>
      <p:bldP spid="53" grpId="0"/>
      <p:bldP spid="50" grpId="0"/>
      <p:bldP spid="51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2140225"/>
            <a:ext cx="20176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4C83E03D-DB6B-3BA9-138C-5CBCD715C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5271"/>
            <a:ext cx="8781261" cy="6288729"/>
          </a:xfrm>
          <a:prstGeom prst="rect">
            <a:avLst/>
          </a:prstGeom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F741C669-2699-A3A7-3A38-C480E96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2976"/>
            <a:ext cx="1627663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Thứ Tư ngày 8 tháng 10 năm 2023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+mj-lt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67012" y="2536861"/>
            <a:ext cx="7209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chia táo của bạn nào cho ta phép chia hết? Cách chia táo của bạn nào cho ta phép chia có dư?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49971" y="4572000"/>
            <a:ext cx="7209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chia táo của bạn nam cho ta phép chia hết. Vì :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3 = 6.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chia táo của Rô-bốt và bạn nữ cho ta phép chia có dư. Vì : 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4 = 4 (dư 2)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5 = 3 (dư 3)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217439" y="931033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3623" y="2140225"/>
            <a:ext cx="58326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CD89388-988F-01EB-1F66-E9ED70EDF7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25" r="9091" b="11441"/>
          <a:stretch/>
        </p:blipFill>
        <p:spPr>
          <a:xfrm>
            <a:off x="20" y="1014963"/>
            <a:ext cx="7490227" cy="92720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665711" y="-31576"/>
            <a:ext cx="10441160" cy="1046539"/>
          </a:xfrm>
          <a:prstGeom prst="rect">
            <a:avLst/>
          </a:prstGeom>
          <a:noFill/>
        </p:spPr>
        <p:txBody>
          <a:bodyPr wrap="square" lIns="122018" tIns="61009" rIns="122018" bIns="61009">
            <a:spAutoFit/>
          </a:bodyPr>
          <a:lstStyle/>
          <a:p>
            <a:pPr algn="ctr"/>
            <a:r>
              <a:rPr lang="en-US" sz="6000" b="1" spc="67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6000" b="1" spc="67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b="1" spc="67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TRUYỀN ĐIỆN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90247" y="1619672"/>
            <a:ext cx="878639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65050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1146</Words>
  <Application>Microsoft Office PowerPoint</Application>
  <PresentationFormat>Custom</PresentationFormat>
  <Paragraphs>197</Paragraphs>
  <Slides>29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HP001 4 hàng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Trương Thanh Thủy</cp:lastModifiedBy>
  <cp:revision>146</cp:revision>
  <dcterms:created xsi:type="dcterms:W3CDTF">2022-07-10T01:37:20Z</dcterms:created>
  <dcterms:modified xsi:type="dcterms:W3CDTF">2023-11-09T07:31:55Z</dcterms:modified>
</cp:coreProperties>
</file>