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 id="2147483746" r:id="rId4"/>
  </p:sldMasterIdLst>
  <p:notesMasterIdLst>
    <p:notesMasterId r:id="rId19"/>
  </p:notesMasterIdLst>
  <p:sldIdLst>
    <p:sldId id="3257" r:id="rId5"/>
    <p:sldId id="284" r:id="rId6"/>
    <p:sldId id="260" r:id="rId7"/>
    <p:sldId id="261" r:id="rId8"/>
    <p:sldId id="3241" r:id="rId9"/>
    <p:sldId id="263" r:id="rId10"/>
    <p:sldId id="285" r:id="rId11"/>
    <p:sldId id="3243" r:id="rId12"/>
    <p:sldId id="3244" r:id="rId13"/>
    <p:sldId id="286" r:id="rId14"/>
    <p:sldId id="3253" r:id="rId15"/>
    <p:sldId id="3248" r:id="rId16"/>
    <p:sldId id="266" r:id="rId17"/>
    <p:sldId id="325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5603B"/>
    <a:srgbClr val="BA8333"/>
    <a:srgbClr val="35AE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p:scale>
          <a:sx n="73" d="100"/>
          <a:sy n="73" d="100"/>
        </p:scale>
        <p:origin x="-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0844B-D2FA-42DB-9F88-9442BE7F98B7}"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0B910-6854-4132-917B-6A3A035EA541}" type="slidenum">
              <a:rPr lang="en-US" smtClean="0"/>
              <a:t>‹#›</a:t>
            </a:fld>
            <a:endParaRPr lang="en-US"/>
          </a:p>
        </p:txBody>
      </p:sp>
    </p:spTree>
    <p:extLst>
      <p:ext uri="{BB962C8B-B14F-4D97-AF65-F5344CB8AC3E}">
        <p14:creationId xmlns:p14="http://schemas.microsoft.com/office/powerpoint/2010/main" val="414140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521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422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757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75DB5-7A98-1842-8427-5F312BC356E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058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AEA43-4E48-4645-B389-26EA2327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A6F8E0-2B2E-4528-8F8D-4613383B9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9E37538-30FF-402F-B95F-5638B23C7C7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B554269A-0ED6-4A16-AC68-3B4A58A4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30701D-758A-4A76-9F70-8ECEF0A6261B}"/>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1503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6816014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67C2F1CD-3DBA-4134-AD68-ED428111785C}"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944067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778"/>
            </a:lvl1pPr>
            <a:lvl2pPr>
              <a:defRPr sz="3333"/>
            </a:lvl2pPr>
            <a:lvl3pPr>
              <a:defRPr sz="2815"/>
            </a:lvl3pPr>
            <a:lvl4pPr>
              <a:defRPr sz="2370"/>
            </a:lvl4pPr>
            <a:lvl5pPr>
              <a:defRPr sz="2370"/>
            </a:lvl5pPr>
            <a:lvl6pPr>
              <a:defRPr sz="2370"/>
            </a:lvl6pPr>
            <a:lvl7pPr>
              <a:defRPr sz="2370"/>
            </a:lvl7pPr>
            <a:lvl8pPr>
              <a:defRPr sz="2370"/>
            </a:lvl8pPr>
            <a:lvl9pPr>
              <a:defRPr sz="237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30"/>
            </a:lvl1pPr>
            <a:lvl2pPr marL="541837" indent="0">
              <a:buNone/>
              <a:defRPr sz="1407"/>
            </a:lvl2pPr>
            <a:lvl3pPr marL="1083674" indent="0">
              <a:buNone/>
              <a:defRPr sz="1185"/>
            </a:lvl3pPr>
            <a:lvl4pPr marL="1625511" indent="0">
              <a:buNone/>
              <a:defRPr sz="1037"/>
            </a:lvl4pPr>
            <a:lvl5pPr marL="2167347" indent="0">
              <a:buNone/>
              <a:defRPr sz="1037"/>
            </a:lvl5pPr>
            <a:lvl6pPr marL="2709184" indent="0">
              <a:buNone/>
              <a:defRPr sz="1037"/>
            </a:lvl6pPr>
            <a:lvl7pPr marL="3251021" indent="0">
              <a:buNone/>
              <a:defRPr sz="1037"/>
            </a:lvl7pPr>
            <a:lvl8pPr marL="3792858" indent="0">
              <a:buNone/>
              <a:defRPr sz="1037"/>
            </a:lvl8pPr>
            <a:lvl9pPr marL="4334695" indent="0">
              <a:buNone/>
              <a:defRPr sz="103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C0706279-D6B5-46F1-8463-15E87438D742}"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677900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7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78"/>
            </a:lvl1pPr>
            <a:lvl2pPr marL="541837" indent="0">
              <a:buNone/>
              <a:defRPr sz="3333"/>
            </a:lvl2pPr>
            <a:lvl3pPr marL="1083674" indent="0">
              <a:buNone/>
              <a:defRPr sz="2815"/>
            </a:lvl3pPr>
            <a:lvl4pPr marL="1625511" indent="0">
              <a:buNone/>
              <a:defRPr sz="2370"/>
            </a:lvl4pPr>
            <a:lvl5pPr marL="2167347" indent="0">
              <a:buNone/>
              <a:defRPr sz="2370"/>
            </a:lvl5pPr>
            <a:lvl6pPr marL="2709184" indent="0">
              <a:buNone/>
              <a:defRPr sz="2370"/>
            </a:lvl6pPr>
            <a:lvl7pPr marL="3251021" indent="0">
              <a:buNone/>
              <a:defRPr sz="2370"/>
            </a:lvl7pPr>
            <a:lvl8pPr marL="3792858" indent="0">
              <a:buNone/>
              <a:defRPr sz="2370"/>
            </a:lvl8pPr>
            <a:lvl9pPr marL="4334695" indent="0">
              <a:buNone/>
              <a:defRPr sz="2370"/>
            </a:lvl9pPr>
          </a:lstStyle>
          <a:p>
            <a:pPr lvl="0"/>
            <a:endParaRPr lang="en-US" noProof="0" smtClean="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630"/>
            </a:lvl1pPr>
            <a:lvl2pPr marL="541837" indent="0">
              <a:buNone/>
              <a:defRPr sz="1407"/>
            </a:lvl2pPr>
            <a:lvl3pPr marL="1083674" indent="0">
              <a:buNone/>
              <a:defRPr sz="1185"/>
            </a:lvl3pPr>
            <a:lvl4pPr marL="1625511" indent="0">
              <a:buNone/>
              <a:defRPr sz="1037"/>
            </a:lvl4pPr>
            <a:lvl5pPr marL="2167347" indent="0">
              <a:buNone/>
              <a:defRPr sz="1037"/>
            </a:lvl5pPr>
            <a:lvl6pPr marL="2709184" indent="0">
              <a:buNone/>
              <a:defRPr sz="1037"/>
            </a:lvl6pPr>
            <a:lvl7pPr marL="3251021" indent="0">
              <a:buNone/>
              <a:defRPr sz="1037"/>
            </a:lvl7pPr>
            <a:lvl8pPr marL="3792858" indent="0">
              <a:buNone/>
              <a:defRPr sz="1037"/>
            </a:lvl8pPr>
            <a:lvl9pPr marL="4334695" indent="0">
              <a:buNone/>
              <a:defRPr sz="103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C7A44B19-437A-4340-939B-651C6BC35A03}"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092570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53B8C632-C224-4CCB-83AE-CB66768592C6}"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840250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25B74511-D5A9-4E72-B72C-DAFE5BB839F5}"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731859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84173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53469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54169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21276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96819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480798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60668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846314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058841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33457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AEA43-4E48-4645-B389-26EA2327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A6F8E0-2B2E-4528-8F8D-4613383B9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9E37538-30FF-402F-B95F-5638B23C7C7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B554269A-0ED6-4A16-AC68-3B4A58A4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30701D-758A-4A76-9F70-8ECEF0A6261B}"/>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842261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08605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90444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468402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3338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035064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4239477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76863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66105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418737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56174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AEA43-4E48-4645-B389-26EA2327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A6F8E0-2B2E-4528-8F8D-4613383B9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9E37538-30FF-402F-B95F-5638B23C7C7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B554269A-0ED6-4A16-AC68-3B4A58A4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30701D-758A-4A76-9F70-8ECEF0A6261B}"/>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936468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512392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998467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3204B-CB59-4172-85CD-FD5DDED90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61F7187-3CC8-4E7C-A835-37F3938CB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8245C05-2C1A-4BCA-8846-10FD7D44B860}"/>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AD404481-D97C-45FE-B344-8133D80FB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E51E39-627F-44AA-8242-8AE2DC02F64D}"/>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338799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208DEE-EEF5-420C-8C8E-60F48E6BB2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387E7EB-5500-480D-8D00-D41CB26C7D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CF697EE-837A-4BD3-AA36-CFBE9286C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8C49413-4EA4-42D1-AEA4-CCEDE103C24F}"/>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6" name="Footer Placeholder 5">
            <a:extLst>
              <a:ext uri="{FF2B5EF4-FFF2-40B4-BE49-F238E27FC236}">
                <a16:creationId xmlns="" xmlns:a16="http://schemas.microsoft.com/office/drawing/2014/main" id="{BA0D92EF-E424-46CD-865F-7E2A3984C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1085896-9038-4B2D-B4D9-9BBCB119B6E6}"/>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979717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D48DD1-D06F-4BAE-93C2-E2DC42A867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BC5445-AE32-4520-A444-FFB395FB6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E8808E6-E554-4AFA-B052-7257DC7F46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23830ED-71C3-4BF4-9361-8DF7A3106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103E269-B71E-4E2F-B324-FB4AA94C6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C7E2B0B-8FA4-4408-BB4A-F8E5D6D61C8B}"/>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8" name="Footer Placeholder 7">
            <a:extLst>
              <a:ext uri="{FF2B5EF4-FFF2-40B4-BE49-F238E27FC236}">
                <a16:creationId xmlns="" xmlns:a16="http://schemas.microsoft.com/office/drawing/2014/main" id="{4728E4F6-EC87-4278-94E0-9CBC02826F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B5476AE-1ECE-4EB8-8B8E-82E11293585F}"/>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63644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46836B-EC3E-493E-9727-5DAB3E13F1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FBAE89C-F78D-43FC-B54A-3B92DCD46562}"/>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4" name="Footer Placeholder 3">
            <a:extLst>
              <a:ext uri="{FF2B5EF4-FFF2-40B4-BE49-F238E27FC236}">
                <a16:creationId xmlns="" xmlns:a16="http://schemas.microsoft.com/office/drawing/2014/main" id="{9DA6691D-FA96-4A21-931D-57DE5AAE58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A93E2B7-1F53-4792-AAF8-56A32DA1F259}"/>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616909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E0DB078-EC6C-4FCA-A57A-70FCB2BDA0C0}"/>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3" name="Footer Placeholder 2">
            <a:extLst>
              <a:ext uri="{FF2B5EF4-FFF2-40B4-BE49-F238E27FC236}">
                <a16:creationId xmlns="" xmlns:a16="http://schemas.microsoft.com/office/drawing/2014/main" id="{9D653B6E-6D2A-4FAF-B6FD-EBAD84B32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ED06947-EBCE-43C0-B4CC-76A494B94448}"/>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009252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8C302B-D36C-4367-B273-73B948AED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5AAE19D-2924-489B-9160-C9CE4CC40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E6930D-49F7-4124-8D0C-13EDCFE0A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A10770F-1C4F-43A8-8CFC-273CCF9EFB5D}"/>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6" name="Footer Placeholder 5">
            <a:extLst>
              <a:ext uri="{FF2B5EF4-FFF2-40B4-BE49-F238E27FC236}">
                <a16:creationId xmlns="" xmlns:a16="http://schemas.microsoft.com/office/drawing/2014/main" id="{1D8FD6B4-BC84-4E0A-BFC5-67DEB7D97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6E6484E-696F-4898-9275-87A9D47A1EAF}"/>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130936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5A68D9-6B3F-419A-8EBE-D4610A8A5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3275509-612B-4C68-A4AA-57F5F7405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A4827F8-6017-48D8-993E-FAC6C0968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170DD87-514C-4877-978E-6DC733D18A09}"/>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6" name="Footer Placeholder 5">
            <a:extLst>
              <a:ext uri="{FF2B5EF4-FFF2-40B4-BE49-F238E27FC236}">
                <a16:creationId xmlns="" xmlns:a16="http://schemas.microsoft.com/office/drawing/2014/main" id="{842BFD0F-04D7-40C2-BC6D-F8A8FA1E4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E0A9C80-3309-4B80-AAA5-28B4B7614D13}"/>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469126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4A2A81-FF06-46C2-8C7B-D25366503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C081360-CAC3-426F-94D6-7C3D481D0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20C74E8-0BCC-472B-A924-0466C7A72DFB}"/>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10BA53FE-1218-4DF0-BCAA-DE517DE8F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9F34DA-6B81-4B51-9928-39367A05252C}"/>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51634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AEA43-4E48-4645-B389-26EA2327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A6F8E0-2B2E-4528-8F8D-4613383B9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9E37538-30FF-402F-B95F-5638B23C7C7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B554269A-0ED6-4A16-AC68-3B4A58A4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30701D-758A-4A76-9F70-8ECEF0A6261B}"/>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608099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5C4AFA3-3713-4A65-9096-51FC1FDAF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2385706-478C-46A7-9EA3-1AD1ACE7EF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9260FE-7017-49FE-84BA-3E8E017657D0}"/>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D06FCE7F-0188-4C3C-9B5D-CBC7F9A54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DD597A5-A4ED-4C9A-BDE5-AB15C1B23F51}"/>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142039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39132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351364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4197771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95711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592825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16209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958472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509004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403574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AEA43-4E48-4645-B389-26EA2327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DA6F8E0-2B2E-4528-8F8D-4613383B9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9E37538-30FF-402F-B95F-5638B23C7C7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B554269A-0ED6-4A16-AC68-3B4A58A48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30701D-758A-4A76-9F70-8ECEF0A6261B}"/>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861404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692639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96581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99389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189435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881402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5658432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512188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524636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785078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09307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271557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269272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717124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671500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618336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10202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212515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99278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2099537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99582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33884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4091594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8349790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9062600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640553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1136400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430915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41892933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7084014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25985952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1793567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33279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5614294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3374572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98693" y="3355031"/>
            <a:ext cx="3158724" cy="3515669"/>
          </a:xfrm>
          <a:prstGeom prst="rect">
            <a:avLst/>
          </a:prstGeom>
        </p:spPr>
      </p:pic>
      <p:pic>
        <p:nvPicPr>
          <p:cNvPr id="11" name="图片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flipH="1">
            <a:off x="-18829" y="4316614"/>
            <a:ext cx="12192000" cy="2538420"/>
          </a:xfrm>
          <a:prstGeom prst="rect">
            <a:avLst/>
          </a:prstGeom>
        </p:spPr>
      </p:pic>
      <p:grpSp>
        <p:nvGrpSpPr>
          <p:cNvPr id="20" name="组合 19"/>
          <p:cNvGrpSpPr/>
          <p:nvPr userDrawn="1"/>
        </p:nvGrpSpPr>
        <p:grpSpPr>
          <a:xfrm>
            <a:off x="-32520" y="-2966"/>
            <a:ext cx="12238210" cy="6873666"/>
            <a:chOff x="-34298" y="-3128"/>
            <a:chExt cx="12907487" cy="7249172"/>
          </a:xfrm>
        </p:grpSpPr>
        <p:grpSp>
          <p:nvGrpSpPr>
            <p:cNvPr id="16" name="组合 15"/>
            <p:cNvGrpSpPr/>
            <p:nvPr userDrawn="1"/>
          </p:nvGrpSpPr>
          <p:grpSpPr>
            <a:xfrm>
              <a:off x="-34298" y="0"/>
              <a:ext cx="1868891" cy="7232650"/>
              <a:chOff x="-34298" y="0"/>
              <a:chExt cx="1868891" cy="7232650"/>
            </a:xfrm>
          </p:grpSpPr>
          <p:pic>
            <p:nvPicPr>
              <p:cNvPr id="8" name="图片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a:off x="0" y="0"/>
                <a:ext cx="1834593" cy="7232650"/>
              </a:xfrm>
              <a:prstGeom prst="rect">
                <a:avLst/>
              </a:prstGeom>
            </p:spPr>
          </p:pic>
          <p:pic>
            <p:nvPicPr>
              <p:cNvPr id="15" name="图片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298" y="2379697"/>
                <a:ext cx="1268232" cy="4849825"/>
              </a:xfrm>
              <a:prstGeom prst="rect">
                <a:avLst/>
              </a:prstGeom>
            </p:spPr>
          </p:pic>
        </p:grpSp>
        <p:grpSp>
          <p:nvGrpSpPr>
            <p:cNvPr id="19" name="组合 18"/>
            <p:cNvGrpSpPr/>
            <p:nvPr userDrawn="1"/>
          </p:nvGrpSpPr>
          <p:grpSpPr>
            <a:xfrm>
              <a:off x="11022313" y="-3128"/>
              <a:ext cx="1850876" cy="7249172"/>
              <a:chOff x="11022313" y="-3128"/>
              <a:chExt cx="1850876" cy="7249172"/>
            </a:xfrm>
          </p:grpSpPr>
          <p:pic>
            <p:nvPicPr>
              <p:cNvPr id="9" name="图片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flipH="1">
                <a:off x="11022313" y="-3128"/>
                <a:ext cx="1834593" cy="7232650"/>
              </a:xfrm>
              <a:prstGeom prst="rect">
                <a:avLst/>
              </a:prstGeom>
            </p:spPr>
          </p:pic>
          <p:pic>
            <p:nvPicPr>
              <p:cNvPr id="18" name="图片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434918" y="2693615"/>
                <a:ext cx="1438271" cy="4552429"/>
              </a:xfrm>
              <a:prstGeom prst="rect">
                <a:avLst/>
              </a:prstGeom>
            </p:spPr>
          </p:pic>
        </p:grpSp>
      </p:grpSp>
    </p:spTree>
    <p:extLst>
      <p:ext uri="{BB962C8B-B14F-4D97-AF65-F5344CB8AC3E}">
        <p14:creationId xmlns:p14="http://schemas.microsoft.com/office/powerpoint/2010/main" val="32621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012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446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0917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_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1743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049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C663D58F-F6A0-4EA3-BFB5-4642485F75D9}"/>
              </a:ext>
            </a:extLst>
          </p:cNvPr>
          <p:cNvPicPr>
            <a:picLocks noChangeAspect="1"/>
          </p:cNvPicPr>
          <p:nvPr userDrawn="1"/>
        </p:nvPicPr>
        <p:blipFill>
          <a:blip r:embed="rId3"/>
          <a:stretch>
            <a:fillRect/>
          </a:stretch>
        </p:blipFill>
        <p:spPr>
          <a:xfrm>
            <a:off x="-528" y="-297"/>
            <a:ext cx="12193057" cy="6858594"/>
          </a:xfrm>
          <a:prstGeom prst="rect">
            <a:avLst/>
          </a:prstGeom>
        </p:spPr>
      </p:pic>
      <p:pic>
        <p:nvPicPr>
          <p:cNvPr id="3" name="图片 2">
            <a:extLst>
              <a:ext uri="{FF2B5EF4-FFF2-40B4-BE49-F238E27FC236}">
                <a16:creationId xmlns="" xmlns:a16="http://schemas.microsoft.com/office/drawing/2014/main" id="{98CD8127-072B-44C9-ABE8-9BC4AB287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 xmlns:a16="http://schemas.microsoft.com/office/drawing/2014/main" id="{931AE1AF-6B20-4CE0-B6FA-B23D537947C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74363" y="98277"/>
            <a:ext cx="1049338" cy="988507"/>
          </a:xfrm>
          <a:prstGeom prst="rect">
            <a:avLst/>
          </a:prstGeom>
        </p:spPr>
      </p:pic>
      <p:pic>
        <p:nvPicPr>
          <p:cNvPr id="5" name="图片 4">
            <a:extLst>
              <a:ext uri="{FF2B5EF4-FFF2-40B4-BE49-F238E27FC236}">
                <a16:creationId xmlns="" xmlns:a16="http://schemas.microsoft.com/office/drawing/2014/main" id="{99B37BB5-2650-4467-ABB7-31E9CA48D4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062" y="0"/>
            <a:ext cx="1181100" cy="1647825"/>
          </a:xfrm>
          <a:prstGeom prst="rect">
            <a:avLst/>
          </a:prstGeom>
        </p:spPr>
      </p:pic>
      <p:pic>
        <p:nvPicPr>
          <p:cNvPr id="6" name="图片 5">
            <a:extLst>
              <a:ext uri="{FF2B5EF4-FFF2-40B4-BE49-F238E27FC236}">
                <a16:creationId xmlns="" xmlns:a16="http://schemas.microsoft.com/office/drawing/2014/main" id="{5F048B97-1CDA-4F65-837F-F768C8EAF4C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5529531"/>
            <a:ext cx="2476500" cy="1328766"/>
          </a:xfrm>
          <a:prstGeom prst="rect">
            <a:avLst/>
          </a:prstGeom>
        </p:spPr>
      </p:pic>
      <p:pic>
        <p:nvPicPr>
          <p:cNvPr id="7" name="图片 6">
            <a:extLst>
              <a:ext uri="{FF2B5EF4-FFF2-40B4-BE49-F238E27FC236}">
                <a16:creationId xmlns="" xmlns:a16="http://schemas.microsoft.com/office/drawing/2014/main" id="{4E9B10E7-A5D5-4AAF-9A24-86B84EF4F8F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cxnSp>
        <p:nvCxnSpPr>
          <p:cNvPr id="8" name="直接连接符 7">
            <a:extLst>
              <a:ext uri="{FF2B5EF4-FFF2-40B4-BE49-F238E27FC236}">
                <a16:creationId xmlns="" xmlns:a16="http://schemas.microsoft.com/office/drawing/2014/main" id="{9D467883-BBB8-4AA8-9569-B77F3D2BD526}"/>
              </a:ext>
            </a:extLst>
          </p:cNvPr>
          <p:cNvCxnSpPr>
            <a:cxnSpLocks/>
          </p:cNvCxnSpPr>
          <p:nvPr userDrawn="1"/>
        </p:nvCxnSpPr>
        <p:spPr>
          <a:xfrm>
            <a:off x="0" y="1045028"/>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A-文本框 10">
            <a:extLst>
              <a:ext uri="{FF2B5EF4-FFF2-40B4-BE49-F238E27FC236}">
                <a16:creationId xmlns="" xmlns:a16="http://schemas.microsoft.com/office/drawing/2014/main" id="{7030A9C3-FAF0-45B7-A03D-DF86ACD0FEDF}"/>
              </a:ext>
            </a:extLst>
          </p:cNvPr>
          <p:cNvSpPr txBox="1"/>
          <p:nvPr userDrawn="1">
            <p:custDataLst>
              <p:tags r:id="rId1"/>
            </p:custDataLst>
          </p:nvPr>
        </p:nvSpPr>
        <p:spPr>
          <a:xfrm>
            <a:off x="3291304" y="155585"/>
            <a:ext cx="5609391" cy="742319"/>
          </a:xfrm>
          <a:prstGeom prst="rect">
            <a:avLst/>
          </a:prstGeom>
          <a:noFill/>
        </p:spPr>
        <p:txBody>
          <a:bodyPr wrap="square" rtlCol="0">
            <a:spAutoFit/>
          </a:bodyPr>
          <a:lstStyle/>
          <a:p>
            <a:pPr algn="ctr">
              <a:lnSpc>
                <a:spcPct val="130000"/>
              </a:lnSpc>
            </a:pPr>
            <a:r>
              <a:rPr lang="zh-CN" altLang="en-US" sz="3600" b="1" dirty="0">
                <a:solidFill>
                  <a:schemeClr val="accent1"/>
                </a:solidFill>
                <a:latin typeface="+mn-ea"/>
              </a:rPr>
              <a:t>教学工作回顾</a:t>
            </a:r>
          </a:p>
        </p:txBody>
      </p:sp>
    </p:spTree>
    <p:extLst>
      <p:ext uri="{BB962C8B-B14F-4D97-AF65-F5344CB8AC3E}">
        <p14:creationId xmlns:p14="http://schemas.microsoft.com/office/powerpoint/2010/main" val="230069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down)">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2370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95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81E82-4F9F-4B32-9CDA-4DD067F14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7B9C6A-691F-4986-B785-B6E3F513C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B4BF6F3-75AC-4E08-BC23-D47151CD9208}"/>
              </a:ext>
            </a:extLst>
          </p:cNvPr>
          <p:cNvSpPr>
            <a:spLocks noGrp="1"/>
          </p:cNvSpPr>
          <p:nvPr>
            <p:ph type="dt" sz="half" idx="10"/>
          </p:nvPr>
        </p:nvSpPr>
        <p:spPr/>
        <p:txBody>
          <a:body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7C40E493-B8EF-4962-8831-B5CB412E4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7865D0-FC05-4695-829D-B14765D797B4}"/>
              </a:ext>
            </a:extLst>
          </p:cNvPr>
          <p:cNvSpPr>
            <a:spLocks noGrp="1"/>
          </p:cNvSpPr>
          <p:nvPr>
            <p:ph type="sldNum" sz="quarter" idx="12"/>
          </p:nvPr>
        </p:nvSpPr>
        <p:spPr/>
        <p:txBody>
          <a:bodyPr/>
          <a:lstStyle/>
          <a:p>
            <a:fld id="{77CBE35E-154B-4DB5-AAD1-4D145BADFE8C}" type="slidenum">
              <a:rPr lang="en-US" smtClean="0"/>
              <a:t>‹#›</a:t>
            </a:fld>
            <a:endParaRPr lang="en-US"/>
          </a:p>
        </p:txBody>
      </p:sp>
    </p:spTree>
    <p:extLst>
      <p:ext uri="{BB962C8B-B14F-4D97-AF65-F5344CB8AC3E}">
        <p14:creationId xmlns:p14="http://schemas.microsoft.com/office/powerpoint/2010/main" val="35711116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149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6553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9855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5046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1837" indent="0" algn="ctr">
              <a:buNone/>
              <a:defRPr/>
            </a:lvl2pPr>
            <a:lvl3pPr marL="1083674" indent="0" algn="ctr">
              <a:buNone/>
              <a:defRPr/>
            </a:lvl3pPr>
            <a:lvl4pPr marL="1625511" indent="0" algn="ctr">
              <a:buNone/>
              <a:defRPr/>
            </a:lvl4pPr>
            <a:lvl5pPr marL="2167347" indent="0" algn="ctr">
              <a:buNone/>
              <a:defRPr/>
            </a:lvl5pPr>
            <a:lvl6pPr marL="2709184" indent="0" algn="ctr">
              <a:buNone/>
              <a:defRPr/>
            </a:lvl6pPr>
            <a:lvl7pPr marL="3251021" indent="0" algn="ctr">
              <a:buNone/>
              <a:defRPr/>
            </a:lvl7pPr>
            <a:lvl8pPr marL="3792858" indent="0" algn="ctr">
              <a:buNone/>
              <a:defRPr/>
            </a:lvl8pPr>
            <a:lvl9pPr marL="433469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5CA1A973-9E5F-4DF1-A5BC-D3E13BD3E37C}"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717847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D362C896-7A31-427A-BB38-8CB1A5A0933B}"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554429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4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70"/>
            </a:lvl1pPr>
            <a:lvl2pPr marL="541837" indent="0">
              <a:buNone/>
              <a:defRPr sz="2148"/>
            </a:lvl2pPr>
            <a:lvl3pPr marL="1083674" indent="0">
              <a:buNone/>
              <a:defRPr sz="1926"/>
            </a:lvl3pPr>
            <a:lvl4pPr marL="1625511" indent="0">
              <a:buNone/>
              <a:defRPr sz="1630"/>
            </a:lvl4pPr>
            <a:lvl5pPr marL="2167347" indent="0">
              <a:buNone/>
              <a:defRPr sz="1630"/>
            </a:lvl5pPr>
            <a:lvl6pPr marL="2709184" indent="0">
              <a:buNone/>
              <a:defRPr sz="1630"/>
            </a:lvl6pPr>
            <a:lvl7pPr marL="3251021" indent="0">
              <a:buNone/>
              <a:defRPr sz="1630"/>
            </a:lvl7pPr>
            <a:lvl8pPr marL="3792858" indent="0">
              <a:buNone/>
              <a:defRPr sz="1630"/>
            </a:lvl8pPr>
            <a:lvl9pPr marL="4334695" indent="0">
              <a:buNone/>
              <a:defRPr sz="163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27FF623F-72D3-41AA-982E-877982D56B2D}"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1296252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33"/>
            </a:lvl1pPr>
            <a:lvl2pPr>
              <a:defRPr sz="2815"/>
            </a:lvl2pPr>
            <a:lvl3pPr>
              <a:defRPr sz="2370"/>
            </a:lvl3pPr>
            <a:lvl4pPr>
              <a:defRPr sz="2148"/>
            </a:lvl4pPr>
            <a:lvl5pPr>
              <a:defRPr sz="2148"/>
            </a:lvl5pPr>
            <a:lvl6pPr>
              <a:defRPr sz="2148"/>
            </a:lvl6pPr>
            <a:lvl7pPr>
              <a:defRPr sz="2148"/>
            </a:lvl7pPr>
            <a:lvl8pPr>
              <a:defRPr sz="2148"/>
            </a:lvl8pPr>
            <a:lvl9pPr>
              <a:defRPr sz="21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33"/>
            </a:lvl1pPr>
            <a:lvl2pPr>
              <a:defRPr sz="2815"/>
            </a:lvl2pPr>
            <a:lvl3pPr>
              <a:defRPr sz="2370"/>
            </a:lvl3pPr>
            <a:lvl4pPr>
              <a:defRPr sz="2148"/>
            </a:lvl4pPr>
            <a:lvl5pPr>
              <a:defRPr sz="2148"/>
            </a:lvl5pPr>
            <a:lvl6pPr>
              <a:defRPr sz="2148"/>
            </a:lvl6pPr>
            <a:lvl7pPr>
              <a:defRPr sz="2148"/>
            </a:lvl7pPr>
            <a:lvl8pPr>
              <a:defRPr sz="2148"/>
            </a:lvl8pPr>
            <a:lvl9pPr>
              <a:defRPr sz="21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EFBB1622-8DFE-4865-A02D-D650B669ACDC}"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441186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15" b="1"/>
            </a:lvl1pPr>
            <a:lvl2pPr marL="541837" indent="0">
              <a:buNone/>
              <a:defRPr sz="2370" b="1"/>
            </a:lvl2pPr>
            <a:lvl3pPr marL="1083674" indent="0">
              <a:buNone/>
              <a:defRPr sz="2148" b="1"/>
            </a:lvl3pPr>
            <a:lvl4pPr marL="1625511" indent="0">
              <a:buNone/>
              <a:defRPr sz="1926" b="1"/>
            </a:lvl4pPr>
            <a:lvl5pPr marL="2167347" indent="0">
              <a:buNone/>
              <a:defRPr sz="1926" b="1"/>
            </a:lvl5pPr>
            <a:lvl6pPr marL="2709184" indent="0">
              <a:buNone/>
              <a:defRPr sz="1926" b="1"/>
            </a:lvl6pPr>
            <a:lvl7pPr marL="3251021" indent="0">
              <a:buNone/>
              <a:defRPr sz="1926" b="1"/>
            </a:lvl7pPr>
            <a:lvl8pPr marL="3792858" indent="0">
              <a:buNone/>
              <a:defRPr sz="1926" b="1"/>
            </a:lvl8pPr>
            <a:lvl9pPr marL="4334695" indent="0">
              <a:buNone/>
              <a:defRPr sz="1926"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15"/>
            </a:lvl1pPr>
            <a:lvl2pPr>
              <a:defRPr sz="2370"/>
            </a:lvl2pPr>
            <a:lvl3pPr>
              <a:defRPr sz="2148"/>
            </a:lvl3pPr>
            <a:lvl4pPr>
              <a:defRPr sz="1926"/>
            </a:lvl4pPr>
            <a:lvl5pPr>
              <a:defRPr sz="1926"/>
            </a:lvl5pPr>
            <a:lvl6pPr>
              <a:defRPr sz="1926"/>
            </a:lvl6pPr>
            <a:lvl7pPr>
              <a:defRPr sz="1926"/>
            </a:lvl7pPr>
            <a:lvl8pPr>
              <a:defRPr sz="1926"/>
            </a:lvl8pPr>
            <a:lvl9pPr>
              <a:defRPr sz="19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15" b="1"/>
            </a:lvl1pPr>
            <a:lvl2pPr marL="541837" indent="0">
              <a:buNone/>
              <a:defRPr sz="2370" b="1"/>
            </a:lvl2pPr>
            <a:lvl3pPr marL="1083674" indent="0">
              <a:buNone/>
              <a:defRPr sz="2148" b="1"/>
            </a:lvl3pPr>
            <a:lvl4pPr marL="1625511" indent="0">
              <a:buNone/>
              <a:defRPr sz="1926" b="1"/>
            </a:lvl4pPr>
            <a:lvl5pPr marL="2167347" indent="0">
              <a:buNone/>
              <a:defRPr sz="1926" b="1"/>
            </a:lvl5pPr>
            <a:lvl6pPr marL="2709184" indent="0">
              <a:buNone/>
              <a:defRPr sz="1926" b="1"/>
            </a:lvl6pPr>
            <a:lvl7pPr marL="3251021" indent="0">
              <a:buNone/>
              <a:defRPr sz="1926" b="1"/>
            </a:lvl7pPr>
            <a:lvl8pPr marL="3792858" indent="0">
              <a:buNone/>
              <a:defRPr sz="1926" b="1"/>
            </a:lvl8pPr>
            <a:lvl9pPr marL="4334695" indent="0">
              <a:buNone/>
              <a:defRPr sz="1926"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15"/>
            </a:lvl1pPr>
            <a:lvl2pPr>
              <a:defRPr sz="2370"/>
            </a:lvl2pPr>
            <a:lvl3pPr>
              <a:defRPr sz="2148"/>
            </a:lvl3pPr>
            <a:lvl4pPr>
              <a:defRPr sz="1926"/>
            </a:lvl4pPr>
            <a:lvl5pPr>
              <a:defRPr sz="1926"/>
            </a:lvl5pPr>
            <a:lvl6pPr>
              <a:defRPr sz="1926"/>
            </a:lvl6pPr>
            <a:lvl7pPr>
              <a:defRPr sz="1926"/>
            </a:lvl7pPr>
            <a:lvl8pPr>
              <a:defRPr sz="1926"/>
            </a:lvl8pPr>
            <a:lvl9pPr>
              <a:defRPr sz="192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9B7B8DEF-0B8C-451D-B2B5-A770775AFCD3}"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854602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77296"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77296" fontAlgn="base">
              <a:spcBef>
                <a:spcPct val="0"/>
              </a:spcBef>
              <a:spcAft>
                <a:spcPct val="0"/>
              </a:spcAft>
            </a:pPr>
            <a:fld id="{C67E2DE9-5EC1-484A-B178-46BADFCC4D22}"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6283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theme" Target="../theme/theme2.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3.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4.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BB51188-B75E-4B1E-B6E5-538C77CC0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B0F55A6-5C22-4AC7-824A-1B5423AD2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022FC0-21B0-41E0-9D77-A9BE7ADAC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5DD45-4E3E-4143-A73F-983020A09E29}" type="datetimeFigureOut">
              <a:rPr lang="en-US" smtClean="0"/>
              <a:t>10/25/2021</a:t>
            </a:fld>
            <a:endParaRPr lang="en-US"/>
          </a:p>
        </p:txBody>
      </p:sp>
      <p:sp>
        <p:nvSpPr>
          <p:cNvPr id="5" name="Footer Placeholder 4">
            <a:extLst>
              <a:ext uri="{FF2B5EF4-FFF2-40B4-BE49-F238E27FC236}">
                <a16:creationId xmlns="" xmlns:a16="http://schemas.microsoft.com/office/drawing/2014/main" id="{5B1F9BA8-7F6E-4E44-AA47-88F491FB88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FED9F62-9119-42C8-98A8-051471DF1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BE35E-154B-4DB5-AAD1-4D145BADFE8C}" type="slidenum">
              <a:rPr lang="en-US" smtClean="0"/>
              <a:t>‹#›</a:t>
            </a:fld>
            <a:endParaRPr lang="en-US"/>
          </a:p>
        </p:txBody>
      </p:sp>
    </p:spTree>
    <p:extLst>
      <p:ext uri="{BB962C8B-B14F-4D97-AF65-F5344CB8AC3E}">
        <p14:creationId xmlns:p14="http://schemas.microsoft.com/office/powerpoint/2010/main" val="2094359694"/>
      </p:ext>
    </p:extLst>
  </p:cSld>
  <p:clrMap bg1="lt1" tx1="dk1" bg2="lt2" tx2="dk2" accent1="accent1" accent2="accent2" accent3="accent3" accent4="accent4" accent5="accent5" accent6="accent6" hlink="hlink" folHlink="folHlink"/>
  <p:sldLayoutIdLst>
    <p:sldLayoutId id="2147483649" r:id="rId1"/>
    <p:sldLayoutId id="2147483727" r:id="rId2"/>
    <p:sldLayoutId id="2147483696" r:id="rId3"/>
    <p:sldLayoutId id="2147483693" r:id="rId4"/>
    <p:sldLayoutId id="2147483689" r:id="rId5"/>
    <p:sldLayoutId id="2147483650" r:id="rId6"/>
    <p:sldLayoutId id="2147483745" r:id="rId7"/>
    <p:sldLayoutId id="2147483744" r:id="rId8"/>
    <p:sldLayoutId id="2147483743" r:id="rId9"/>
    <p:sldLayoutId id="2147483742" r:id="rId10"/>
    <p:sldLayoutId id="2147483741" r:id="rId11"/>
    <p:sldLayoutId id="2147483734" r:id="rId12"/>
    <p:sldLayoutId id="2147483733" r:id="rId13"/>
    <p:sldLayoutId id="2147483732" r:id="rId14"/>
    <p:sldLayoutId id="2147483730" r:id="rId15"/>
    <p:sldLayoutId id="2147483728" r:id="rId16"/>
    <p:sldLayoutId id="2147483723" r:id="rId17"/>
    <p:sldLayoutId id="2147483722" r:id="rId18"/>
    <p:sldLayoutId id="2147483721" r:id="rId19"/>
    <p:sldLayoutId id="2147483720" r:id="rId20"/>
    <p:sldLayoutId id="2147483719" r:id="rId21"/>
    <p:sldLayoutId id="2147483718" r:id="rId22"/>
    <p:sldLayoutId id="2147483717" r:id="rId23"/>
    <p:sldLayoutId id="2147483702" r:id="rId24"/>
    <p:sldLayoutId id="2147483701" r:id="rId25"/>
    <p:sldLayoutId id="2147483700" r:id="rId26"/>
    <p:sldLayoutId id="2147483698" r:id="rId27"/>
    <p:sldLayoutId id="2147483697" r:id="rId28"/>
    <p:sldLayoutId id="2147483694" r:id="rId29"/>
    <p:sldLayoutId id="2147483690" r:id="rId30"/>
    <p:sldLayoutId id="2147483688" r:id="rId31"/>
    <p:sldLayoutId id="2147483651" r:id="rId32"/>
    <p:sldLayoutId id="2147483652" r:id="rId33"/>
    <p:sldLayoutId id="2147483653" r:id="rId34"/>
    <p:sldLayoutId id="2147483654" r:id="rId35"/>
    <p:sldLayoutId id="2147483655" r:id="rId36"/>
    <p:sldLayoutId id="2147483656" r:id="rId37"/>
    <p:sldLayoutId id="2147483657" r:id="rId38"/>
    <p:sldLayoutId id="2147483658" r:id="rId39"/>
    <p:sldLayoutId id="2147483659"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E745D-309F-4DD5-89C3-C93B853A0A8B}" type="datetimeFigureOut">
              <a:rPr lang="zh-CN" altLang="en-US" smtClean="0"/>
              <a:t>2021/10/25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9053E-FE4A-4D94-8125-0BC039E7E778}" type="slidenum">
              <a:rPr lang="zh-CN" altLang="en-US" smtClean="0"/>
              <a:t>‹#›</a:t>
            </a:fld>
            <a:endParaRPr lang="zh-CN" altLang="en-US"/>
          </a:p>
        </p:txBody>
      </p:sp>
    </p:spTree>
    <p:extLst>
      <p:ext uri="{BB962C8B-B14F-4D97-AF65-F5344CB8AC3E}">
        <p14:creationId xmlns:p14="http://schemas.microsoft.com/office/powerpoint/2010/main" val="1536980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736" r:id="rId3"/>
    <p:sldLayoutId id="2147483707" r:id="rId4"/>
    <p:sldLayoutId id="2147483664" r:id="rId5"/>
    <p:sldLayoutId id="2147483665" r:id="rId6"/>
    <p:sldLayoutId id="2147483666" r:id="rId7"/>
    <p:sldLayoutId id="2147483667" r:id="rId8"/>
    <p:sldLayoutId id="2147483668" r:id="rId9"/>
    <p:sldLayoutId id="2147483669" r:id="rId10"/>
    <p:sldLayoutId id="2147483740" r:id="rId11"/>
    <p:sldLayoutId id="2147483739" r:id="rId12"/>
    <p:sldLayoutId id="2147483738" r:id="rId13"/>
    <p:sldLayoutId id="2147483737" r:id="rId14"/>
    <p:sldLayoutId id="2147483735" r:id="rId15"/>
    <p:sldLayoutId id="2147483731" r:id="rId16"/>
    <p:sldLayoutId id="2147483729" r:id="rId17"/>
    <p:sldLayoutId id="2147483726" r:id="rId18"/>
    <p:sldLayoutId id="2147483725" r:id="rId19"/>
    <p:sldLayoutId id="2147483724" r:id="rId20"/>
    <p:sldLayoutId id="2147483716" r:id="rId21"/>
    <p:sldLayoutId id="2147483713" r:id="rId22"/>
    <p:sldLayoutId id="2147483712" r:id="rId23"/>
    <p:sldLayoutId id="2147483711" r:id="rId24"/>
    <p:sldLayoutId id="2147483710" r:id="rId25"/>
    <p:sldLayoutId id="2147483709" r:id="rId26"/>
    <p:sldLayoutId id="2147483708" r:id="rId27"/>
    <p:sldLayoutId id="2147483706" r:id="rId28"/>
    <p:sldLayoutId id="2147483705" r:id="rId29"/>
    <p:sldLayoutId id="2147483704" r:id="rId30"/>
    <p:sldLayoutId id="2147483703" r:id="rId31"/>
    <p:sldLayoutId id="2147483699" r:id="rId32"/>
    <p:sldLayoutId id="2147483695" r:id="rId33"/>
    <p:sldLayoutId id="2147483692" r:id="rId34"/>
    <p:sldLayoutId id="2147483691" r:id="rId35"/>
    <p:sldLayoutId id="2147483687" r:id="rId36"/>
    <p:sldLayoutId id="2147483670" r:id="rId37"/>
    <p:sldLayoutId id="2147483671" r:id="rId38"/>
    <p:sldLayoutId id="2147483672" r:id="rId39"/>
    <p:sldLayoutId id="2147483673" r:id="rId40"/>
    <p:sldLayoutId id="2147483674"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8240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15" r:id="rId4"/>
    <p:sldLayoutId id="2147483714"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130" y="275035"/>
            <a:ext cx="1097374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73152" rIns="146304" bIns="7315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130" y="1600200"/>
            <a:ext cx="10973741"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304" tIns="73152" rIns="146304" bIns="731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130" y="6244829"/>
            <a:ext cx="2845741" cy="476250"/>
          </a:xfrm>
          <a:prstGeom prst="rect">
            <a:avLst/>
          </a:prstGeom>
          <a:noFill/>
          <a:ln>
            <a:noFill/>
          </a:ln>
          <a:effectLst/>
          <a:extLst/>
        </p:spPr>
        <p:txBody>
          <a:bodyPr vert="horz" wrap="square" lIns="146304" tIns="73152" rIns="146304" bIns="73152" numCol="1" anchor="t" anchorCtr="0" compatLnSpc="1">
            <a:prstTxWarp prst="textNoShape">
              <a:avLst/>
            </a:prstTxWarp>
          </a:bodyPr>
          <a:lstStyle>
            <a:lvl1pPr>
              <a:defRPr sz="1630">
                <a:latin typeface="Arial" charset="0"/>
              </a:defRPr>
            </a:lvl1pPr>
          </a:lstStyle>
          <a:p>
            <a:pPr defTabSz="677296"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130" y="6244829"/>
            <a:ext cx="3861741" cy="476250"/>
          </a:xfrm>
          <a:prstGeom prst="rect">
            <a:avLst/>
          </a:prstGeom>
          <a:noFill/>
          <a:ln>
            <a:noFill/>
          </a:ln>
          <a:effectLst/>
          <a:extLst/>
        </p:spPr>
        <p:txBody>
          <a:bodyPr vert="horz" wrap="square" lIns="146304" tIns="73152" rIns="146304" bIns="73152" numCol="1" anchor="t" anchorCtr="0" compatLnSpc="1">
            <a:prstTxWarp prst="textNoShape">
              <a:avLst/>
            </a:prstTxWarp>
          </a:bodyPr>
          <a:lstStyle>
            <a:lvl1pPr algn="ctr">
              <a:defRPr sz="1630">
                <a:latin typeface="Arial" charset="0"/>
              </a:defRPr>
            </a:lvl1pPr>
          </a:lstStyle>
          <a:p>
            <a:pPr defTabSz="677296"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130" y="6244829"/>
            <a:ext cx="2845741" cy="476250"/>
          </a:xfrm>
          <a:prstGeom prst="rect">
            <a:avLst/>
          </a:prstGeom>
          <a:noFill/>
          <a:ln>
            <a:noFill/>
          </a:ln>
          <a:effectLst/>
          <a:extLst/>
        </p:spPr>
        <p:txBody>
          <a:bodyPr vert="horz" wrap="square" lIns="146304" tIns="73152" rIns="146304" bIns="73152" numCol="1" anchor="t" anchorCtr="0" compatLnSpc="1">
            <a:prstTxWarp prst="textNoShape">
              <a:avLst/>
            </a:prstTxWarp>
          </a:bodyPr>
          <a:lstStyle>
            <a:lvl1pPr algn="r">
              <a:defRPr sz="1630"/>
            </a:lvl1pPr>
          </a:lstStyle>
          <a:p>
            <a:pPr defTabSz="677296" fontAlgn="base">
              <a:spcBef>
                <a:spcPct val="0"/>
              </a:spcBef>
              <a:spcAft>
                <a:spcPct val="0"/>
              </a:spcAft>
            </a:pPr>
            <a:fld id="{E430FE29-9993-4895-B150-A7B99C83E875}" type="slidenum">
              <a:rPr lang="en-US" altLang="en-US" smtClean="0">
                <a:solidFill>
                  <a:srgbClr val="000000"/>
                </a:solidFill>
              </a:rPr>
              <a:pPr defTabSz="677296"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1421967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5185">
          <a:solidFill>
            <a:schemeClr val="tx2"/>
          </a:solidFill>
          <a:latin typeface="+mj-lt"/>
          <a:ea typeface="+mj-ea"/>
          <a:cs typeface="+mj-cs"/>
        </a:defRPr>
      </a:lvl1pPr>
      <a:lvl2pPr algn="ctr" rtl="0" eaLnBrk="0" fontAlgn="base" hangingPunct="0">
        <a:spcBef>
          <a:spcPct val="0"/>
        </a:spcBef>
        <a:spcAft>
          <a:spcPct val="0"/>
        </a:spcAft>
        <a:defRPr sz="5185">
          <a:solidFill>
            <a:schemeClr val="tx2"/>
          </a:solidFill>
          <a:latin typeface="Arial" charset="0"/>
        </a:defRPr>
      </a:lvl2pPr>
      <a:lvl3pPr algn="ctr" rtl="0" eaLnBrk="0" fontAlgn="base" hangingPunct="0">
        <a:spcBef>
          <a:spcPct val="0"/>
        </a:spcBef>
        <a:spcAft>
          <a:spcPct val="0"/>
        </a:spcAft>
        <a:defRPr sz="5185">
          <a:solidFill>
            <a:schemeClr val="tx2"/>
          </a:solidFill>
          <a:latin typeface="Arial" charset="0"/>
        </a:defRPr>
      </a:lvl3pPr>
      <a:lvl4pPr algn="ctr" rtl="0" eaLnBrk="0" fontAlgn="base" hangingPunct="0">
        <a:spcBef>
          <a:spcPct val="0"/>
        </a:spcBef>
        <a:spcAft>
          <a:spcPct val="0"/>
        </a:spcAft>
        <a:defRPr sz="5185">
          <a:solidFill>
            <a:schemeClr val="tx2"/>
          </a:solidFill>
          <a:latin typeface="Arial" charset="0"/>
        </a:defRPr>
      </a:lvl4pPr>
      <a:lvl5pPr algn="ctr" rtl="0" eaLnBrk="0" fontAlgn="base" hangingPunct="0">
        <a:spcBef>
          <a:spcPct val="0"/>
        </a:spcBef>
        <a:spcAft>
          <a:spcPct val="0"/>
        </a:spcAft>
        <a:defRPr sz="5185">
          <a:solidFill>
            <a:schemeClr val="tx2"/>
          </a:solidFill>
          <a:latin typeface="Arial" charset="0"/>
        </a:defRPr>
      </a:lvl5pPr>
      <a:lvl6pPr marL="541837" algn="ctr" rtl="0" fontAlgn="base">
        <a:spcBef>
          <a:spcPct val="0"/>
        </a:spcBef>
        <a:spcAft>
          <a:spcPct val="0"/>
        </a:spcAft>
        <a:defRPr sz="5185">
          <a:solidFill>
            <a:schemeClr val="tx2"/>
          </a:solidFill>
          <a:latin typeface="Arial" charset="0"/>
        </a:defRPr>
      </a:lvl6pPr>
      <a:lvl7pPr marL="1083674" algn="ctr" rtl="0" fontAlgn="base">
        <a:spcBef>
          <a:spcPct val="0"/>
        </a:spcBef>
        <a:spcAft>
          <a:spcPct val="0"/>
        </a:spcAft>
        <a:defRPr sz="5185">
          <a:solidFill>
            <a:schemeClr val="tx2"/>
          </a:solidFill>
          <a:latin typeface="Arial" charset="0"/>
        </a:defRPr>
      </a:lvl7pPr>
      <a:lvl8pPr marL="1625511" algn="ctr" rtl="0" fontAlgn="base">
        <a:spcBef>
          <a:spcPct val="0"/>
        </a:spcBef>
        <a:spcAft>
          <a:spcPct val="0"/>
        </a:spcAft>
        <a:defRPr sz="5185">
          <a:solidFill>
            <a:schemeClr val="tx2"/>
          </a:solidFill>
          <a:latin typeface="Arial" charset="0"/>
        </a:defRPr>
      </a:lvl8pPr>
      <a:lvl9pPr marL="2167347" algn="ctr" rtl="0" fontAlgn="base">
        <a:spcBef>
          <a:spcPct val="0"/>
        </a:spcBef>
        <a:spcAft>
          <a:spcPct val="0"/>
        </a:spcAft>
        <a:defRPr sz="5185">
          <a:solidFill>
            <a:schemeClr val="tx2"/>
          </a:solidFill>
          <a:latin typeface="Arial" charset="0"/>
        </a:defRPr>
      </a:lvl9pPr>
    </p:titleStyle>
    <p:bodyStyle>
      <a:lvl1pPr marL="405673" indent="-405673" algn="l" rtl="0" eaLnBrk="0" fontAlgn="base" hangingPunct="0">
        <a:spcBef>
          <a:spcPct val="20000"/>
        </a:spcBef>
        <a:spcAft>
          <a:spcPct val="0"/>
        </a:spcAft>
        <a:buChar char="•"/>
        <a:defRPr sz="3778">
          <a:solidFill>
            <a:schemeClr val="tx1"/>
          </a:solidFill>
          <a:latin typeface="+mn-lt"/>
          <a:ea typeface="+mn-ea"/>
          <a:cs typeface="+mn-cs"/>
        </a:defRPr>
      </a:lvl1pPr>
      <a:lvl2pPr marL="879544" indent="-338648" algn="l" rtl="0" eaLnBrk="0" fontAlgn="base" hangingPunct="0">
        <a:spcBef>
          <a:spcPct val="20000"/>
        </a:spcBef>
        <a:spcAft>
          <a:spcPct val="0"/>
        </a:spcAft>
        <a:buChar char="–"/>
        <a:defRPr sz="3333">
          <a:solidFill>
            <a:schemeClr val="tx1"/>
          </a:solidFill>
          <a:latin typeface="+mn-lt"/>
        </a:defRPr>
      </a:lvl2pPr>
      <a:lvl3pPr marL="1354592" indent="-270448" algn="l" rtl="0" eaLnBrk="0" fontAlgn="base" hangingPunct="0">
        <a:spcBef>
          <a:spcPct val="20000"/>
        </a:spcBef>
        <a:spcAft>
          <a:spcPct val="0"/>
        </a:spcAft>
        <a:buChar char="•"/>
        <a:defRPr sz="2815">
          <a:solidFill>
            <a:schemeClr val="tx1"/>
          </a:solidFill>
          <a:latin typeface="+mn-lt"/>
        </a:defRPr>
      </a:lvl3pPr>
      <a:lvl4pPr marL="1895488" indent="-270448" algn="l" rtl="0" eaLnBrk="0" fontAlgn="base" hangingPunct="0">
        <a:spcBef>
          <a:spcPct val="20000"/>
        </a:spcBef>
        <a:spcAft>
          <a:spcPct val="0"/>
        </a:spcAft>
        <a:buChar char="–"/>
        <a:defRPr sz="2370">
          <a:solidFill>
            <a:schemeClr val="tx1"/>
          </a:solidFill>
          <a:latin typeface="+mn-lt"/>
        </a:defRPr>
      </a:lvl4pPr>
      <a:lvl5pPr marL="2437561" indent="-270448" algn="l" rtl="0" eaLnBrk="0" fontAlgn="base" hangingPunct="0">
        <a:spcBef>
          <a:spcPct val="20000"/>
        </a:spcBef>
        <a:spcAft>
          <a:spcPct val="0"/>
        </a:spcAft>
        <a:buChar char="»"/>
        <a:defRPr sz="2370">
          <a:solidFill>
            <a:schemeClr val="tx1"/>
          </a:solidFill>
          <a:latin typeface="+mn-lt"/>
        </a:defRPr>
      </a:lvl5pPr>
      <a:lvl6pPr marL="2980103" indent="-270918" algn="l" rtl="0" fontAlgn="base">
        <a:spcBef>
          <a:spcPct val="20000"/>
        </a:spcBef>
        <a:spcAft>
          <a:spcPct val="0"/>
        </a:spcAft>
        <a:buChar char="»"/>
        <a:defRPr sz="2370">
          <a:solidFill>
            <a:schemeClr val="tx1"/>
          </a:solidFill>
          <a:latin typeface="+mn-lt"/>
        </a:defRPr>
      </a:lvl6pPr>
      <a:lvl7pPr marL="3521940" indent="-270918" algn="l" rtl="0" fontAlgn="base">
        <a:spcBef>
          <a:spcPct val="20000"/>
        </a:spcBef>
        <a:spcAft>
          <a:spcPct val="0"/>
        </a:spcAft>
        <a:buChar char="»"/>
        <a:defRPr sz="2370">
          <a:solidFill>
            <a:schemeClr val="tx1"/>
          </a:solidFill>
          <a:latin typeface="+mn-lt"/>
        </a:defRPr>
      </a:lvl7pPr>
      <a:lvl8pPr marL="4063776" indent="-270918" algn="l" rtl="0" fontAlgn="base">
        <a:spcBef>
          <a:spcPct val="20000"/>
        </a:spcBef>
        <a:spcAft>
          <a:spcPct val="0"/>
        </a:spcAft>
        <a:buChar char="»"/>
        <a:defRPr sz="2370">
          <a:solidFill>
            <a:schemeClr val="tx1"/>
          </a:solidFill>
          <a:latin typeface="+mn-lt"/>
        </a:defRPr>
      </a:lvl8pPr>
      <a:lvl9pPr marL="4605613" indent="-270918" algn="l" rtl="0" fontAlgn="base">
        <a:spcBef>
          <a:spcPct val="20000"/>
        </a:spcBef>
        <a:spcAft>
          <a:spcPct val="0"/>
        </a:spcAft>
        <a:buChar char="»"/>
        <a:defRPr sz="2370">
          <a:solidFill>
            <a:schemeClr val="tx1"/>
          </a:solidFill>
          <a:latin typeface="+mn-lt"/>
        </a:defRPr>
      </a:lvl9pPr>
    </p:bodyStyle>
    <p:otherStyle>
      <a:defPPr>
        <a:defRPr lang="en-US"/>
      </a:defPPr>
      <a:lvl1pPr marL="0" algn="l" defTabSz="1083674" rtl="0" eaLnBrk="1" latinLnBrk="0" hangingPunct="1">
        <a:defRPr sz="2148" kern="1200">
          <a:solidFill>
            <a:schemeClr val="tx1"/>
          </a:solidFill>
          <a:latin typeface="+mn-lt"/>
          <a:ea typeface="+mn-ea"/>
          <a:cs typeface="+mn-cs"/>
        </a:defRPr>
      </a:lvl1pPr>
      <a:lvl2pPr marL="541837" algn="l" defTabSz="1083674" rtl="0" eaLnBrk="1" latinLnBrk="0" hangingPunct="1">
        <a:defRPr sz="2148" kern="1200">
          <a:solidFill>
            <a:schemeClr val="tx1"/>
          </a:solidFill>
          <a:latin typeface="+mn-lt"/>
          <a:ea typeface="+mn-ea"/>
          <a:cs typeface="+mn-cs"/>
        </a:defRPr>
      </a:lvl2pPr>
      <a:lvl3pPr marL="1083674" algn="l" defTabSz="1083674" rtl="0" eaLnBrk="1" latinLnBrk="0" hangingPunct="1">
        <a:defRPr sz="2148" kern="1200">
          <a:solidFill>
            <a:schemeClr val="tx1"/>
          </a:solidFill>
          <a:latin typeface="+mn-lt"/>
          <a:ea typeface="+mn-ea"/>
          <a:cs typeface="+mn-cs"/>
        </a:defRPr>
      </a:lvl3pPr>
      <a:lvl4pPr marL="1625511" algn="l" defTabSz="1083674" rtl="0" eaLnBrk="1" latinLnBrk="0" hangingPunct="1">
        <a:defRPr sz="2148" kern="1200">
          <a:solidFill>
            <a:schemeClr val="tx1"/>
          </a:solidFill>
          <a:latin typeface="+mn-lt"/>
          <a:ea typeface="+mn-ea"/>
          <a:cs typeface="+mn-cs"/>
        </a:defRPr>
      </a:lvl4pPr>
      <a:lvl5pPr marL="2167347" algn="l" defTabSz="1083674" rtl="0" eaLnBrk="1" latinLnBrk="0" hangingPunct="1">
        <a:defRPr sz="2148" kern="1200">
          <a:solidFill>
            <a:schemeClr val="tx1"/>
          </a:solidFill>
          <a:latin typeface="+mn-lt"/>
          <a:ea typeface="+mn-ea"/>
          <a:cs typeface="+mn-cs"/>
        </a:defRPr>
      </a:lvl5pPr>
      <a:lvl6pPr marL="2709184" algn="l" defTabSz="1083674" rtl="0" eaLnBrk="1" latinLnBrk="0" hangingPunct="1">
        <a:defRPr sz="2148" kern="1200">
          <a:solidFill>
            <a:schemeClr val="tx1"/>
          </a:solidFill>
          <a:latin typeface="+mn-lt"/>
          <a:ea typeface="+mn-ea"/>
          <a:cs typeface="+mn-cs"/>
        </a:defRPr>
      </a:lvl6pPr>
      <a:lvl7pPr marL="3251021" algn="l" defTabSz="1083674" rtl="0" eaLnBrk="1" latinLnBrk="0" hangingPunct="1">
        <a:defRPr sz="2148" kern="1200">
          <a:solidFill>
            <a:schemeClr val="tx1"/>
          </a:solidFill>
          <a:latin typeface="+mn-lt"/>
          <a:ea typeface="+mn-ea"/>
          <a:cs typeface="+mn-cs"/>
        </a:defRPr>
      </a:lvl7pPr>
      <a:lvl8pPr marL="3792858" algn="l" defTabSz="1083674" rtl="0" eaLnBrk="1" latinLnBrk="0" hangingPunct="1">
        <a:defRPr sz="2148" kern="1200">
          <a:solidFill>
            <a:schemeClr val="tx1"/>
          </a:solidFill>
          <a:latin typeface="+mn-lt"/>
          <a:ea typeface="+mn-ea"/>
          <a:cs typeface="+mn-cs"/>
        </a:defRPr>
      </a:lvl8pPr>
      <a:lvl9pPr marL="4334695" algn="l" defTabSz="1083674" rtl="0" eaLnBrk="1" latinLnBrk="0" hangingPunct="1">
        <a:defRPr sz="2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png"/><Relationship Id="rId2" Type="http://schemas.openxmlformats.org/officeDocument/2006/relationships/slideLayout" Target="../slideLayouts/slideLayout8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0.xml"/><Relationship Id="rId1" Type="http://schemas.openxmlformats.org/officeDocument/2006/relationships/tags" Target="../tags/tag3.xml"/><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0.xml"/><Relationship Id="rId1" Type="http://schemas.openxmlformats.org/officeDocument/2006/relationships/tags" Target="../tags/tag4.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Users\Administrator\Desktop\ảnh đẹp\c5aacd56d62005c243f33a68f38a66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4"/>
            <a:ext cx="12192000" cy="68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p:nvPr/>
        </p:nvSpPr>
        <p:spPr>
          <a:xfrm>
            <a:off x="1117600" y="493889"/>
            <a:ext cx="10363200" cy="270933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lIns="108373" tIns="54187" rIns="108373" bIns="54187" numCol="1">
            <a:prstTxWarp prst="textArchUp">
              <a:avLst>
                <a:gd name="adj" fmla="val 10836189"/>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677296" fontAlgn="base">
              <a:spcBef>
                <a:spcPct val="0"/>
              </a:spcBef>
              <a:spcAft>
                <a:spcPct val="0"/>
              </a:spcAft>
              <a:defRPr/>
            </a:pPr>
            <a:r>
              <a:rPr lang="en-US" sz="4296" b="1" spc="59" dirty="0">
                <a:ln w="11430"/>
                <a:solidFill>
                  <a:srgbClr val="00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p:txBody>
      </p:sp>
      <p:sp>
        <p:nvSpPr>
          <p:cNvPr id="7" name="Google Shape;182;p1">
            <a:extLst/>
          </p:cNvPr>
          <p:cNvSpPr/>
          <p:nvPr/>
        </p:nvSpPr>
        <p:spPr>
          <a:xfrm>
            <a:off x="2235200" y="1645216"/>
            <a:ext cx="7772400" cy="1859044"/>
          </a:xfrm>
          <a:prstGeom prst="rect">
            <a:avLst/>
          </a:prstGeom>
        </p:spPr>
        <p:txBody>
          <a:bodyPr lIns="108373" tIns="54187" rIns="108373" bIns="54187" numCol="1">
            <a:prstTxWarp prst="textPlain">
              <a:avLst/>
            </a:prstTxWarp>
          </a:bodyPr>
          <a:lstStyle/>
          <a:p>
            <a:pPr algn="ctr" defTabSz="677296" fontAlgn="base">
              <a:spcBef>
                <a:spcPct val="0"/>
              </a:spcBef>
              <a:spcAft>
                <a:spcPct val="0"/>
              </a:spcAft>
              <a:defRPr/>
            </a:pPr>
            <a:r>
              <a:rPr sz="1333" b="1" dirty="0">
                <a:solidFill>
                  <a:srgbClr val="FF0000"/>
                </a:solidFill>
                <a:latin typeface="Arial"/>
              </a:rPr>
              <a:t>CHÀO MỪNG CÁC </a:t>
            </a:r>
            <a:r>
              <a:rPr lang="en-US" sz="1333" b="1" dirty="0">
                <a:solidFill>
                  <a:srgbClr val="FF0000"/>
                </a:solidFill>
                <a:latin typeface="Arial"/>
              </a:rPr>
              <a:t>EM</a:t>
            </a:r>
            <a:r>
              <a:rPr sz="1333" b="1" dirty="0">
                <a:solidFill>
                  <a:srgbClr val="FF0000"/>
                </a:solidFill>
                <a:latin typeface="Arial"/>
              </a:rPr>
              <a:t/>
            </a:r>
            <a:br>
              <a:rPr sz="1333" b="1" dirty="0">
                <a:solidFill>
                  <a:srgbClr val="FF0000"/>
                </a:solidFill>
                <a:latin typeface="Arial"/>
              </a:rPr>
            </a:br>
            <a:r>
              <a:rPr sz="1333" b="1" dirty="0">
                <a:solidFill>
                  <a:srgbClr val="FF0000"/>
                </a:solidFill>
                <a:latin typeface="Arial"/>
              </a:rPr>
              <a:t>ĐẾN VỚI TIẾT HỌC</a:t>
            </a:r>
            <a:endParaRPr lang="en-US" sz="1333" b="1" dirty="0">
              <a:solidFill>
                <a:srgbClr val="FF0000"/>
              </a:solidFill>
              <a:latin typeface="Arial"/>
            </a:endParaRPr>
          </a:p>
        </p:txBody>
      </p:sp>
      <p:pic>
        <p:nvPicPr>
          <p:cNvPr id="5" name="Picture 4" descr="Hello GIF - Hello - Discover &amp;amp; Share GIFs | Hello gif, Hi gif, Good morning  funny pictures">
            <a:extLst>
              <a:ext uri="{FF2B5EF4-FFF2-40B4-BE49-F238E27FC236}">
                <a16:creationId xmlns="" xmlns:a16="http://schemas.microsoft.com/office/drawing/2014/main" id="{8E82E5D3-F984-48CB-BACC-7EF28A7211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127" y="5157740"/>
            <a:ext cx="1964951" cy="1657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a:extLst>
              <a:ext uri="{FF2B5EF4-FFF2-40B4-BE49-F238E27FC236}">
                <a16:creationId xmlns="" xmlns:a16="http://schemas.microsoft.com/office/drawing/2014/main" id="{9F362E6C-BA5D-4523-A27E-47FAE1109935}"/>
              </a:ext>
            </a:extLst>
          </p:cNvPr>
          <p:cNvSpPr txBox="1">
            <a:spLocks noChangeArrowheads="1"/>
          </p:cNvSpPr>
          <p:nvPr/>
        </p:nvSpPr>
        <p:spPr bwMode="auto">
          <a:xfrm>
            <a:off x="988574" y="2422154"/>
            <a:ext cx="10489687" cy="219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a:ln w="0"/>
                <a:solidFill>
                  <a:srgbClr val="0000FF"/>
                </a:solidFill>
                <a:uLnTx/>
                <a:uFillTx/>
                <a:latin typeface="Times New Roman" panose="02020603050405020304" pitchFamily="18" charset="0"/>
                <a:ea typeface="Calibri" panose="020F0502020204030204" pitchFamily="34" charset="0"/>
                <a:cs typeface="Times New Roman" panose="02020603050405020304" pitchFamily="18" charset="0"/>
              </a:rPr>
              <a:t>Cuộc gặp gỡ của họ diễn ra thật giản dị mà thân tình, thắm thiết với những câu nói, những cử chỉ gần gũi và thân thiện. Họ nhìn nhau với ánh mắt đầy thiện cảm, họ bắt tay nhau bằng đôi bàn tay dính đầy dầu mỡ. </a:t>
            </a:r>
          </a:p>
        </p:txBody>
      </p:sp>
      <p:sp>
        <p:nvSpPr>
          <p:cNvPr id="5" name="Text Box 6">
            <a:extLst>
              <a:ext uri="{FF2B5EF4-FFF2-40B4-BE49-F238E27FC236}">
                <a16:creationId xmlns="" xmlns:a16="http://schemas.microsoft.com/office/drawing/2014/main" id="{986DB8EC-B0FA-45D8-9CDE-48D2E98910AA}"/>
              </a:ext>
            </a:extLst>
          </p:cNvPr>
          <p:cNvSpPr txBox="1">
            <a:spLocks noChangeArrowheads="1"/>
          </p:cNvSpPr>
          <p:nvPr/>
        </p:nvSpPr>
        <p:spPr bwMode="auto">
          <a:xfrm>
            <a:off x="851156" y="1083547"/>
            <a:ext cx="10489687" cy="11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lvl="0" algn="just">
              <a:lnSpc>
                <a:spcPct val="107000"/>
              </a:lnSpc>
              <a:spcAft>
                <a:spcPts val="800"/>
              </a:spcAft>
              <a:defRPr/>
            </a:pPr>
            <a:r>
              <a:rPr lang="en-US" sz="3200" b="1">
                <a:solidFill>
                  <a:srgbClr val="15603B"/>
                </a:solidFill>
                <a:latin typeface="Times New Roman" panose="02020603050405020304" pitchFamily="18" charset="0"/>
                <a:cs typeface="Times New Roman" panose="02020603050405020304" pitchFamily="18" charset="0"/>
              </a:rPr>
              <a:t>Câu 3: </a:t>
            </a:r>
            <a:r>
              <a:rPr lang="vi-VN" sz="3200" b="1">
                <a:solidFill>
                  <a:srgbClr val="15603B"/>
                </a:solidFill>
                <a:latin typeface="Times New Roman" panose="02020603050405020304" pitchFamily="18" charset="0"/>
                <a:cs typeface="Times New Roman" panose="02020603050405020304" pitchFamily="18" charset="0"/>
              </a:rPr>
              <a:t>Cuộc gặp gỡ giữa hai bạn đồng nghiệp diễn ra như thế nào?</a:t>
            </a:r>
            <a:endParaRPr kumimoji="0" lang="en-US" sz="3200" b="0" i="0" u="none" strike="noStrike" kern="1200" cap="none" spc="0" normalizeH="0" baseline="0" noProof="0">
              <a:ln w="0"/>
              <a:solidFill>
                <a:srgbClr val="15603B"/>
              </a:solidFill>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4716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DD675A8-E08B-48C0-A5FC-C25C0A12E64C}"/>
              </a:ext>
            </a:extLst>
          </p:cNvPr>
          <p:cNvSpPr/>
          <p:nvPr/>
        </p:nvSpPr>
        <p:spPr>
          <a:xfrm>
            <a:off x="688156" y="1206540"/>
            <a:ext cx="10223292" cy="584775"/>
          </a:xfrm>
          <a:prstGeom prst="rect">
            <a:avLst/>
          </a:prstGeom>
          <a:solidFill>
            <a:schemeClr val="accent4">
              <a:lumMod val="20000"/>
              <a:lumOff val="80000"/>
            </a:scheme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15603B"/>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a:ln>
                  <a:noFill/>
                </a:ln>
                <a:solidFill>
                  <a:srgbClr val="15603B"/>
                </a:solidFill>
                <a:effectLst/>
                <a:uLnTx/>
                <a:uFillTx/>
                <a:latin typeface="Times New Roman" panose="02020603050405020304" pitchFamily="18" charset="0"/>
                <a:cs typeface="Times New Roman" panose="02020603050405020304" pitchFamily="18" charset="0"/>
              </a:rPr>
              <a:t> 4: </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Chi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nào</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khiến</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em</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nhớ</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nhất</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Vì</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sao</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a:t>
            </a:r>
          </a:p>
        </p:txBody>
      </p:sp>
      <p:sp>
        <p:nvSpPr>
          <p:cNvPr id="3" name="Text Box 8">
            <a:extLst>
              <a:ext uri="{FF2B5EF4-FFF2-40B4-BE49-F238E27FC236}">
                <a16:creationId xmlns="" xmlns:a16="http://schemas.microsoft.com/office/drawing/2014/main" id="{5F7F2A81-E02F-49DF-845B-DCC9EFD577B0}"/>
              </a:ext>
            </a:extLst>
          </p:cNvPr>
          <p:cNvSpPr txBox="1">
            <a:spLocks noChangeArrowheads="1"/>
          </p:cNvSpPr>
          <p:nvPr/>
        </p:nvSpPr>
        <p:spPr bwMode="auto">
          <a:xfrm>
            <a:off x="688156" y="2565994"/>
            <a:ext cx="10661716" cy="2585319"/>
          </a:xfrm>
          <a:prstGeom prst="rect">
            <a:avLst/>
          </a:prstGeom>
          <a:solidFill>
            <a:schemeClr val="accent6">
              <a:lumMod val="20000"/>
              <a:lumOff val="80000"/>
            </a:schemeClr>
          </a:solidFill>
          <a:ln w="57150">
            <a:noFill/>
            <a:prstDash val="sysDot"/>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609585" lvl="0" indent="-609585" algn="just">
              <a:buFont typeface="Arial" charset="0"/>
              <a:buChar char="•"/>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Chi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anh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A-</a:t>
            </a:r>
            <a:r>
              <a:rPr lang="en-US" sz="3200" b="1" dirty="0" err="1">
                <a:solidFill>
                  <a:srgbClr val="0000FF"/>
                </a:solidFill>
                <a:latin typeface="Times New Roman" panose="02020603050405020304" pitchFamily="18" charset="0"/>
                <a:cs typeface="Times New Roman" panose="02020603050405020304" pitchFamily="18" charset="0"/>
              </a:rPr>
              <a:t>lếch</a:t>
            </a: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xây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thực</a:t>
            </a:r>
            <a:r>
              <a:rPr lang="en-US" sz="3200" b="1" dirty="0">
                <a:solidFill>
                  <a:srgbClr val="0000FF"/>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khi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xuất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ở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trường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a:p>
            <a:pPr marL="609585" marR="0" lvl="0" indent="-609585" algn="just" defTabSz="914400" rtl="0" eaLnBrk="1" fontAlgn="auto" latinLnBrk="0" hangingPunct="1">
              <a:lnSpc>
                <a:spcPct val="100000"/>
              </a:lnSpc>
              <a:spcBef>
                <a:spcPts val="0"/>
              </a:spcBef>
              <a:spcAft>
                <a:spcPts val="0"/>
              </a:spcAft>
              <a:buClrTx/>
              <a:buSzTx/>
              <a:buFont typeface="Arial" charset="0"/>
              <a:buChar char="•"/>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Chi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tiết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tả</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cuộc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gặp</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gỡ</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giữa</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anh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Thủy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anh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lếch</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xây</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Họ</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rất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hiểu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nhau</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về</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Họ</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nói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rất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cởi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mở</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thân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mật</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701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16C4F62E-7FA0-4191-A79F-AEEBB8D9C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105002" y="-2927350"/>
            <a:ext cx="7338098" cy="12712700"/>
          </a:xfrm>
          <a:prstGeom prst="rect">
            <a:avLst/>
          </a:prstGeom>
        </p:spPr>
      </p:pic>
      <p:pic>
        <p:nvPicPr>
          <p:cNvPr id="4" name="图片 3">
            <a:extLst>
              <a:ext uri="{FF2B5EF4-FFF2-40B4-BE49-F238E27FC236}">
                <a16:creationId xmlns="" xmlns:a16="http://schemas.microsoft.com/office/drawing/2014/main" id="{5BDE7B89-4708-4A75-ACCC-80DB1BE1F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 y="-38101"/>
            <a:ext cx="12192000" cy="1060969"/>
          </a:xfrm>
          <a:prstGeom prst="rect">
            <a:avLst/>
          </a:prstGeom>
        </p:spPr>
      </p:pic>
      <p:pic>
        <p:nvPicPr>
          <p:cNvPr id="6" name="图片 5">
            <a:extLst>
              <a:ext uri="{FF2B5EF4-FFF2-40B4-BE49-F238E27FC236}">
                <a16:creationId xmlns="" xmlns:a16="http://schemas.microsoft.com/office/drawing/2014/main" id="{D32581F6-2E2D-4081-9184-8F689CA1E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62" y="517377"/>
            <a:ext cx="1971675" cy="1857375"/>
          </a:xfrm>
          <a:prstGeom prst="rect">
            <a:avLst/>
          </a:prstGeom>
        </p:spPr>
      </p:pic>
      <p:sp>
        <p:nvSpPr>
          <p:cNvPr id="18" name="Text Box 6">
            <a:extLst>
              <a:ext uri="{FF2B5EF4-FFF2-40B4-BE49-F238E27FC236}">
                <a16:creationId xmlns="" xmlns:a16="http://schemas.microsoft.com/office/drawing/2014/main" id="{65DF7C04-5B6F-4517-A1C1-C1BA53E0645B}"/>
              </a:ext>
            </a:extLst>
          </p:cNvPr>
          <p:cNvSpPr txBox="1">
            <a:spLocks noChangeArrowheads="1"/>
          </p:cNvSpPr>
          <p:nvPr/>
        </p:nvSpPr>
        <p:spPr bwMode="auto">
          <a:xfrm>
            <a:off x="2205036" y="1883791"/>
            <a:ext cx="8174039" cy="2092877"/>
          </a:xfrm>
          <a:prstGeom prst="rect">
            <a:avLst/>
          </a:prstGeom>
          <a:solidFill>
            <a:schemeClr val="accent6">
              <a:lumMod val="20000"/>
              <a:lumOff val="80000"/>
            </a:schemeClr>
          </a:solidFill>
          <a:ln>
            <a:noFill/>
          </a:ln>
          <a:effec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just">
              <a:defRPr/>
            </a:pPr>
            <a:r>
              <a:rPr lang="en-US" altLang="en-US" sz="3200" b="1" u="sng" dirty="0" err="1">
                <a:solidFill>
                  <a:srgbClr val="FF0000"/>
                </a:solidFill>
                <a:latin typeface="Times New Roman" panose="02020603050405020304" pitchFamily="18" charset="0"/>
                <a:cs typeface="Times New Roman" panose="02020603050405020304" pitchFamily="18" charset="0"/>
              </a:rPr>
              <a:t>Nội</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smtClean="0">
                <a:solidFill>
                  <a:srgbClr val="FF0000"/>
                </a:solidFill>
                <a:latin typeface="Times New Roman" panose="02020603050405020304" pitchFamily="18" charset="0"/>
                <a:cs typeface="Times New Roman" panose="02020603050405020304" pitchFamily="18" charset="0"/>
              </a:rPr>
              <a:t>dung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Bài văn ca ngợi tình cảm chân thành của một chuyên gia nước bạn với một công nhân Việt Nam</a:t>
            </a:r>
            <a:r>
              <a:rPr kumimoji="0" lang="en-US"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a:t>
            </a:r>
            <a:r>
              <a:rPr kumimoji="0" lang="vi-VN"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Q</a:t>
            </a:r>
            <a:r>
              <a:rPr kumimoji="0" lang="vi-VN"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ua đó</a:t>
            </a:r>
            <a:r>
              <a:rPr kumimoji="0" lang="en-US"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a:t>
            </a:r>
            <a:r>
              <a:rPr kumimoji="0" lang="vi-VN" sz="32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rPr>
              <a:t> thể hiện vẻ đẹp của tình hữu nghị giữa các dân tộc.</a:t>
            </a:r>
            <a:endParaRPr kumimoji="0" lang="en-US" sz="3600" b="1" i="0" u="none" strike="noStrike" kern="1200" cap="none" spc="0" normalizeH="0" baseline="0" noProof="0" dirty="0">
              <a:ln w="0"/>
              <a:solidFill>
                <a:srgbClr val="0000FF"/>
              </a:solidFill>
              <a:uLnTx/>
              <a:uFillTx/>
              <a:latin typeface="Times New Roman" panose="02020603050405020304" pitchFamily="18" charset="0"/>
              <a:ea typeface="微软雅黑"/>
              <a:cs typeface="Times New Roman" panose="02020603050405020304" pitchFamily="18" charset="0"/>
            </a:endParaRPr>
          </a:p>
        </p:txBody>
      </p:sp>
      <p:pic>
        <p:nvPicPr>
          <p:cNvPr id="19" name="图片 2069" descr="3">
            <a:extLst>
              <a:ext uri="{FF2B5EF4-FFF2-40B4-BE49-F238E27FC236}">
                <a16:creationId xmlns="" xmlns:a16="http://schemas.microsoft.com/office/drawing/2014/main" id="{F532F471-A4E4-421A-A739-955AE1B367DA}"/>
              </a:ext>
            </a:extLst>
          </p:cNvPr>
          <p:cNvPicPr>
            <a:picLocks noChangeAspect="1"/>
          </p:cNvPicPr>
          <p:nvPr/>
        </p:nvPicPr>
        <p:blipFill>
          <a:blip r:embed="rId7"/>
          <a:stretch>
            <a:fillRect/>
          </a:stretch>
        </p:blipFill>
        <p:spPr>
          <a:xfrm>
            <a:off x="251789" y="5099258"/>
            <a:ext cx="3906495" cy="1630009"/>
          </a:xfrm>
          <a:prstGeom prst="rect">
            <a:avLst/>
          </a:prstGeom>
          <a:noFill/>
          <a:ln w="9525">
            <a:noFill/>
          </a:ln>
        </p:spPr>
      </p:pic>
    </p:spTree>
    <p:custDataLst>
      <p:tags r:id="rId1"/>
    </p:custDataLst>
    <p:extLst>
      <p:ext uri="{BB962C8B-B14F-4D97-AF65-F5344CB8AC3E}">
        <p14:creationId xmlns:p14="http://schemas.microsoft.com/office/powerpoint/2010/main" val="925503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Box 10">
            <a:extLst>
              <a:ext uri="{FF2B5EF4-FFF2-40B4-BE49-F238E27FC236}">
                <a16:creationId xmlns="" xmlns:a16="http://schemas.microsoft.com/office/drawing/2014/main" id="{65EFA26C-9B8B-4194-B442-56EE23378E79}"/>
              </a:ext>
            </a:extLst>
          </p:cNvPr>
          <p:cNvSpPr txBox="1">
            <a:spLocks noChangeArrowheads="1"/>
          </p:cNvSpPr>
          <p:nvPr/>
        </p:nvSpPr>
        <p:spPr bwMode="auto">
          <a:xfrm>
            <a:off x="798136" y="1702892"/>
            <a:ext cx="10595728" cy="4555089"/>
          </a:xfrm>
          <a:prstGeom prst="rect">
            <a:avLst/>
          </a:prstGeom>
          <a:noFill/>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lếch</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xây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nhìn</a:t>
            </a:r>
            <a:r>
              <a:rPr kumimoji="0" lang="en-US" sz="3200" b="1" i="0" u="none" strike="noStrike" kern="1200" cap="none" spc="0" normalizeH="0" baseline="0" noProof="0" dirty="0">
                <a:ln>
                  <a:noFill/>
                </a:ln>
                <a:solidFill>
                  <a:srgbClr val="008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tôi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bằng</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đôi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mắt</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sâu</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xanh</a:t>
            </a:r>
            <a:r>
              <a:rPr kumimoji="0" lang="en-US" sz="3200" b="1" i="0" u="none" strike="noStrike" kern="1200" cap="none" spc="0" normalizeH="0" baseline="0" noProof="0" dirty="0">
                <a:ln>
                  <a:noFill/>
                </a:ln>
                <a:solidFill>
                  <a:schemeClr val="tx1"/>
                </a:solidFill>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mỉm</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cười</a:t>
            </a:r>
            <a:r>
              <a:rPr kumimoji="0" lang="en-US" sz="3200" b="1" i="0" u="none" strike="noStrike" kern="1200" cap="none" spc="0" normalizeH="0" baseline="0" noProof="0" dirty="0">
                <a:ln>
                  <a:noFill/>
                </a:ln>
                <a:solidFill>
                  <a:srgbClr val="008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hỏi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Đồng</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chí</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lái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máy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xúc</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bao</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nhiêu</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năm</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rồi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Tính</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đến</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nay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năm</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thứ</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mười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một</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Tôi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đáp</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Thế</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lếch</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xây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đưa</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bàn</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tay</a:t>
            </a:r>
            <a:r>
              <a:rPr kumimoji="0" lang="en-US" sz="3200" b="1" i="0" u="none" strike="noStrike" kern="1200" cap="none" spc="0" normalizeH="0" baseline="0" noProof="0" dirty="0">
                <a:ln>
                  <a:noFill/>
                </a:ln>
                <a:solidFill>
                  <a:srgbClr val="008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vừa</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to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vừa</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chắc</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ra</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nắm</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lấy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bàn</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tay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đầy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dầu</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mỡ</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của</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tôi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lắc</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mạnh</a:t>
            </a:r>
            <a:r>
              <a:rPr kumimoji="0" lang="en-US" sz="3200" b="1" i="0" u="none" strike="noStrike" kern="1200" cap="none" spc="0" normalizeH="0" baseline="0" noProof="0" dirty="0">
                <a:ln>
                  <a:noFill/>
                </a:ln>
                <a:solidFill>
                  <a:srgbClr val="008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nói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Chúng</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mình</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bạn</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đồng</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nghiệp</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đấy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đồng</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chí</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Thủy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ạ!</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Cuộc</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tiếp</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xúc</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thân</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mật</a:t>
            </a:r>
            <a:r>
              <a:rPr kumimoji="0" lang="en-US" sz="3200" b="1" i="0" u="none" strike="noStrike" kern="1200" cap="none" spc="0" normalizeH="0" baseline="0" noProof="0" dirty="0">
                <a:ln>
                  <a:noFill/>
                </a:ln>
                <a:solidFill>
                  <a:srgbClr val="008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ấy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đã</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mở</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đầu</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cho</a:t>
            </a:r>
            <a:r>
              <a:rPr kumimoji="0" lang="en-US" sz="3200" b="1" i="0" u="none" strike="noStrike" kern="1200" cap="none" spc="0" normalizeH="0" baseline="0" noProof="0" dirty="0">
                <a:ln>
                  <a:noFill/>
                </a:ln>
                <a:solidFill>
                  <a:srgbClr val="FF0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tình</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bạn</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thắm</a:t>
            </a:r>
            <a:r>
              <a:rPr kumimoji="0" lang="en-US" sz="3200" b="1" i="0" u="none" strike="noStrike" kern="1200" cap="none" spc="0" normalizeH="0" baseline="0" noProof="0" dirty="0">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FF"/>
                </a:solidFill>
                <a:uLnTx/>
                <a:uFillTx/>
                <a:latin typeface="Times New Roman" panose="02020603050405020304" pitchFamily="18" charset="0"/>
                <a:ea typeface="宋体" panose="02010600030101010101" pitchFamily="2" charset="-122"/>
                <a:cs typeface="Times New Roman" panose="02020603050405020304" pitchFamily="18" charset="0"/>
              </a:rPr>
              <a:t>thiết</a:t>
            </a:r>
            <a:r>
              <a:rPr kumimoji="0" lang="en-US" sz="3200" b="1" i="0" u="none" strike="noStrike" kern="1200" cap="none" spc="0" normalizeH="0" baseline="0" noProof="0" dirty="0">
                <a:ln>
                  <a:noFill/>
                </a:ln>
                <a:solidFill>
                  <a:srgbClr val="00800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giữa</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tôi</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 A-</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lếch</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sz="3200" b="1" i="0" u="none" strike="noStrike" kern="1200" cap="none" spc="0" normalizeH="0" baseline="0" noProof="0" dirty="0" err="1">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xây</a:t>
            </a:r>
            <a:r>
              <a:rPr kumimoji="0" lang="en-US" sz="3200" b="1"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sz="3200" b="0" i="0" u="none" strike="noStrike" kern="1200" cap="none" spc="0" normalizeH="0" baseline="0" noProof="0" dirty="0">
              <a:ln>
                <a:noFill/>
              </a:ln>
              <a:solidFill>
                <a:prstClr val="black"/>
              </a:solidFill>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 Box 11">
            <a:extLst>
              <a:ext uri="{FF2B5EF4-FFF2-40B4-BE49-F238E27FC236}">
                <a16:creationId xmlns="" xmlns:a16="http://schemas.microsoft.com/office/drawing/2014/main" id="{22F1709B-5046-42B5-8FDD-6D332A2FEA61}"/>
              </a:ext>
            </a:extLst>
          </p:cNvPr>
          <p:cNvSpPr txBox="1">
            <a:spLocks noChangeArrowheads="1"/>
          </p:cNvSpPr>
          <p:nvPr/>
        </p:nvSpPr>
        <p:spPr bwMode="auto">
          <a:xfrm>
            <a:off x="47328" y="548680"/>
            <a:ext cx="9409045"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marL="457200" indent="-457200">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7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rPr>
              <a:t>        </a:t>
            </a:r>
            <a:endParaRPr kumimoji="0" lang="en-US" sz="37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6" name="Group 5">
            <a:extLst>
              <a:ext uri="{FF2B5EF4-FFF2-40B4-BE49-F238E27FC236}">
                <a16:creationId xmlns="" xmlns:a16="http://schemas.microsoft.com/office/drawing/2014/main" id="{F9EE9FC8-6CA1-4DE7-8293-36C8071F7B31}"/>
              </a:ext>
            </a:extLst>
          </p:cNvPr>
          <p:cNvGrpSpPr/>
          <p:nvPr/>
        </p:nvGrpSpPr>
        <p:grpSpPr>
          <a:xfrm>
            <a:off x="2424977" y="548680"/>
            <a:ext cx="8736845" cy="935363"/>
            <a:chOff x="5226974" y="1827097"/>
            <a:chExt cx="6887642" cy="935363"/>
          </a:xfrm>
        </p:grpSpPr>
        <p:sp>
          <p:nvSpPr>
            <p:cNvPr id="7" name="椭圆 31">
              <a:extLst>
                <a:ext uri="{FF2B5EF4-FFF2-40B4-BE49-F238E27FC236}">
                  <a16:creationId xmlns="" xmlns:a16="http://schemas.microsoft.com/office/drawing/2014/main" id="{8142D679-C8B8-460D-B09A-ADF8951F0932}"/>
                </a:ext>
              </a:extLst>
            </p:cNvPr>
            <p:cNvSpPr/>
            <p:nvPr/>
          </p:nvSpPr>
          <p:spPr>
            <a:xfrm flipH="1">
              <a:off x="5226974" y="1827097"/>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8" name="Text Box 25">
              <a:extLst>
                <a:ext uri="{FF2B5EF4-FFF2-40B4-BE49-F238E27FC236}">
                  <a16:creationId xmlns="" xmlns:a16="http://schemas.microsoft.com/office/drawing/2014/main" id="{0EC50992-FDBA-4E56-B920-4F517E454C93}"/>
                </a:ext>
              </a:extLst>
            </p:cNvPr>
            <p:cNvSpPr txBox="1">
              <a:spLocks noChangeArrowheads="1"/>
            </p:cNvSpPr>
            <p:nvPr/>
          </p:nvSpPr>
          <p:spPr bwMode="auto">
            <a:xfrm>
              <a:off x="5973570" y="1909504"/>
              <a:ext cx="61410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400" b="1" i="0" strike="noStrike" kern="1200" cap="none" spc="0" normalizeH="0" baseline="0" noProof="0">
                  <a:ln>
                    <a:noFill/>
                  </a:ln>
                  <a:solidFill>
                    <a:srgbClr val="FF0000"/>
                  </a:solidFill>
                  <a:uLnTx/>
                  <a:uFillTx/>
                  <a:ea typeface="宋体" panose="02010600030101010101" pitchFamily="2" charset="-122"/>
                  <a:cs typeface="Times New Roman" panose="02020603050405020304" pitchFamily="18" charset="0"/>
                </a:rPr>
                <a:t>Luyện </a:t>
              </a:r>
              <a:r>
                <a:rPr kumimoji="0" lang="en-US" sz="4400" b="1" i="0" strike="noStrike" kern="1200" cap="none" spc="0" normalizeH="0" baseline="0" noProof="0" dirty="0" err="1">
                  <a:ln>
                    <a:noFill/>
                  </a:ln>
                  <a:solidFill>
                    <a:srgbClr val="FF0000"/>
                  </a:solidFill>
                  <a:uLnTx/>
                  <a:uFillTx/>
                  <a:ea typeface="宋体" panose="02010600030101010101" pitchFamily="2" charset="-122"/>
                  <a:cs typeface="Times New Roman" panose="02020603050405020304" pitchFamily="18" charset="0"/>
                </a:rPr>
                <a:t>đọc</a:t>
              </a:r>
              <a:r>
                <a:rPr kumimoji="0" lang="en-US" sz="4400" b="1" i="0" strike="noStrike" kern="1200" cap="none" spc="0" normalizeH="0" baseline="0" noProof="0" dirty="0">
                  <a:ln>
                    <a:noFill/>
                  </a:ln>
                  <a:solidFill>
                    <a:srgbClr val="FF0000"/>
                  </a:solidFill>
                  <a:uLnTx/>
                  <a:uFillTx/>
                  <a:ea typeface="宋体" panose="02010600030101010101" pitchFamily="2" charset="-122"/>
                  <a:cs typeface="Times New Roman" panose="02020603050405020304" pitchFamily="18" charset="0"/>
                </a:rPr>
                <a:t> </a:t>
              </a:r>
              <a:r>
                <a:rPr kumimoji="0" lang="en-US" sz="4400" b="1" i="0" strike="noStrike" kern="1200" cap="none" spc="0" normalizeH="0" baseline="0" noProof="0" err="1">
                  <a:ln>
                    <a:noFill/>
                  </a:ln>
                  <a:solidFill>
                    <a:srgbClr val="FF0000"/>
                  </a:solidFill>
                  <a:uLnTx/>
                  <a:uFillTx/>
                  <a:ea typeface="宋体" panose="02010600030101010101" pitchFamily="2" charset="-122"/>
                  <a:cs typeface="Times New Roman" panose="02020603050405020304" pitchFamily="18" charset="0"/>
                </a:rPr>
                <a:t>diễn</a:t>
              </a:r>
              <a:r>
                <a:rPr kumimoji="0" lang="en-US" sz="4400" b="1" i="0" strike="noStrike" kern="1200" cap="none" spc="0" normalizeH="0" baseline="0" noProof="0">
                  <a:ln>
                    <a:noFill/>
                  </a:ln>
                  <a:solidFill>
                    <a:srgbClr val="FF0000"/>
                  </a:solidFill>
                  <a:uLnTx/>
                  <a:uFillTx/>
                  <a:ea typeface="宋体" panose="02010600030101010101" pitchFamily="2" charset="-122"/>
                  <a:cs typeface="Times New Roman" panose="02020603050405020304" pitchFamily="18" charset="0"/>
                </a:rPr>
                <a:t> cảm</a:t>
              </a:r>
              <a:endParaRPr kumimoji="0" lang="en-US" sz="4400" b="1" i="0" strike="noStrike" kern="1200" cap="none" spc="0" normalizeH="0" baseline="0" noProof="0" dirty="0">
                <a:ln>
                  <a:noFill/>
                </a:ln>
                <a:solidFill>
                  <a:srgbClr val="FF0000"/>
                </a:solidFill>
                <a:uLnTx/>
                <a:uFillTx/>
                <a:ea typeface="宋体" panose="02010600030101010101" pitchFamily="2" charset="-122"/>
                <a:cs typeface="Times New Roman" panose="02020603050405020304" pitchFamily="18" charset="0"/>
              </a:endParaRPr>
            </a:p>
          </p:txBody>
        </p:sp>
      </p:grpSp>
      <p:pic>
        <p:nvPicPr>
          <p:cNvPr id="9" name="Picture 8" descr="Học Tập Và Giáo Dục Cho Trẻ Em Hình ảnh | Định dạng hình ảnh PSD 400196827|  vn.lovepik.com">
            <a:extLst>
              <a:ext uri="{FF2B5EF4-FFF2-40B4-BE49-F238E27FC236}">
                <a16:creationId xmlns="" xmlns:a16="http://schemas.microsoft.com/office/drawing/2014/main" id="{CE75DB69-8C5F-4591-B9C9-2FBF7897F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436" y="15645"/>
            <a:ext cx="2191131" cy="134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2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8">
            <a:extLst>
              <a:ext uri="{FF2B5EF4-FFF2-40B4-BE49-F238E27FC236}">
                <a16:creationId xmlns="" xmlns:a16="http://schemas.microsoft.com/office/drawing/2014/main" id="{5B74DB1E-5F56-4F03-9FB9-285C2E214758}"/>
              </a:ext>
            </a:extLst>
          </p:cNvPr>
          <p:cNvSpPr txBox="1">
            <a:spLocks noChangeArrowheads="1"/>
          </p:cNvSpPr>
          <p:nvPr/>
        </p:nvSpPr>
        <p:spPr bwMode="auto">
          <a:xfrm>
            <a:off x="2495873" y="2055813"/>
            <a:ext cx="7416824" cy="4104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1909" tIns="60953" rIns="121909" bIns="60953">
            <a:prstTxWarp prst="textArchUp">
              <a:avLst>
                <a:gd name="adj" fmla="val 9309204"/>
              </a:avLst>
            </a:prstTxWarp>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a:ln>
                  <a:noFill/>
                </a:ln>
                <a:solidFill>
                  <a:prstClr val="black"/>
                </a:solidFill>
                <a:effectLst/>
                <a:uLnTx/>
                <a:uFillTx/>
                <a:latin typeface="Victorian" pitchFamily="2" charset="0"/>
                <a:ea typeface="迷你简雁翎" panose="02010609000101010101" pitchFamily="49" charset="-122"/>
                <a:cs typeface="+mn-cs"/>
              </a:rPr>
              <a:t>TẠM BIỆT CÁC EM</a:t>
            </a:r>
            <a:endParaRPr kumimoji="0" lang="zh-CN" altLang="en-US" sz="6600" b="0" i="0" u="none" strike="noStrike" kern="1200" cap="none" spc="0" normalizeH="0" baseline="0" noProof="0" dirty="0">
              <a:ln>
                <a:noFill/>
              </a:ln>
              <a:solidFill>
                <a:prstClr val="black"/>
              </a:solidFill>
              <a:effectLst/>
              <a:uLnTx/>
              <a:uFillTx/>
              <a:latin typeface="Victorian" pitchFamily="2" charset="0"/>
              <a:ea typeface="迷你简雁翎" panose="02010609000101010101" pitchFamily="49" charset="-122"/>
              <a:cs typeface="+mn-cs"/>
            </a:endParaRPr>
          </a:p>
        </p:txBody>
      </p:sp>
    </p:spTree>
    <p:extLst>
      <p:ext uri="{BB962C8B-B14F-4D97-AF65-F5344CB8AC3E}">
        <p14:creationId xmlns:p14="http://schemas.microsoft.com/office/powerpoint/2010/main" val="33173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8" presetClass="emph" presetSubtype="0" fill="hold" grpId="1" nodeType="afterEffect">
                                  <p:stCondLst>
                                    <p:cond delay="0"/>
                                  </p:stCondLst>
                                  <p:iterate type="lt">
                                    <p:tmPct val="10000"/>
                                  </p:iterate>
                                  <p:childTnLst>
                                    <p:animClr clrSpc="rgb" dir="cw">
                                      <p:cBhvr override="childStyle">
                                        <p:cTn id="12" dur="3000" fill="hold"/>
                                        <p:tgtEl>
                                          <p:spTgt spid="5"/>
                                        </p:tgtEl>
                                        <p:attrNameLst>
                                          <p:attrName>style.color</p:attrName>
                                        </p:attrNameLst>
                                      </p:cBhvr>
                                      <p:to>
                                        <a:srgbClr val="0000FF"/>
                                      </p:to>
                                    </p:animClr>
                                    <p:animClr clrSpc="rgb" dir="cw">
                                      <p:cBhvr>
                                        <p:cTn id="13" dur="3000" fill="hold"/>
                                        <p:tgtEl>
                                          <p:spTgt spid="5"/>
                                        </p:tgtEl>
                                        <p:attrNameLst>
                                          <p:attrName>fillcolor</p:attrName>
                                        </p:attrNameLst>
                                      </p:cBhvr>
                                      <p:to>
                                        <a:srgbClr val="0000FF"/>
                                      </p:to>
                                    </p:animClr>
                                    <p:set>
                                      <p:cBhvr>
                                        <p:cTn id="14" dur="3000" fill="hold"/>
                                        <p:tgtEl>
                                          <p:spTgt spid="5"/>
                                        </p:tgtEl>
                                        <p:attrNameLst>
                                          <p:attrName>fill.type</p:attrName>
                                        </p:attrNameLst>
                                      </p:cBhvr>
                                      <p:to>
                                        <p:strVal val="solid"/>
                                      </p:to>
                                    </p:set>
                                    <p:anim to="1.5" calcmode="lin" valueType="num">
                                      <p:cBhvr override="childStyle">
                                        <p:cTn id="15" dur="30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5" name="Picture 2" descr="Soạn bài – Tập đọc: Một chuyên gia máy xúc | Giải bài tập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09" y="1761329"/>
            <a:ext cx="4437506" cy="533778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xt Box 12">
            <a:extLst>
              <a:ext uri="{FF2B5EF4-FFF2-40B4-BE49-F238E27FC236}">
                <a16:creationId xmlns="" xmlns:a16="http://schemas.microsoft.com/office/drawing/2014/main" id="{B2F0E3EF-00EA-4E94-BA5E-3AEB26008FD8}"/>
              </a:ext>
            </a:extLst>
          </p:cNvPr>
          <p:cNvSpPr txBox="1">
            <a:spLocks noChangeArrowheads="1"/>
          </p:cNvSpPr>
          <p:nvPr/>
        </p:nvSpPr>
        <p:spPr bwMode="auto">
          <a:xfrm>
            <a:off x="647734" y="612174"/>
            <a:ext cx="10896533"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Một</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chuyên</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43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gia</a:t>
            </a:r>
            <a:r>
              <a:rPr kumimoji="0" lang="en-US" sz="43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4300" b="1" i="0" u="none" strike="noStrike" kern="1200" cap="none" spc="0" normalizeH="0" baseline="0" noProof="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máy</a:t>
            </a:r>
            <a:r>
              <a:rPr kumimoji="0" lang="en-US" sz="43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Times New Roman" panose="02020603050405020304" pitchFamily="18" charset="0"/>
              </a:rPr>
              <a:t> xúc</a:t>
            </a:r>
            <a:endParaRPr kumimoji="0" lang="en-US" sz="43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 Box 7">
            <a:extLst>
              <a:ext uri="{FF2B5EF4-FFF2-40B4-BE49-F238E27FC236}">
                <a16:creationId xmlns="" xmlns:a16="http://schemas.microsoft.com/office/drawing/2014/main" id="{8C2438DE-34BE-4104-AB87-B89A1D0E426E}"/>
              </a:ext>
            </a:extLst>
          </p:cNvPr>
          <p:cNvSpPr txBox="1">
            <a:spLocks noChangeArrowheads="1"/>
          </p:cNvSpPr>
          <p:nvPr/>
        </p:nvSpPr>
        <p:spPr bwMode="auto">
          <a:xfrm>
            <a:off x="564227" y="113303"/>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strike="noStrike" kern="1200" cap="none" spc="0" normalizeH="0" baseline="0" noProof="0" dirty="0" err="1">
                <a:ln>
                  <a:noFill/>
                </a:ln>
                <a:solidFill>
                  <a:srgbClr val="00B050"/>
                </a:solidFill>
                <a:uLnTx/>
                <a:uFillTx/>
                <a:latin typeface="Times New Roman" panose="02020603050405020304" pitchFamily="18" charset="0"/>
                <a:ea typeface="宋体" panose="02010600030101010101" pitchFamily="2" charset="-122"/>
                <a:cs typeface="Times New Roman" panose="02020603050405020304" pitchFamily="18" charset="0"/>
              </a:rPr>
              <a:t>Tập</a:t>
            </a:r>
            <a:r>
              <a:rPr kumimoji="0" lang="en-US" sz="3700" b="1" i="0" strike="noStrike" kern="1200" cap="none" spc="0" normalizeH="0" baseline="0" noProof="0" dirty="0">
                <a:ln>
                  <a:noFill/>
                </a:ln>
                <a:solidFill>
                  <a:srgbClr val="00B050"/>
                </a:solidFill>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700" b="1" i="0" strike="noStrike" kern="1200" cap="none" spc="0" normalizeH="0" baseline="0" noProof="0" dirty="0" err="1">
                <a:ln>
                  <a:noFill/>
                </a:ln>
                <a:solidFill>
                  <a:srgbClr val="00B050"/>
                </a:solidFill>
                <a:uLnTx/>
                <a:uFillTx/>
                <a:latin typeface="Times New Roman" panose="02020603050405020304" pitchFamily="18" charset="0"/>
                <a:ea typeface="宋体" panose="02010600030101010101" pitchFamily="2" charset="-122"/>
                <a:cs typeface="Times New Roman" panose="02020603050405020304" pitchFamily="18" charset="0"/>
              </a:rPr>
              <a:t>đọc</a:t>
            </a:r>
            <a:endParaRPr kumimoji="0" lang="en-US" sz="3700" b="1" i="0" strike="noStrike" kern="1200" cap="none" spc="0" normalizeH="0" baseline="0" noProof="0" dirty="0">
              <a:ln>
                <a:noFill/>
              </a:ln>
              <a:solidFill>
                <a:srgbClr val="00B050"/>
              </a:solidFill>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Text Box 9">
            <a:extLst>
              <a:ext uri="{FF2B5EF4-FFF2-40B4-BE49-F238E27FC236}">
                <a16:creationId xmlns="" xmlns:a16="http://schemas.microsoft.com/office/drawing/2014/main" id="{CF4E37DF-BD7E-4FCF-A9EA-40AE7E7D3DBA}"/>
              </a:ext>
            </a:extLst>
          </p:cNvPr>
          <p:cNvSpPr txBox="1">
            <a:spLocks noChangeArrowheads="1"/>
          </p:cNvSpPr>
          <p:nvPr/>
        </p:nvSpPr>
        <p:spPr bwMode="auto">
          <a:xfrm>
            <a:off x="7305251" y="1362213"/>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Theo </a:t>
            </a:r>
            <a:r>
              <a:rPr kumimoji="0" lang="en-US" sz="3200" b="1" i="1"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Hồng</a:t>
            </a:r>
            <a:r>
              <a:rPr kumimoji="0" lang="en-US" sz="3200" b="1"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1" i="1"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rPr>
              <a:t>Thủy</a:t>
            </a:r>
            <a:endParaRPr kumimoji="0" lang="en-US" sz="3200" b="1" i="1"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6535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par>
                                <p:cTn id="12" presetID="21" presetClass="exit" presetSubtype="1" fill="hold" nodeType="withEffect">
                                  <p:stCondLst>
                                    <p:cond delay="0"/>
                                  </p:stCondLst>
                                  <p:childTnLst>
                                    <p:animEffect transition="out" filter="wheel(1)">
                                      <p:cBhvr>
                                        <p:cTn id="13" dur="500"/>
                                        <p:tgtEl>
                                          <p:spTgt spid="35"/>
                                        </p:tgtEl>
                                      </p:cBhvr>
                                    </p:animEffect>
                                    <p:set>
                                      <p:cBhvr>
                                        <p:cTn id="14"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21D99-81F3-4822-917C-D4660F744C0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323A1E6-9982-478D-836C-F68199B53B0C}"/>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6A7FDADC-3A87-4E9F-B8DD-D1BED5321FFD}"/>
              </a:ext>
            </a:extLst>
          </p:cNvPr>
          <p:cNvPicPr>
            <a:picLocks noChangeAspect="1"/>
          </p:cNvPicPr>
          <p:nvPr/>
        </p:nvPicPr>
        <p:blipFill rotWithShape="1">
          <a:blip r:embed="rId2"/>
          <a:srcRect t="4282" b="7824"/>
          <a:stretch/>
        </p:blipFill>
        <p:spPr>
          <a:xfrm>
            <a:off x="5956300" y="120073"/>
            <a:ext cx="6171045" cy="5111497"/>
          </a:xfrm>
          <a:prstGeom prst="rect">
            <a:avLst/>
          </a:prstGeom>
        </p:spPr>
      </p:pic>
      <p:pic>
        <p:nvPicPr>
          <p:cNvPr id="5" name="Picture 4">
            <a:extLst>
              <a:ext uri="{FF2B5EF4-FFF2-40B4-BE49-F238E27FC236}">
                <a16:creationId xmlns="" xmlns:a16="http://schemas.microsoft.com/office/drawing/2014/main" id="{7FD38922-8CC2-4756-9D54-719B652CFE09}"/>
              </a:ext>
            </a:extLst>
          </p:cNvPr>
          <p:cNvPicPr>
            <a:picLocks noChangeAspect="1"/>
          </p:cNvPicPr>
          <p:nvPr/>
        </p:nvPicPr>
        <p:blipFill>
          <a:blip r:embed="rId3"/>
          <a:stretch>
            <a:fillRect/>
          </a:stretch>
        </p:blipFill>
        <p:spPr>
          <a:xfrm>
            <a:off x="0" y="-157017"/>
            <a:ext cx="5956300" cy="7015018"/>
          </a:xfrm>
          <a:prstGeom prst="rect">
            <a:avLst/>
          </a:prstGeom>
        </p:spPr>
      </p:pic>
      <p:pic>
        <p:nvPicPr>
          <p:cNvPr id="6" name="Picture 5">
            <a:extLst>
              <a:ext uri="{FF2B5EF4-FFF2-40B4-BE49-F238E27FC236}">
                <a16:creationId xmlns="" xmlns:a16="http://schemas.microsoft.com/office/drawing/2014/main" id="{12A77698-749C-4881-A3A6-C2C2C7957C07}"/>
              </a:ext>
            </a:extLst>
          </p:cNvPr>
          <p:cNvPicPr>
            <a:picLocks noChangeAspect="1"/>
          </p:cNvPicPr>
          <p:nvPr/>
        </p:nvPicPr>
        <p:blipFill rotWithShape="1">
          <a:blip r:embed="rId4">
            <a:extLst>
              <a:ext uri="{28A0092B-C50C-407E-A947-70E740481C1C}">
                <a14:useLocalDpi xmlns:a14="http://schemas.microsoft.com/office/drawing/2010/main" val="0"/>
              </a:ext>
            </a:extLst>
          </a:blip>
          <a:srcRect l="5035" t="27617" r="2871" b="30030"/>
          <a:stretch/>
        </p:blipFill>
        <p:spPr>
          <a:xfrm>
            <a:off x="7814765" y="5174601"/>
            <a:ext cx="4312580" cy="1683399"/>
          </a:xfrm>
          <a:prstGeom prst="rect">
            <a:avLst/>
          </a:prstGeom>
        </p:spPr>
      </p:pic>
      <p:sp>
        <p:nvSpPr>
          <p:cNvPr id="7" name="Rectangle 6">
            <a:extLst>
              <a:ext uri="{FF2B5EF4-FFF2-40B4-BE49-F238E27FC236}">
                <a16:creationId xmlns="" xmlns:a16="http://schemas.microsoft.com/office/drawing/2014/main" id="{722576D6-11D8-45D6-A9F8-24EEC9C6C527}"/>
              </a:ext>
            </a:extLst>
          </p:cNvPr>
          <p:cNvSpPr/>
          <p:nvPr/>
        </p:nvSpPr>
        <p:spPr>
          <a:xfrm>
            <a:off x="9583133" y="5808316"/>
            <a:ext cx="2544212" cy="830997"/>
          </a:xfrm>
          <a:prstGeom prst="rect">
            <a:avLst/>
          </a:prstGeom>
        </p:spPr>
        <p:txBody>
          <a:bodyPr wrap="square">
            <a:spAutoFit/>
          </a:bodyPr>
          <a:lstStyle/>
          <a:p>
            <a:pPr marL="0" indent="0">
              <a:buNone/>
            </a:pP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SGK </a:t>
            </a:r>
            <a:r>
              <a:rPr lang="en-GB" sz="2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a:t>
            </a: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Việt</a:t>
            </a: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trang</a:t>
            </a:r>
            <a:r>
              <a:rPr lang="en-GB"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45,46</a:t>
            </a:r>
          </a:p>
        </p:txBody>
      </p:sp>
    </p:spTree>
    <p:extLst>
      <p:ext uri="{BB962C8B-B14F-4D97-AF65-F5344CB8AC3E}">
        <p14:creationId xmlns:p14="http://schemas.microsoft.com/office/powerpoint/2010/main" val="298955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D247AEA7-298E-4F63-8482-DC46D56949BC}"/>
              </a:ext>
            </a:extLst>
          </p:cNvPr>
          <p:cNvSpPr txBox="1">
            <a:spLocks/>
          </p:cNvSpPr>
          <p:nvPr/>
        </p:nvSpPr>
        <p:spPr>
          <a:xfrm>
            <a:off x="947424" y="2148231"/>
            <a:ext cx="10297153" cy="3829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600"/>
              </a:spcBef>
              <a:buFont typeface="Arial" panose="020B0604020202020204" pitchFamily="34" charset="0"/>
              <a:buNone/>
            </a:pPr>
            <a:r>
              <a:rPr lang="en-GB" sz="3200" b="1" u="sng" dirty="0">
                <a:solidFill>
                  <a:srgbClr val="FF0000"/>
                </a:solidFill>
                <a:latin typeface="Times New Roman" panose="02020603050405020304" pitchFamily="18" charset="0"/>
                <a:cs typeface="Times New Roman" panose="02020603050405020304" pitchFamily="18" charset="0"/>
              </a:rPr>
              <a:t>Chia </a:t>
            </a:r>
            <a:r>
              <a:rPr lang="en-GB" sz="3200" b="1" u="sng" dirty="0" err="1">
                <a:solidFill>
                  <a:srgbClr val="FF0000"/>
                </a:solidFill>
                <a:latin typeface="Times New Roman" panose="02020603050405020304" pitchFamily="18" charset="0"/>
                <a:cs typeface="Times New Roman" panose="02020603050405020304" pitchFamily="18" charset="0"/>
              </a:rPr>
              <a:t>đoạn</a:t>
            </a:r>
            <a:r>
              <a:rPr lang="en-GB" sz="3200" b="1" u="sng" dirty="0">
                <a:solidFill>
                  <a:srgbClr val="FF0000"/>
                </a:solidFill>
                <a:latin typeface="Times New Roman" panose="02020603050405020304" pitchFamily="18" charset="0"/>
                <a:cs typeface="Times New Roman" panose="02020603050405020304" pitchFamily="18" charset="0"/>
              </a:rPr>
              <a:t>:</a:t>
            </a:r>
          </a:p>
          <a:p>
            <a:pPr marL="0" indent="0">
              <a:lnSpc>
                <a:spcPct val="150000"/>
              </a:lnSpc>
              <a:spcBef>
                <a:spcPts val="600"/>
              </a:spcBef>
              <a:buFont typeface="Arial" panose="020B0604020202020204" pitchFamily="34" charset="0"/>
              <a:buNone/>
            </a:pPr>
            <a:r>
              <a:rPr lang="en-GB" sz="3200" b="1" u="sng" dirty="0" err="1">
                <a:solidFill>
                  <a:srgbClr val="0000FF"/>
                </a:solidFill>
                <a:latin typeface="Times New Roman" panose="02020603050405020304" pitchFamily="18" charset="0"/>
                <a:cs typeface="Times New Roman" panose="02020603050405020304" pitchFamily="18" charset="0"/>
              </a:rPr>
              <a:t>Đoạn</a:t>
            </a:r>
            <a:r>
              <a:rPr lang="en-GB" sz="3200" b="1" u="sng" dirty="0">
                <a:solidFill>
                  <a:srgbClr val="0000FF"/>
                </a:solidFill>
                <a:latin typeface="Times New Roman" panose="02020603050405020304" pitchFamily="18" charset="0"/>
                <a:cs typeface="Times New Roman" panose="02020603050405020304" pitchFamily="18" charset="0"/>
              </a:rPr>
              <a:t> 1</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Đó</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là</a:t>
            </a:r>
            <a:r>
              <a:rPr lang="en-GB" sz="3200" b="1" dirty="0">
                <a:solidFill>
                  <a:srgbClr val="0000FF"/>
                </a:solidFill>
                <a:latin typeface="Times New Roman" panose="02020603050405020304" pitchFamily="18" charset="0"/>
                <a:cs typeface="Times New Roman" panose="02020603050405020304" pitchFamily="18" charset="0"/>
              </a:rPr>
              <a:t> ..... </a:t>
            </a:r>
            <a:r>
              <a:rPr lang="en-GB" sz="3200" b="1" dirty="0" err="1">
                <a:solidFill>
                  <a:srgbClr val="0000FF"/>
                </a:solidFill>
                <a:latin typeface="Times New Roman" panose="02020603050405020304" pitchFamily="18" charset="0"/>
                <a:cs typeface="Times New Roman" panose="02020603050405020304" pitchFamily="18" charset="0"/>
              </a:rPr>
              <a:t>sắc</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êm</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dịu</a:t>
            </a:r>
            <a:r>
              <a:rPr lang="en-GB" sz="3200" b="1" dirty="0">
                <a:solidFill>
                  <a:srgbClr val="0000FF"/>
                </a:solidFill>
                <a:latin typeface="Times New Roman" panose="02020603050405020304" pitchFamily="18" charset="0"/>
                <a:cs typeface="Times New Roman" panose="02020603050405020304" pitchFamily="18" charset="0"/>
              </a:rPr>
              <a:t>.</a:t>
            </a:r>
          </a:p>
          <a:p>
            <a:pPr marL="0" indent="0">
              <a:lnSpc>
                <a:spcPct val="150000"/>
              </a:lnSpc>
              <a:spcBef>
                <a:spcPts val="600"/>
              </a:spcBef>
              <a:buFont typeface="Arial" panose="020B0604020202020204" pitchFamily="34" charset="0"/>
              <a:buNone/>
            </a:pPr>
            <a:r>
              <a:rPr lang="en-GB" sz="3200" b="1" u="sng" dirty="0" err="1">
                <a:solidFill>
                  <a:srgbClr val="0000FF"/>
                </a:solidFill>
                <a:latin typeface="Times New Roman" panose="02020603050405020304" pitchFamily="18" charset="0"/>
                <a:cs typeface="Times New Roman" panose="02020603050405020304" pitchFamily="18" charset="0"/>
              </a:rPr>
              <a:t>Đoạn</a:t>
            </a:r>
            <a:r>
              <a:rPr lang="en-GB" sz="3200" b="1" u="sng" dirty="0">
                <a:solidFill>
                  <a:srgbClr val="0000FF"/>
                </a:solidFill>
                <a:latin typeface="Times New Roman" panose="02020603050405020304" pitchFamily="18" charset="0"/>
                <a:cs typeface="Times New Roman" panose="02020603050405020304" pitchFamily="18" charset="0"/>
              </a:rPr>
              <a:t> 2</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Chiếc</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máy</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xúc</a:t>
            </a:r>
            <a:r>
              <a:rPr lang="en-GB" sz="3200" b="1" dirty="0">
                <a:solidFill>
                  <a:srgbClr val="0000FF"/>
                </a:solidFill>
                <a:latin typeface="Times New Roman" panose="02020603050405020304" pitchFamily="18" charset="0"/>
                <a:cs typeface="Times New Roman" panose="02020603050405020304" pitchFamily="18" charset="0"/>
              </a:rPr>
              <a:t> .... </a:t>
            </a:r>
            <a:r>
              <a:rPr lang="en-GB" sz="3200" b="1" dirty="0" err="1">
                <a:solidFill>
                  <a:srgbClr val="0000FF"/>
                </a:solidFill>
                <a:latin typeface="Times New Roman" panose="02020603050405020304" pitchFamily="18" charset="0"/>
                <a:cs typeface="Times New Roman" panose="02020603050405020304" pitchFamily="18" charset="0"/>
              </a:rPr>
              <a:t>giản</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dị</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thân</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mật</a:t>
            </a:r>
            <a:r>
              <a:rPr lang="en-GB" sz="3200" b="1" dirty="0">
                <a:solidFill>
                  <a:srgbClr val="0000FF"/>
                </a:solidFill>
                <a:latin typeface="Times New Roman" panose="02020603050405020304" pitchFamily="18" charset="0"/>
                <a:cs typeface="Times New Roman" panose="02020603050405020304" pitchFamily="18" charset="0"/>
              </a:rPr>
              <a:t>.</a:t>
            </a:r>
          </a:p>
          <a:p>
            <a:pPr marL="0" indent="0">
              <a:lnSpc>
                <a:spcPct val="150000"/>
              </a:lnSpc>
              <a:spcBef>
                <a:spcPts val="600"/>
              </a:spcBef>
              <a:buFont typeface="Arial" panose="020B0604020202020204" pitchFamily="34" charset="0"/>
              <a:buNone/>
            </a:pPr>
            <a:r>
              <a:rPr lang="en-GB" sz="3200" b="1" u="sng" dirty="0" err="1">
                <a:solidFill>
                  <a:srgbClr val="0000FF"/>
                </a:solidFill>
                <a:latin typeface="Times New Roman" panose="02020603050405020304" pitchFamily="18" charset="0"/>
                <a:cs typeface="Times New Roman" panose="02020603050405020304" pitchFamily="18" charset="0"/>
              </a:rPr>
              <a:t>Đoạn</a:t>
            </a:r>
            <a:r>
              <a:rPr lang="en-GB" sz="3200" b="1" u="sng" dirty="0">
                <a:solidFill>
                  <a:srgbClr val="0000FF"/>
                </a:solidFill>
                <a:latin typeface="Times New Roman" panose="02020603050405020304" pitchFamily="18" charset="0"/>
                <a:cs typeface="Times New Roman" panose="02020603050405020304" pitchFamily="18" charset="0"/>
              </a:rPr>
              <a:t> 3</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Đoàn</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xe</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tải</a:t>
            </a:r>
            <a:r>
              <a:rPr lang="en-GB" sz="3200" b="1" dirty="0">
                <a:solidFill>
                  <a:srgbClr val="0000FF"/>
                </a:solidFill>
                <a:latin typeface="Times New Roman" panose="02020603050405020304" pitchFamily="18" charset="0"/>
                <a:cs typeface="Times New Roman" panose="02020603050405020304" pitchFamily="18" charset="0"/>
              </a:rPr>
              <a:t> ... </a:t>
            </a:r>
            <a:r>
              <a:rPr lang="en-GB" sz="3200" b="1" dirty="0" err="1">
                <a:solidFill>
                  <a:srgbClr val="0000FF"/>
                </a:solidFill>
                <a:latin typeface="Times New Roman" panose="02020603050405020304" pitchFamily="18" charset="0"/>
                <a:cs typeface="Times New Roman" panose="02020603050405020304" pitchFamily="18" charset="0"/>
              </a:rPr>
              <a:t>chuyên</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gia</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máy</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xúc</a:t>
            </a:r>
            <a:r>
              <a:rPr lang="en-GB" sz="3200" b="1" dirty="0">
                <a:solidFill>
                  <a:srgbClr val="0000FF"/>
                </a:solidFill>
                <a:latin typeface="Times New Roman" panose="02020603050405020304" pitchFamily="18" charset="0"/>
                <a:cs typeface="Times New Roman" panose="02020603050405020304" pitchFamily="18" charset="0"/>
              </a:rPr>
              <a:t>!</a:t>
            </a:r>
          </a:p>
          <a:p>
            <a:pPr marL="0" indent="0">
              <a:lnSpc>
                <a:spcPct val="150000"/>
              </a:lnSpc>
              <a:spcBef>
                <a:spcPts val="600"/>
              </a:spcBef>
              <a:buFont typeface="Arial" panose="020B0604020202020204" pitchFamily="34" charset="0"/>
              <a:buNone/>
            </a:pPr>
            <a:r>
              <a:rPr lang="en-GB" sz="3200" b="1" u="sng" dirty="0" err="1">
                <a:solidFill>
                  <a:srgbClr val="0000FF"/>
                </a:solidFill>
                <a:latin typeface="Times New Roman" panose="02020603050405020304" pitchFamily="18" charset="0"/>
                <a:cs typeface="Times New Roman" panose="02020603050405020304" pitchFamily="18" charset="0"/>
              </a:rPr>
              <a:t>Đoạn</a:t>
            </a:r>
            <a:r>
              <a:rPr lang="en-GB" sz="3200" b="1" u="sng" dirty="0">
                <a:solidFill>
                  <a:srgbClr val="0000FF"/>
                </a:solidFill>
                <a:latin typeface="Times New Roman" panose="02020603050405020304" pitchFamily="18" charset="0"/>
                <a:cs typeface="Times New Roman" panose="02020603050405020304" pitchFamily="18" charset="0"/>
              </a:rPr>
              <a:t> 4</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Phần</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còn</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lại</a:t>
            </a:r>
            <a:r>
              <a:rPr lang="en-GB" sz="3200" b="1" dirty="0">
                <a:solidFill>
                  <a:srgbClr val="0000FF"/>
                </a:solidFill>
                <a:latin typeface="Times New Roman" panose="02020603050405020304" pitchFamily="18" charset="0"/>
                <a:cs typeface="Times New Roman" panose="02020603050405020304" pitchFamily="18" charset="0"/>
              </a:rPr>
              <a:t>.</a:t>
            </a:r>
          </a:p>
        </p:txBody>
      </p:sp>
      <p:sp>
        <p:nvSpPr>
          <p:cNvPr id="5" name="Text Box 12">
            <a:extLst>
              <a:ext uri="{FF2B5EF4-FFF2-40B4-BE49-F238E27FC236}">
                <a16:creationId xmlns="" xmlns:a16="http://schemas.microsoft.com/office/drawing/2014/main" id="{4CAA7655-76EA-4965-9326-BAC5C65E8981}"/>
              </a:ext>
            </a:extLst>
          </p:cNvPr>
          <p:cNvSpPr txBox="1">
            <a:spLocks noChangeArrowheads="1"/>
          </p:cNvSpPr>
          <p:nvPr/>
        </p:nvSpPr>
        <p:spPr bwMode="auto">
          <a:xfrm>
            <a:off x="647734" y="908720"/>
            <a:ext cx="10896533" cy="7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300" b="1" i="0" u="none" strike="noStrike" kern="1200" cap="none" spc="0" normalizeH="0" baseline="0" noProof="0" dirty="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Một</a:t>
            </a:r>
            <a:r>
              <a:rPr kumimoji="0" lang="en-US" sz="43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4300" b="1" i="0" u="none" strike="noStrike" kern="1200" cap="none" spc="0" normalizeH="0" baseline="0" noProof="0" dirty="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chuyên</a:t>
            </a:r>
            <a:r>
              <a:rPr kumimoji="0" lang="en-US" sz="43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4300" b="1" i="0" u="none" strike="noStrike" kern="1200" cap="none" spc="0" normalizeH="0" baseline="0" noProof="0" dirty="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gia</a:t>
            </a:r>
            <a:r>
              <a:rPr kumimoji="0" lang="en-US" sz="43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4300" b="1" i="0" u="none" strike="noStrike" kern="1200" cap="none" spc="0" normalizeH="0" baseline="0" noProof="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máy</a:t>
            </a:r>
            <a:r>
              <a:rPr kumimoji="0" lang="en-US" sz="4300" b="1" i="0" u="none" strike="noStrike" kern="1200" cap="none" spc="0" normalizeH="0" baseline="0" noProof="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xúc</a:t>
            </a:r>
            <a:endParaRPr kumimoji="0" lang="en-US" sz="43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Text Box 7">
            <a:extLst>
              <a:ext uri="{FF2B5EF4-FFF2-40B4-BE49-F238E27FC236}">
                <a16:creationId xmlns="" xmlns:a16="http://schemas.microsoft.com/office/drawing/2014/main" id="{69B421A8-281D-4209-9E97-545DBF0433BA}"/>
              </a:ext>
            </a:extLst>
          </p:cNvPr>
          <p:cNvSpPr txBox="1">
            <a:spLocks noChangeArrowheads="1"/>
          </p:cNvSpPr>
          <p:nvPr/>
        </p:nvSpPr>
        <p:spPr bwMode="auto">
          <a:xfrm>
            <a:off x="647734" y="260648"/>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1" i="0" u="sng" strike="noStrike" kern="1200" cap="none" spc="0" normalizeH="0" baseline="0" noProof="0" dirty="0" err="1">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rPr>
              <a:t>Tập</a:t>
            </a:r>
            <a:r>
              <a:rPr kumimoji="0" lang="en-US" sz="3700" b="1" i="0" u="sng" strike="noStrike" kern="1200" cap="none" spc="0" normalizeH="0" baseline="0" noProof="0" dirty="0">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700" b="1" i="0" u="sng" strike="noStrike" kern="1200" cap="none" spc="0" normalizeH="0" baseline="0" noProof="0" dirty="0" err="1">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rPr>
              <a:t>đọc</a:t>
            </a:r>
            <a:endParaRPr kumimoji="0" lang="en-US" sz="3700" b="1" i="0" u="sng" strike="noStrike" kern="1200" cap="none" spc="0" normalizeH="0" baseline="0" noProof="0" dirty="0">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Text Box 9">
            <a:extLst>
              <a:ext uri="{FF2B5EF4-FFF2-40B4-BE49-F238E27FC236}">
                <a16:creationId xmlns="" xmlns:a16="http://schemas.microsoft.com/office/drawing/2014/main" id="{2B96DF49-9AEA-4EE5-B5D5-4AC7012DB040}"/>
              </a:ext>
            </a:extLst>
          </p:cNvPr>
          <p:cNvSpPr txBox="1">
            <a:spLocks noChangeArrowheads="1"/>
          </p:cNvSpPr>
          <p:nvPr/>
        </p:nvSpPr>
        <p:spPr bwMode="auto">
          <a:xfrm>
            <a:off x="6576053" y="1757330"/>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Theo </a:t>
            </a:r>
            <a:r>
              <a:rPr kumimoji="0" lang="en-US" sz="3200" b="1" i="1" u="none" strike="noStrike" kern="1200" cap="none" spc="0" normalizeH="0" baseline="0" noProof="0" dirty="0" err="1">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Hồng</a:t>
            </a:r>
            <a:r>
              <a:rPr kumimoji="0" lang="en-US" sz="3200" b="1" i="1" u="none" strike="noStrike" kern="1200" cap="none" spc="0" normalizeH="0" baseline="0" noProof="0" dirty="0">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200" b="1" i="1" u="none" strike="noStrike" kern="1200" cap="none" spc="0" normalizeH="0" baseline="0" noProof="0" dirty="0" err="1">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Thủy</a:t>
            </a:r>
            <a:endParaRPr kumimoji="0" lang="en-US" sz="3200" b="1" i="1" u="none" strike="noStrike" kern="1200" cap="none" spc="0" normalizeH="0" baseline="0" noProof="0" dirty="0">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endParaRPr>
          </a:p>
        </p:txBody>
      </p:sp>
      <p:pic>
        <p:nvPicPr>
          <p:cNvPr id="8" name="Picture 7">
            <a:extLst>
              <a:ext uri="{FF2B5EF4-FFF2-40B4-BE49-F238E27FC236}">
                <a16:creationId xmlns="" xmlns:a16="http://schemas.microsoft.com/office/drawing/2014/main" id="{933806D4-12CF-4E0C-BDB4-65EE0AB506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555"/>
            <a:ext cx="1991543" cy="1572348"/>
          </a:xfrm>
          <a:prstGeom prst="rect">
            <a:avLst/>
          </a:prstGeom>
        </p:spPr>
      </p:pic>
    </p:spTree>
    <p:extLst>
      <p:ext uri="{BB962C8B-B14F-4D97-AF65-F5344CB8AC3E}">
        <p14:creationId xmlns:p14="http://schemas.microsoft.com/office/powerpoint/2010/main" val="2501981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 Box 12">
            <a:extLst>
              <a:ext uri="{FF2B5EF4-FFF2-40B4-BE49-F238E27FC236}">
                <a16:creationId xmlns="" xmlns:a16="http://schemas.microsoft.com/office/drawing/2014/main" id="{AAC56885-B097-417E-855E-48A790EFD4EF}"/>
              </a:ext>
            </a:extLst>
          </p:cNvPr>
          <p:cNvSpPr txBox="1">
            <a:spLocks noChangeArrowheads="1"/>
          </p:cNvSpPr>
          <p:nvPr/>
        </p:nvSpPr>
        <p:spPr bwMode="auto">
          <a:xfrm>
            <a:off x="324878" y="596934"/>
            <a:ext cx="10896533" cy="67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Một</a:t>
            </a:r>
            <a:r>
              <a:rPr kumimoji="0" lang="en-US" sz="36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chuyên</a:t>
            </a:r>
            <a:r>
              <a:rPr kumimoji="0" lang="en-US" sz="36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gia</a:t>
            </a:r>
            <a:r>
              <a:rPr kumimoji="0" lang="en-US" sz="36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u="none" strike="noStrike" kern="1200" cap="none" spc="0" normalizeH="0" baseline="0" noProof="0" err="1">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máy</a:t>
            </a:r>
            <a:r>
              <a:rPr kumimoji="0" lang="en-US" sz="3600" b="1" i="0" u="none" strike="noStrike" kern="1200" cap="none" spc="0" normalizeH="0" baseline="0" noProof="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rPr>
              <a:t> xúc</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Text Box 7">
            <a:extLst>
              <a:ext uri="{FF2B5EF4-FFF2-40B4-BE49-F238E27FC236}">
                <a16:creationId xmlns="" xmlns:a16="http://schemas.microsoft.com/office/drawing/2014/main" id="{1A4E049A-2539-424A-8943-0280CA8F4D30}"/>
              </a:ext>
            </a:extLst>
          </p:cNvPr>
          <p:cNvSpPr txBox="1">
            <a:spLocks noChangeArrowheads="1"/>
          </p:cNvSpPr>
          <p:nvPr/>
        </p:nvSpPr>
        <p:spPr bwMode="auto">
          <a:xfrm>
            <a:off x="564227" y="20869"/>
            <a:ext cx="10896533" cy="69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strike="noStrike" kern="1200" cap="none" spc="0" normalizeH="0" baseline="0" noProof="0" dirty="0" err="1">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rPr>
              <a:t>Tập</a:t>
            </a:r>
            <a:r>
              <a:rPr kumimoji="0" lang="en-US" sz="3600" b="1" i="0" strike="noStrike" kern="1200" cap="none" spc="0" normalizeH="0" baseline="0" noProof="0" dirty="0">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600" b="1" i="0" strike="noStrike" kern="1200" cap="none" spc="0" normalizeH="0" baseline="0" noProof="0" dirty="0" err="1">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rPr>
              <a:t>đọc</a:t>
            </a:r>
            <a:endParaRPr kumimoji="0" lang="en-US" sz="3600" b="1" i="0" strike="noStrike" kern="1200" cap="none" spc="0" normalizeH="0" baseline="0" noProof="0" dirty="0">
              <a:ln>
                <a:noFill/>
              </a:ln>
              <a:solidFill>
                <a:srgbClr val="00B050"/>
              </a:solidFill>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Text Box 9">
            <a:extLst>
              <a:ext uri="{FF2B5EF4-FFF2-40B4-BE49-F238E27FC236}">
                <a16:creationId xmlns="" xmlns:a16="http://schemas.microsoft.com/office/drawing/2014/main" id="{D0034BB1-F8AD-49EC-9487-E5B16ED7D209}"/>
              </a:ext>
            </a:extLst>
          </p:cNvPr>
          <p:cNvSpPr txBox="1">
            <a:spLocks noChangeArrowheads="1"/>
          </p:cNvSpPr>
          <p:nvPr/>
        </p:nvSpPr>
        <p:spPr bwMode="auto">
          <a:xfrm>
            <a:off x="7561173" y="1247686"/>
            <a:ext cx="5080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1" u="none" strike="noStrike" kern="1200" cap="none" spc="0" normalizeH="0" baseline="0" noProof="0" dirty="0">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Theo </a:t>
            </a:r>
            <a:r>
              <a:rPr kumimoji="0" lang="en-US" sz="3200" b="1" i="1" u="none" strike="noStrike" kern="1200" cap="none" spc="0" normalizeH="0" baseline="0" noProof="0" dirty="0" err="1">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Hồng</a:t>
            </a:r>
            <a:r>
              <a:rPr kumimoji="0" lang="en-US" sz="3200" b="1" i="1" u="none" strike="noStrike" kern="1200" cap="none" spc="0" normalizeH="0" baseline="0" noProof="0" dirty="0">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 </a:t>
            </a:r>
            <a:r>
              <a:rPr kumimoji="0" lang="en-US" sz="3200" b="1" i="1" u="none" strike="noStrike" kern="1200" cap="none" spc="0" normalizeH="0" baseline="0" noProof="0" dirty="0" err="1">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rPr>
              <a:t>Thủy</a:t>
            </a:r>
            <a:endParaRPr kumimoji="0" lang="en-US" sz="3200" b="1" i="1" u="none" strike="noStrike" kern="1200" cap="none" spc="0" normalizeH="0" baseline="0" noProof="0" dirty="0">
              <a:ln>
                <a:noFill/>
              </a:ln>
              <a:solidFill>
                <a:prstClr val="black">
                  <a:lumMod val="85000"/>
                  <a:lumOff val="15000"/>
                </a:prstClr>
              </a:solidFill>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TextBox 6">
            <a:extLst>
              <a:ext uri="{FF2B5EF4-FFF2-40B4-BE49-F238E27FC236}">
                <a16:creationId xmlns="" xmlns:a16="http://schemas.microsoft.com/office/drawing/2014/main" id="{2E9B991B-2DC4-4B84-AF17-EE9C908B5716}"/>
              </a:ext>
            </a:extLst>
          </p:cNvPr>
          <p:cNvSpPr txBox="1"/>
          <p:nvPr/>
        </p:nvSpPr>
        <p:spPr>
          <a:xfrm>
            <a:off x="1758356" y="2551003"/>
            <a:ext cx="3761581" cy="1354213"/>
          </a:xfrm>
          <a:prstGeom prst="rect">
            <a:avLst/>
          </a:prstGeom>
          <a:noFill/>
        </p:spPr>
        <p:txBody>
          <a:bodyPr wrap="squar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err="1">
                <a:ln>
                  <a:noFill/>
                </a:ln>
                <a:uLnTx/>
                <a:uFillTx/>
                <a:latin typeface="Arial" panose="020B0604020202020204" pitchFamily="34" charset="0"/>
                <a:ea typeface="宋体" panose="02010600030101010101" pitchFamily="2" charset="-122"/>
                <a:cs typeface="Arial" panose="020B0604020202020204" pitchFamily="34" charset="0"/>
              </a:rPr>
              <a:t>nhạt</a:t>
            </a:r>
            <a:r>
              <a:rPr kumimoji="0" lang="en-GB" sz="3600" b="1" i="0" u="none" strike="noStrike" kern="1200" cap="none" spc="0" normalizeH="0" baseline="0" noProof="0" dirty="0">
                <a:ln>
                  <a:noFill/>
                </a:ln>
                <a:uLnTx/>
                <a:uFillTx/>
                <a:latin typeface="Arial" panose="020B0604020202020204" pitchFamily="34" charset="0"/>
                <a:ea typeface="宋体" panose="02010600030101010101" pitchFamily="2" charset="-122"/>
                <a:cs typeface="Arial" panose="020B0604020202020204" pitchFamily="34" charset="0"/>
              </a:rPr>
              <a:t> </a:t>
            </a:r>
            <a:r>
              <a:rPr kumimoji="0" lang="en-GB" sz="3600" b="1" i="0" u="none" strike="noStrike" kern="1200" cap="none" spc="0" normalizeH="0" baseline="0" noProof="0" dirty="0" err="1">
                <a:ln>
                  <a:noFill/>
                </a:ln>
                <a:uLnTx/>
                <a:uFillTx/>
                <a:latin typeface="Arial" panose="020B0604020202020204" pitchFamily="34" charset="0"/>
                <a:ea typeface="宋体" panose="02010600030101010101" pitchFamily="2" charset="-122"/>
                <a:cs typeface="Arial" panose="020B0604020202020204" pitchFamily="34" charset="0"/>
              </a:rPr>
              <a:t>loãng</a:t>
            </a:r>
            <a:r>
              <a:rPr kumimoji="0" lang="en-GB" sz="3600" b="1" i="0" u="none" strike="noStrike" kern="1200" cap="none" spc="0" normalizeH="0" baseline="0" noProof="0" dirty="0">
                <a:ln>
                  <a:noFill/>
                </a:ln>
                <a:uLnTx/>
                <a:uFillTx/>
                <a:latin typeface="Arial" panose="020B0604020202020204" pitchFamily="34" charset="0"/>
                <a:ea typeface="宋体" panose="02010600030101010101" pitchFamily="2"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dirty="0">
              <a:ln>
                <a:noFill/>
              </a:ln>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TextBox 8">
            <a:extLst>
              <a:ext uri="{FF2B5EF4-FFF2-40B4-BE49-F238E27FC236}">
                <a16:creationId xmlns="" xmlns:a16="http://schemas.microsoft.com/office/drawing/2014/main" id="{FE992ECE-8E6A-4514-A3CC-712AC3DF63AD}"/>
              </a:ext>
            </a:extLst>
          </p:cNvPr>
          <p:cNvSpPr txBox="1"/>
          <p:nvPr/>
        </p:nvSpPr>
        <p:spPr>
          <a:xfrm>
            <a:off x="6885259" y="2551003"/>
            <a:ext cx="1985474" cy="677104"/>
          </a:xfrm>
          <a:prstGeom prst="rect">
            <a:avLst/>
          </a:prstGeom>
          <a:noFill/>
        </p:spPr>
        <p:txBody>
          <a:bodyPr wrap="non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err="1" smtClean="0">
                <a:ln>
                  <a:noFill/>
                </a:ln>
                <a:uLnTx/>
                <a:uFillTx/>
                <a:latin typeface="Arial" panose="020B0604020202020204" pitchFamily="34" charset="0"/>
                <a:ea typeface="宋体" panose="02010600030101010101" pitchFamily="2" charset="-122"/>
                <a:cs typeface="Arial" panose="020B0604020202020204" pitchFamily="34" charset="0"/>
              </a:rPr>
              <a:t>dầu</a:t>
            </a:r>
            <a:r>
              <a:rPr kumimoji="0" lang="en-GB" sz="3600" b="1" i="0" u="none" strike="noStrike" kern="1200" cap="none" spc="0" normalizeH="0" baseline="0" noProof="0" dirty="0" smtClean="0">
                <a:ln>
                  <a:noFill/>
                </a:ln>
                <a:uLnTx/>
                <a:uFillTx/>
                <a:latin typeface="Arial" panose="020B0604020202020204" pitchFamily="34" charset="0"/>
                <a:ea typeface="宋体" panose="02010600030101010101" pitchFamily="2" charset="-122"/>
                <a:cs typeface="Arial" panose="020B0604020202020204" pitchFamily="34" charset="0"/>
              </a:rPr>
              <a:t> </a:t>
            </a:r>
            <a:r>
              <a:rPr kumimoji="0" lang="en-GB" sz="3600" b="1" i="0" u="none" strike="noStrike" kern="1200" cap="none" spc="0" normalizeH="0" baseline="0" noProof="0" dirty="0" err="1" smtClean="0">
                <a:ln>
                  <a:noFill/>
                </a:ln>
                <a:uLnTx/>
                <a:uFillTx/>
                <a:latin typeface="Arial" panose="020B0604020202020204" pitchFamily="34" charset="0"/>
                <a:ea typeface="宋体" panose="02010600030101010101" pitchFamily="2" charset="-122"/>
                <a:cs typeface="Arial" panose="020B0604020202020204" pitchFamily="34" charset="0"/>
              </a:rPr>
              <a:t>mỡ</a:t>
            </a:r>
            <a:endParaRPr kumimoji="0" lang="en-GB" sz="3600" b="1" i="0" u="none" strike="noStrike" kern="1200" cap="none" spc="0" normalizeH="0" baseline="0" noProof="0" dirty="0">
              <a:ln>
                <a:noFill/>
              </a:ln>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0" name="Group 9">
            <a:extLst>
              <a:ext uri="{FF2B5EF4-FFF2-40B4-BE49-F238E27FC236}">
                <a16:creationId xmlns="" xmlns:a16="http://schemas.microsoft.com/office/drawing/2014/main" id="{5913F286-6336-4DD2-A23C-9447080595C5}"/>
              </a:ext>
            </a:extLst>
          </p:cNvPr>
          <p:cNvGrpSpPr/>
          <p:nvPr/>
        </p:nvGrpSpPr>
        <p:grpSpPr>
          <a:xfrm>
            <a:off x="495733" y="1463927"/>
            <a:ext cx="3333700" cy="935363"/>
            <a:chOff x="4884392" y="1255505"/>
            <a:chExt cx="6141045" cy="935363"/>
          </a:xfrm>
        </p:grpSpPr>
        <p:sp>
          <p:nvSpPr>
            <p:cNvPr id="11" name="椭圆 31">
              <a:extLst>
                <a:ext uri="{FF2B5EF4-FFF2-40B4-BE49-F238E27FC236}">
                  <a16:creationId xmlns="" xmlns:a16="http://schemas.microsoft.com/office/drawing/2014/main" id="{798780C1-313D-4BF0-ACD1-8BEC8369C05C}"/>
                </a:ext>
              </a:extLst>
            </p:cNvPr>
            <p:cNvSpPr/>
            <p:nvPr/>
          </p:nvSpPr>
          <p:spPr>
            <a:xfrm flipH="1">
              <a:off x="4933824" y="1255505"/>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2" name="Text Box 25">
              <a:extLst>
                <a:ext uri="{FF2B5EF4-FFF2-40B4-BE49-F238E27FC236}">
                  <a16:creationId xmlns="" xmlns:a16="http://schemas.microsoft.com/office/drawing/2014/main" id="{6AB10542-D0DD-4756-97C6-C2CC59AC3993}"/>
                </a:ext>
              </a:extLst>
            </p:cNvPr>
            <p:cNvSpPr txBox="1">
              <a:spLocks noChangeArrowheads="1"/>
            </p:cNvSpPr>
            <p:nvPr/>
          </p:nvSpPr>
          <p:spPr bwMode="auto">
            <a:xfrm>
              <a:off x="4884392" y="1357516"/>
              <a:ext cx="6141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4000" b="1" i="0" u="sng" strike="noStrike" kern="1200" cap="none" spc="0" normalizeH="0" baseline="0" noProof="0">
                  <a:ln>
                    <a:noFill/>
                  </a:ln>
                  <a:solidFill>
                    <a:srgbClr val="15603B"/>
                  </a:solidFill>
                  <a:uLnTx/>
                  <a:uFillTx/>
                  <a:ea typeface="宋体" panose="02010600030101010101" pitchFamily="2" charset="-122"/>
                  <a:cs typeface="Times New Roman" panose="02020603050405020304" pitchFamily="18" charset="0"/>
                </a:rPr>
                <a:t>Luyện </a:t>
              </a:r>
              <a:r>
                <a:rPr kumimoji="0" lang="en-GB" sz="4000" b="1" i="0" u="sng" strike="noStrike" kern="1200" cap="none" spc="0" normalizeH="0" baseline="0" noProof="0" dirty="0" err="1">
                  <a:ln>
                    <a:noFill/>
                  </a:ln>
                  <a:solidFill>
                    <a:srgbClr val="15603B"/>
                  </a:solidFill>
                  <a:uLnTx/>
                  <a:uFillTx/>
                  <a:ea typeface="宋体" panose="02010600030101010101" pitchFamily="2" charset="-122"/>
                  <a:cs typeface="Times New Roman" panose="02020603050405020304" pitchFamily="18" charset="0"/>
                </a:rPr>
                <a:t>đọc</a:t>
              </a:r>
              <a:r>
                <a:rPr kumimoji="0" lang="en-GB" sz="4000" b="1" i="0" u="sng" strike="noStrike" kern="1200" cap="none" spc="0" normalizeH="0" baseline="0" noProof="0" dirty="0">
                  <a:ln>
                    <a:noFill/>
                  </a:ln>
                  <a:solidFill>
                    <a:srgbClr val="15603B"/>
                  </a:solidFill>
                  <a:uLnTx/>
                  <a:uFillTx/>
                  <a:ea typeface="宋体" panose="02010600030101010101" pitchFamily="2" charset="-122"/>
                  <a:cs typeface="Times New Roman" panose="02020603050405020304" pitchFamily="18" charset="0"/>
                </a:rPr>
                <a:t>:</a:t>
              </a:r>
            </a:p>
          </p:txBody>
        </p:sp>
      </p:grpSp>
      <p:sp>
        <p:nvSpPr>
          <p:cNvPr id="13" name="文本框 21">
            <a:extLst>
              <a:ext uri="{FF2B5EF4-FFF2-40B4-BE49-F238E27FC236}">
                <a16:creationId xmlns="" xmlns:a16="http://schemas.microsoft.com/office/drawing/2014/main" id="{B400FEFD-5F6B-4FFE-A7F7-F5BF13C0B05B}"/>
              </a:ext>
            </a:extLst>
          </p:cNvPr>
          <p:cNvSpPr txBox="1"/>
          <p:nvPr/>
        </p:nvSpPr>
        <p:spPr>
          <a:xfrm>
            <a:off x="1029081" y="4434406"/>
            <a:ext cx="10096891" cy="1938992"/>
          </a:xfrm>
          <a:prstGeom prst="rect">
            <a:avLst/>
          </a:prstGeom>
          <a:ln w="38100">
            <a:no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lvl="0">
              <a:defRPr/>
            </a:pPr>
            <a:r>
              <a:rPr lang="en-US" sz="4000" b="1" dirty="0" err="1">
                <a:solidFill>
                  <a:schemeClr val="tx1"/>
                </a:solidFill>
                <a:latin typeface="Times New Roman" panose="02020603050405020304" pitchFamily="18" charset="0"/>
                <a:cs typeface="Times New Roman" panose="02020603050405020304" pitchFamily="18" charset="0"/>
              </a:rPr>
              <a:t>Ánh</a:t>
            </a:r>
            <a:r>
              <a:rPr lang="vi-VN" sz="4000" b="1" dirty="0">
                <a:solidFill>
                  <a:schemeClr val="tx1"/>
                </a:solidFill>
                <a:latin typeface="Times New Roman" panose="02020603050405020304" pitchFamily="18" charset="0"/>
                <a:cs typeface="Times New Roman" panose="02020603050405020304" pitchFamily="18" charset="0"/>
              </a:rPr>
              <a:t> nắng ban mai nhạt loãng</a:t>
            </a:r>
            <a:r>
              <a:rPr lang="en-US" sz="4000" b="1" dirty="0">
                <a:solidFill>
                  <a:schemeClr val="tx1"/>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a:t>
            </a:r>
            <a:r>
              <a:rPr lang="en-US" sz="4000" b="1" dirty="0">
                <a:solidFill>
                  <a:schemeClr val="tx1"/>
                </a:solidFill>
                <a:latin typeface="Times New Roman" panose="02020603050405020304" pitchFamily="18" charset="0"/>
                <a:cs typeface="Times New Roman" panose="02020603050405020304" pitchFamily="18" charset="0"/>
              </a:rPr>
              <a:t> </a:t>
            </a:r>
            <a:r>
              <a:rPr lang="vi-VN" sz="4000" b="1" dirty="0">
                <a:solidFill>
                  <a:schemeClr val="tx1"/>
                </a:solidFill>
                <a:latin typeface="Times New Roman" panose="02020603050405020304" pitchFamily="18" charset="0"/>
                <a:cs typeface="Times New Roman" panose="02020603050405020304" pitchFamily="18" charset="0"/>
              </a:rPr>
              <a:t>rải trên vùng đất đỏ công trường </a:t>
            </a:r>
            <a:r>
              <a:rPr lang="vi-VN" sz="4000" b="1" dirty="0">
                <a:solidFill>
                  <a:srgbClr val="FF0000"/>
                </a:solidFill>
                <a:latin typeface="Times New Roman" panose="02020603050405020304" pitchFamily="18" charset="0"/>
                <a:cs typeface="Times New Roman" panose="02020603050405020304" pitchFamily="18" charset="0"/>
              </a:rPr>
              <a:t>/</a:t>
            </a:r>
            <a:r>
              <a:rPr lang="vi-VN" sz="4000" b="1" dirty="0">
                <a:solidFill>
                  <a:schemeClr val="tx1"/>
                </a:solidFill>
                <a:latin typeface="Times New Roman" panose="02020603050405020304" pitchFamily="18" charset="0"/>
                <a:cs typeface="Times New Roman" panose="02020603050405020304" pitchFamily="18" charset="0"/>
              </a:rPr>
              <a:t> tạo nên một hòa sắc êm dịu</a:t>
            </a:r>
            <a:r>
              <a:rPr lang="vi-VN" sz="4000" b="1" dirty="0">
                <a:solidFill>
                  <a:srgbClr val="FF0000"/>
                </a:solidFill>
                <a:latin typeface="Times New Roman" panose="02020603050405020304" pitchFamily="18" charset="0"/>
                <a:cs typeface="Times New Roman" panose="02020603050405020304" pitchFamily="18" charset="0"/>
              </a:rPr>
              <a:t>//</a:t>
            </a:r>
            <a:r>
              <a:rPr lang="vi-VN" sz="4000" b="1" dirty="0">
                <a:solidFill>
                  <a:schemeClr val="tx1"/>
                </a:solidFill>
                <a:latin typeface="Times New Roman" panose="02020603050405020304" pitchFamily="18" charset="0"/>
                <a:cs typeface="Times New Roman" panose="02020603050405020304" pitchFamily="18" charset="0"/>
              </a:rPr>
              <a:t>.</a:t>
            </a:r>
            <a:endParaRPr lang="zh-CN" altLang="en-US" sz="4000" b="1" spc="600" dirty="0">
              <a:solidFill>
                <a:schemeClr val="tx1"/>
              </a:solidFill>
              <a:latin typeface="Times New Roman" panose="02020603050405020304" pitchFamily="18" charset="0"/>
              <a:ea typeface="iekie jianheiti" panose="02000000000000000000" pitchFamily="2" charset="-128"/>
              <a:cs typeface="Times New Roman" panose="02020603050405020304" pitchFamily="18" charset="0"/>
              <a:sym typeface="iekie jianheiti" panose="02000000000000000000" pitchFamily="2" charset="-128"/>
            </a:endParaRPr>
          </a:p>
        </p:txBody>
      </p:sp>
      <p:sp>
        <p:nvSpPr>
          <p:cNvPr id="14" name="TextBox 13">
            <a:extLst>
              <a:ext uri="{FF2B5EF4-FFF2-40B4-BE49-F238E27FC236}">
                <a16:creationId xmlns="" xmlns:a16="http://schemas.microsoft.com/office/drawing/2014/main" id="{C8DD59F9-13DC-4167-9485-94BD5F251295}"/>
              </a:ext>
            </a:extLst>
          </p:cNvPr>
          <p:cNvSpPr txBox="1"/>
          <p:nvPr/>
        </p:nvSpPr>
        <p:spPr>
          <a:xfrm>
            <a:off x="6885259" y="3474329"/>
            <a:ext cx="3396480" cy="677104"/>
          </a:xfrm>
          <a:prstGeom prst="rect">
            <a:avLst/>
          </a:prstGeom>
          <a:noFill/>
        </p:spPr>
        <p:txBody>
          <a:bodyPr wrap="squar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en-GB" sz="3600" b="1" i="0" u="none" strike="noStrike" kern="1200" cap="none" spc="0" normalizeH="0" baseline="0" noProof="0" dirty="0" err="1">
                <a:ln>
                  <a:noFill/>
                </a:ln>
                <a:uLnTx/>
                <a:uFillTx/>
                <a:latin typeface="Times New Roman" panose="02020603050405020304" pitchFamily="18" charset="0"/>
                <a:ea typeface="宋体" panose="02010600030101010101" pitchFamily="2" charset="-122"/>
                <a:cs typeface="Times New Roman" panose="02020603050405020304" pitchFamily="18" charset="0"/>
              </a:rPr>
              <a:t>lếch</a:t>
            </a:r>
            <a:r>
              <a:rPr kumimoji="0" lang="en-GB" sz="3600" b="1" i="0" u="none" strike="noStrike" kern="1200" cap="none" spc="0" normalizeH="0" baseline="0" noProof="0" dirty="0">
                <a:ln>
                  <a:noFill/>
                </a:ln>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GB" sz="3600" b="1" i="0" u="none" strike="noStrike" kern="1200" cap="none" spc="0" normalizeH="0" baseline="0" noProof="0" dirty="0" err="1">
                <a:ln>
                  <a:noFill/>
                </a:ln>
                <a:uLnTx/>
                <a:uFillTx/>
                <a:latin typeface="Times New Roman" panose="02020603050405020304" pitchFamily="18" charset="0"/>
                <a:ea typeface="宋体" panose="02010600030101010101" pitchFamily="2" charset="-122"/>
                <a:cs typeface="Times New Roman" panose="02020603050405020304" pitchFamily="18" charset="0"/>
              </a:rPr>
              <a:t>xây</a:t>
            </a:r>
            <a:endParaRPr kumimoji="0" lang="en-GB" sz="3600" b="1" i="0" u="none" strike="noStrike" kern="1200" cap="none" spc="0" normalizeH="0" baseline="0" noProof="0" dirty="0">
              <a:ln>
                <a:noFill/>
              </a:ln>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Box 14">
            <a:extLst>
              <a:ext uri="{FF2B5EF4-FFF2-40B4-BE49-F238E27FC236}">
                <a16:creationId xmlns="" xmlns:a16="http://schemas.microsoft.com/office/drawing/2014/main" id="{E5B70EAA-8419-4C07-AAD2-5637D042C75A}"/>
              </a:ext>
            </a:extLst>
          </p:cNvPr>
          <p:cNvSpPr txBox="1"/>
          <p:nvPr/>
        </p:nvSpPr>
        <p:spPr>
          <a:xfrm>
            <a:off x="1758356" y="3251647"/>
            <a:ext cx="4888075" cy="738660"/>
          </a:xfrm>
          <a:prstGeom prst="rect">
            <a:avLst/>
          </a:prstGeom>
          <a:noFill/>
        </p:spPr>
        <p:txBody>
          <a:bodyPr wrap="square" lIns="121917" tIns="60958" rIns="121917" bIns="60958"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000" b="1" dirty="0" err="1">
                <a:latin typeface="Times New Roman" panose="02020603050405020304" pitchFamily="18" charset="0"/>
                <a:ea typeface="宋体" panose="02010600030101010101" pitchFamily="2" charset="-122"/>
                <a:cs typeface="Times New Roman" panose="02020603050405020304" pitchFamily="18" charset="0"/>
              </a:rPr>
              <a:t>buồng</a:t>
            </a:r>
            <a:r>
              <a:rPr lang="en-GB" sz="4000" b="1" dirty="0">
                <a:latin typeface="Times New Roman" panose="02020603050405020304" pitchFamily="18" charset="0"/>
                <a:ea typeface="宋体" panose="02010600030101010101" pitchFamily="2" charset="-122"/>
                <a:cs typeface="Times New Roman" panose="02020603050405020304" pitchFamily="18" charset="0"/>
              </a:rPr>
              <a:t> </a:t>
            </a:r>
            <a:r>
              <a:rPr lang="en-GB" sz="4000" b="1" dirty="0" err="1">
                <a:latin typeface="Times New Roman" panose="02020603050405020304" pitchFamily="18" charset="0"/>
                <a:ea typeface="宋体" panose="02010600030101010101" pitchFamily="2" charset="-122"/>
                <a:cs typeface="Times New Roman" panose="02020603050405020304" pitchFamily="18" charset="0"/>
              </a:rPr>
              <a:t>lái</a:t>
            </a:r>
            <a:endParaRPr kumimoji="0" lang="en-GB" sz="4000" b="1" i="0" u="none" strike="noStrike" kern="1200" cap="none" spc="0" normalizeH="0" baseline="0" noProof="0" dirty="0">
              <a:ln>
                <a:noFill/>
              </a:ln>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133413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PA-文本框 9">
            <a:extLst>
              <a:ext uri="{FF2B5EF4-FFF2-40B4-BE49-F238E27FC236}">
                <a16:creationId xmlns="" xmlns:a16="http://schemas.microsoft.com/office/drawing/2014/main" id="{2A17D521-9C2C-4E4A-AEBA-AA66FEC3BA46}"/>
              </a:ext>
            </a:extLst>
          </p:cNvPr>
          <p:cNvSpPr txBox="1"/>
          <p:nvPr>
            <p:custDataLst>
              <p:tags r:id="rId1"/>
            </p:custDataLst>
          </p:nvPr>
        </p:nvSpPr>
        <p:spPr>
          <a:xfrm>
            <a:off x="454790" y="2312443"/>
            <a:ext cx="3705339" cy="3238322"/>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just"/>
            <a:r>
              <a:rPr lang="vi-VN" sz="3200" b="1" dirty="0">
                <a:solidFill>
                  <a:srgbClr val="0000FF"/>
                </a:solidFill>
                <a:latin typeface="Times New Roman" panose="02020603050405020304" pitchFamily="18" charset="0"/>
                <a:cs typeface="Times New Roman" panose="02020603050405020304" pitchFamily="18" charset="0"/>
              </a:rPr>
              <a:t>Công trường: </a:t>
            </a:r>
            <a:r>
              <a:rPr lang="vi-VN" sz="3200" dirty="0">
                <a:solidFill>
                  <a:srgbClr val="0000FF"/>
                </a:solidFill>
                <a:latin typeface="Times New Roman" panose="02020603050405020304" pitchFamily="18" charset="0"/>
                <a:cs typeface="Times New Roman" panose="02020603050405020304" pitchFamily="18" charset="0"/>
              </a:rPr>
              <a:t>nơi tập trung người, dụng cụ, máy móc,… để thực hiện việc xây dựng hoặc khai thác.</a:t>
            </a:r>
            <a:endParaRPr lang="zh-CN" altLang="en-US" sz="3200" dirty="0">
              <a:solidFill>
                <a:srgbClr val="0000FF"/>
              </a:solidFill>
              <a:latin typeface="Times New Roman" panose="02020603050405020304" pitchFamily="18" charset="0"/>
              <a:ea typeface="iekie jianheiti" panose="02000000000000000000" pitchFamily="2" charset="-128"/>
              <a:cs typeface="Times New Roman" panose="02020603050405020304" pitchFamily="18" charset="0"/>
              <a:sym typeface="iekie jianheiti" panose="02000000000000000000" pitchFamily="2" charset="-128"/>
            </a:endParaRPr>
          </a:p>
        </p:txBody>
      </p:sp>
      <p:pic>
        <p:nvPicPr>
          <p:cNvPr id="5" name="Content Placeholder 5">
            <a:extLst>
              <a:ext uri="{FF2B5EF4-FFF2-40B4-BE49-F238E27FC236}">
                <a16:creationId xmlns="" xmlns:a16="http://schemas.microsoft.com/office/drawing/2014/main" id="{5369D6B4-DB9A-4D06-BE4F-8C6062526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155" y="1497167"/>
            <a:ext cx="6844643" cy="4660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WordArt 5">
            <a:extLst>
              <a:ext uri="{FF2B5EF4-FFF2-40B4-BE49-F238E27FC236}">
                <a16:creationId xmlns="" xmlns:a16="http://schemas.microsoft.com/office/drawing/2014/main" id="{894F6DB6-DA14-44F4-98EB-CAC06A1B7D16}"/>
              </a:ext>
            </a:extLst>
          </p:cNvPr>
          <p:cNvSpPr>
            <a:spLocks noChangeArrowheads="1" noChangeShapeType="1" noTextEdit="1"/>
          </p:cNvSpPr>
          <p:nvPr/>
        </p:nvSpPr>
        <p:spPr bwMode="auto">
          <a:xfrm>
            <a:off x="1910493" y="388137"/>
            <a:ext cx="6702748" cy="955737"/>
          </a:xfrm>
          <a:prstGeom prst="rect">
            <a:avLst/>
          </a:prstGeom>
        </p:spPr>
        <p:txBody>
          <a:bodyPr wrap="none" lIns="121917" tIns="60958" rIns="121917" bIns="60958" fromWordArt="1">
            <a:prstTxWarp prst="textCurveDown">
              <a:avLst>
                <a:gd name="adj" fmla="val 43477"/>
              </a:avLst>
            </a:prstTxWarp>
            <a:scene3d>
              <a:camera prst="orthographicFront"/>
              <a:lightRig rig="legacyHarsh2" dir="b"/>
            </a:scene3d>
            <a:sp3d extrusionH="430200" prstMaterial="legacyMatte">
              <a:extrusionClr>
                <a:srgbClr val="FF6600"/>
              </a:extrusionClr>
            </a:sp3d>
          </a:bodyPr>
          <a:lstStyle/>
          <a:p>
            <a:pPr algn="ctr"/>
            <a:r>
              <a:rPr lang="en-US" altLang="zh-CN" sz="4800" b="1">
                <a:solidFill>
                  <a:schemeClr val="accent6">
                    <a:lumMod val="50000"/>
                  </a:schemeClr>
                </a:solidFill>
                <a:latin typeface="Times New Roman" panose="02020603050405020304" pitchFamily="18" charset="0"/>
                <a:ea typeface="inpin heiti" charset="-122"/>
                <a:cs typeface="Times New Roman" panose="02020603050405020304" pitchFamily="18" charset="0"/>
              </a:rPr>
              <a:t>GIẢI NGHĨA TỪ</a:t>
            </a:r>
            <a:endParaRPr lang="en-GB" sz="4800" b="1" kern="10" dirty="0">
              <a:ln w="9525">
                <a:round/>
                <a:headEnd/>
                <a:tailEnd/>
              </a:ln>
              <a:solidFill>
                <a:srgbClr val="FFC000"/>
              </a:solidFill>
              <a:latin typeface="Times New Roman"/>
              <a:cs typeface="Times New Roman"/>
            </a:endParaRPr>
          </a:p>
        </p:txBody>
      </p:sp>
    </p:spTree>
    <p:extLst>
      <p:ext uri="{BB962C8B-B14F-4D97-AF65-F5344CB8AC3E}">
        <p14:creationId xmlns:p14="http://schemas.microsoft.com/office/powerpoint/2010/main" val="36227452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 Box 20">
            <a:extLst>
              <a:ext uri="{FF2B5EF4-FFF2-40B4-BE49-F238E27FC236}">
                <a16:creationId xmlns="" xmlns:a16="http://schemas.microsoft.com/office/drawing/2014/main" id="{4700C66E-E9BB-45A2-9B7C-F7E078366EEC}"/>
              </a:ext>
            </a:extLst>
          </p:cNvPr>
          <p:cNvSpPr txBox="1">
            <a:spLocks noChangeArrowheads="1"/>
          </p:cNvSpPr>
          <p:nvPr/>
        </p:nvSpPr>
        <p:spPr bwMode="auto">
          <a:xfrm>
            <a:off x="1008192" y="783912"/>
            <a:ext cx="5537728"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Hòa</a:t>
            </a:r>
            <a:r>
              <a:rPr kumimoji="0" lang="en-US" sz="3400" b="1"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sắc</a:t>
            </a:r>
            <a:r>
              <a:rPr kumimoji="0" lang="en-US" sz="3400" b="1"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sự</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phối</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hợp</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màu</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sắc</a:t>
            </a:r>
            <a:endPar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endParaRPr>
          </a:p>
        </p:txBody>
      </p:sp>
      <p:sp>
        <p:nvSpPr>
          <p:cNvPr id="4" name="Text Box 23">
            <a:extLst>
              <a:ext uri="{FF2B5EF4-FFF2-40B4-BE49-F238E27FC236}">
                <a16:creationId xmlns="" xmlns:a16="http://schemas.microsoft.com/office/drawing/2014/main" id="{CED6555F-2E69-4A14-AD67-B9F5796E1EA6}"/>
              </a:ext>
            </a:extLst>
          </p:cNvPr>
          <p:cNvSpPr txBox="1">
            <a:spLocks noChangeArrowheads="1"/>
          </p:cNvSpPr>
          <p:nvPr/>
        </p:nvSpPr>
        <p:spPr bwMode="auto">
          <a:xfrm>
            <a:off x="1008192" y="2466644"/>
            <a:ext cx="5398267"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Chất</a:t>
            </a:r>
            <a:r>
              <a:rPr kumimoji="0" lang="en-US" sz="3400" b="1"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phác</a:t>
            </a:r>
            <a:r>
              <a:rPr kumimoji="0" lang="en-US" sz="3400" b="1"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thật</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thà</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mộc</a:t>
            </a:r>
            <a:r>
              <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uLnTx/>
                <a:uFillTx/>
                <a:latin typeface="Times New Roman" panose="02020603050405020304" pitchFamily="18" charset="0"/>
                <a:cs typeface="Times New Roman" panose="02020603050405020304" pitchFamily="18" charset="0"/>
              </a:rPr>
              <a:t>mạc</a:t>
            </a:r>
            <a:endParaRPr kumimoji="0" lang="en-US" sz="3400" b="0" i="0" u="none" strike="noStrike" kern="1200" cap="none" spc="0" normalizeH="0" baseline="0" noProof="0" dirty="0">
              <a:ln>
                <a:noFill/>
              </a:ln>
              <a:solidFill>
                <a:srgbClr val="0000FF"/>
              </a:solidFill>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507AAE6-9294-447E-A655-DFEB7F3C2241}"/>
              </a:ext>
            </a:extLst>
          </p:cNvPr>
          <p:cNvSpPr txBox="1"/>
          <p:nvPr/>
        </p:nvSpPr>
        <p:spPr>
          <a:xfrm>
            <a:off x="1030291" y="1625276"/>
            <a:ext cx="4939645"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tâm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ăn</a:t>
            </a:r>
            <a:r>
              <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lót</a:t>
            </a:r>
            <a:r>
              <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dạ</a:t>
            </a:r>
            <a:endParaRPr kumimoji="0" lang="en-US" sz="36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6" name="Text Box 24">
            <a:extLst>
              <a:ext uri="{FF2B5EF4-FFF2-40B4-BE49-F238E27FC236}">
                <a16:creationId xmlns="" xmlns:a16="http://schemas.microsoft.com/office/drawing/2014/main" id="{177132F1-47DA-4CCE-B7D6-A659BE7F2AE8}"/>
              </a:ext>
            </a:extLst>
          </p:cNvPr>
          <p:cNvSpPr txBox="1">
            <a:spLocks noChangeArrowheads="1"/>
          </p:cNvSpPr>
          <p:nvPr/>
        </p:nvSpPr>
        <p:spPr bwMode="auto">
          <a:xfrm>
            <a:off x="1030291" y="3308008"/>
            <a:ext cx="9842060" cy="11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Phiên</a:t>
            </a:r>
            <a:r>
              <a:rPr kumimoji="0" lang="en-US" sz="3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dịch</a:t>
            </a:r>
            <a:r>
              <a:rPr kumimoji="0" lang="en-US" sz="3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dịch</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từ</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ngôn</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ngữ</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dân</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tộc</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này</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sang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ngôn</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ngữ</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dân</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tộc</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khác</a:t>
            </a:r>
            <a:endPar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7" name="Text Box 25">
            <a:extLst>
              <a:ext uri="{FF2B5EF4-FFF2-40B4-BE49-F238E27FC236}">
                <a16:creationId xmlns="" xmlns:a16="http://schemas.microsoft.com/office/drawing/2014/main" id="{C152B095-703B-4DDD-AF2C-C9083946BC87}"/>
              </a:ext>
            </a:extLst>
          </p:cNvPr>
          <p:cNvSpPr txBox="1">
            <a:spLocks noChangeArrowheads="1"/>
          </p:cNvSpPr>
          <p:nvPr/>
        </p:nvSpPr>
        <p:spPr bwMode="auto">
          <a:xfrm>
            <a:off x="1030291" y="4549382"/>
            <a:ext cx="9797862" cy="116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917" tIns="60958" rIns="121917" bIns="6095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Chuyên</a:t>
            </a:r>
            <a:r>
              <a:rPr kumimoji="0" lang="en-US" sz="3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gia</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ở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đây</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cán</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bộ</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nước</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ngoài</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sang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giúp</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nước</a:t>
            </a:r>
            <a:r>
              <a:rPr kumimoji="0" lang="en-US" sz="34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2353220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0191C01-CEDA-484C-8AA7-3421D89F2A50}"/>
              </a:ext>
            </a:extLst>
          </p:cNvPr>
          <p:cNvSpPr/>
          <p:nvPr/>
        </p:nvSpPr>
        <p:spPr>
          <a:xfrm>
            <a:off x="423042" y="2412974"/>
            <a:ext cx="105674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1: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Anh</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Thủy</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gặp</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lếch</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xây</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ở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đâu</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lúc</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15603B"/>
                </a:solidFill>
                <a:effectLst/>
                <a:uLnTx/>
                <a:uFillTx/>
                <a:latin typeface="Times New Roman" panose="02020603050405020304" pitchFamily="18" charset="0"/>
                <a:cs typeface="Times New Roman" panose="02020603050405020304" pitchFamily="18" charset="0"/>
              </a:rPr>
              <a:t>nào</a:t>
            </a:r>
            <a:r>
              <a:rPr kumimoji="0" lang="en-US" sz="3200" b="1" i="0" u="none" strike="noStrike" kern="1200" cap="none" spc="0" normalizeH="0" baseline="0" noProof="0" dirty="0">
                <a:ln>
                  <a:noFill/>
                </a:ln>
                <a:solidFill>
                  <a:srgbClr val="15603B"/>
                </a:solidFill>
                <a:effectLst/>
                <a:uLnTx/>
                <a:uFillTx/>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 xmlns:a16="http://schemas.microsoft.com/office/drawing/2014/main" id="{7E19AD22-44AE-4614-A509-AC8EC2000195}"/>
              </a:ext>
            </a:extLst>
          </p:cNvPr>
          <p:cNvSpPr txBox="1"/>
          <p:nvPr/>
        </p:nvSpPr>
        <p:spPr>
          <a:xfrm>
            <a:off x="423042" y="3638606"/>
            <a:ext cx="11768958"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smtClean="0">
                <a:ln>
                  <a:noFill/>
                </a:ln>
                <a:solidFill>
                  <a:srgbClr val="0000FF"/>
                </a:solidFill>
                <a:effectLst/>
                <a:uLnTx/>
                <a:uFillTx/>
                <a:latin typeface="+mj-lt"/>
                <a:ea typeface="+mn-ea"/>
                <a:cs typeface="Arial" panose="020B0604020202020204" pitchFamily="34" charset="0"/>
              </a:rPr>
              <a:t>- </a:t>
            </a:r>
            <a:r>
              <a:rPr kumimoji="0" lang="vi-VN" sz="3600" b="1" i="0" u="none" strike="noStrike" kern="1200" cap="none" spc="0" normalizeH="0" baseline="0" noProof="0" dirty="0" smtClean="0">
                <a:ln>
                  <a:noFill/>
                </a:ln>
                <a:solidFill>
                  <a:srgbClr val="0000FF"/>
                </a:solidFill>
                <a:effectLst/>
                <a:uLnTx/>
                <a:uFillTx/>
                <a:latin typeface="+mj-lt"/>
                <a:ea typeface="+mn-ea"/>
                <a:cs typeface="Arial" panose="020B0604020202020204" pitchFamily="34" charset="0"/>
              </a:rPr>
              <a:t>Anh </a:t>
            </a:r>
            <a:r>
              <a:rPr kumimoji="0" lang="vi-VN" sz="36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Thủy gặp </a:t>
            </a:r>
            <a:r>
              <a:rPr kumimoji="0" lang="vi-VN" sz="3600" b="1" i="0" u="none" strike="noStrike" kern="1200" cap="none" spc="0" normalizeH="0" baseline="0" noProof="0" dirty="0" smtClean="0">
                <a:ln>
                  <a:noFill/>
                </a:ln>
                <a:solidFill>
                  <a:srgbClr val="0000FF"/>
                </a:solidFill>
                <a:effectLst/>
                <a:uLnTx/>
                <a:uFillTx/>
                <a:latin typeface="+mj-lt"/>
                <a:ea typeface="+mn-ea"/>
                <a:cs typeface="Arial" panose="020B0604020202020204" pitchFamily="34" charset="0"/>
              </a:rPr>
              <a:t>A-lếch-xây</a:t>
            </a:r>
            <a:r>
              <a:rPr kumimoji="0" lang="en-US" sz="3600" b="1" i="0" u="none" strike="noStrike" kern="1200" cap="none" spc="0" normalizeH="0" noProof="0" dirty="0" smtClean="0">
                <a:ln>
                  <a:noFill/>
                </a:ln>
                <a:solidFill>
                  <a:srgbClr val="0000FF"/>
                </a:solidFill>
                <a:effectLst/>
                <a:uLnTx/>
                <a:uFillTx/>
                <a:latin typeface="+mj-lt"/>
                <a:ea typeface="+mn-ea"/>
                <a:cs typeface="Arial" panose="020B0604020202020204" pitchFamily="34"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tại</a:t>
            </a:r>
            <a:r>
              <a:rPr kumimoji="0" lang="en-US" sz="3600" b="1" i="0" u="none" strike="noStrike" kern="1200" cap="none" spc="0" normalizeH="0" noProof="0" dirty="0" smtClean="0">
                <a:ln>
                  <a:noFill/>
                </a:ln>
                <a:solidFill>
                  <a:srgbClr val="0000FF"/>
                </a:solidFill>
                <a:effectLst/>
                <a:uLnTx/>
                <a:uFillTx/>
                <a:latin typeface="+mj-lt"/>
                <a:ea typeface="+mn-ea"/>
                <a:cs typeface="Arial" panose="020B0604020202020204" pitchFamily="34"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1200" cap="none" spc="0" normalizeH="0" noProof="0" dirty="0" smtClean="0">
                <a:ln>
                  <a:noFill/>
                </a:ln>
                <a:solidFill>
                  <a:srgbClr val="0000FF"/>
                </a:solidFill>
                <a:effectLst/>
                <a:uLnTx/>
                <a:uFillTx/>
                <a:latin typeface="+mj-lt"/>
                <a:ea typeface="+mn-ea"/>
                <a:cs typeface="Arial" panose="020B0604020202020204" pitchFamily="34" charset="0"/>
              </a:rPr>
              <a:t> </a:t>
            </a:r>
            <a:r>
              <a:rPr kumimoji="0" lang="vi-VN" sz="3600" b="1" i="0" u="none" strike="noStrike" kern="1200" cap="none" spc="0" normalizeH="0" baseline="0" noProof="0" dirty="0" smtClean="0">
                <a:ln>
                  <a:noFill/>
                </a:ln>
                <a:solidFill>
                  <a:srgbClr val="0000FF"/>
                </a:solidFill>
                <a:effectLst/>
                <a:uLnTx/>
                <a:uFillTx/>
                <a:latin typeface="+mj-lt"/>
                <a:ea typeface="+mn-ea"/>
                <a:cs typeface="Arial" panose="020B0604020202020204" pitchFamily="34" charset="0"/>
              </a:rPr>
              <a:t>công </a:t>
            </a:r>
            <a:r>
              <a:rPr kumimoji="0" lang="vi-VN" sz="36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rPr>
              <a:t>trường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xây</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dựng</a:t>
            </a:r>
            <a:r>
              <a:rPr kumimoji="0" lang="vi-VN" sz="3600" b="1" i="0" u="none" strike="noStrike" kern="1200" cap="none" spc="0" normalizeH="0" baseline="0" noProof="0" dirty="0" smtClean="0">
                <a:ln>
                  <a:noFill/>
                </a:ln>
                <a:solidFill>
                  <a:srgbClr val="0000FF"/>
                </a:solidFill>
                <a:effectLst/>
                <a:uLnTx/>
                <a:uFillTx/>
                <a:latin typeface="+mj-lt"/>
                <a:ea typeface="+mn-ea"/>
                <a:cs typeface="Arial" panose="020B0604020202020204" pitchFamily="34" charset="0"/>
              </a:rPr>
              <a:t>. </a:t>
            </a:r>
            <a:endParaRPr kumimoji="0" lang="en-US" sz="3600" b="1" i="0" u="none" strike="noStrike" kern="1200" cap="none" spc="0" normalizeH="0" baseline="0" noProof="0" dirty="0">
              <a:ln>
                <a:noFill/>
              </a:ln>
              <a:solidFill>
                <a:srgbClr val="0000FF"/>
              </a:solidFill>
              <a:effectLst/>
              <a:uLnTx/>
              <a:uFillTx/>
              <a:latin typeface="+mj-lt"/>
              <a:ea typeface="+mn-ea"/>
              <a:cs typeface="Arial" panose="020B0604020202020204" pitchFamily="34" charset="0"/>
            </a:endParaRPr>
          </a:p>
        </p:txBody>
      </p:sp>
      <p:grpSp>
        <p:nvGrpSpPr>
          <p:cNvPr id="7" name="组合 41">
            <a:extLst>
              <a:ext uri="{FF2B5EF4-FFF2-40B4-BE49-F238E27FC236}">
                <a16:creationId xmlns="" xmlns:a16="http://schemas.microsoft.com/office/drawing/2014/main" id="{87226B0D-119C-4EBF-9186-1C2E0F83EE10}"/>
              </a:ext>
            </a:extLst>
          </p:cNvPr>
          <p:cNvGrpSpPr/>
          <p:nvPr/>
        </p:nvGrpSpPr>
        <p:grpSpPr>
          <a:xfrm>
            <a:off x="1793351" y="430489"/>
            <a:ext cx="8375334" cy="1341628"/>
            <a:chOff x="1513192" y="1554345"/>
            <a:chExt cx="9542584" cy="2489152"/>
          </a:xfrm>
        </p:grpSpPr>
        <p:sp>
          <p:nvSpPr>
            <p:cNvPr id="8" name="Rectangle 4">
              <a:extLst>
                <a:ext uri="{FF2B5EF4-FFF2-40B4-BE49-F238E27FC236}">
                  <a16:creationId xmlns="" xmlns:a16="http://schemas.microsoft.com/office/drawing/2014/main" id="{86297EE3-6573-45F5-B6CA-7406E454973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4">
              <a:extLst>
                <a:ext uri="{FF2B5EF4-FFF2-40B4-BE49-F238E27FC236}">
                  <a16:creationId xmlns="" xmlns:a16="http://schemas.microsoft.com/office/drawing/2014/main" id="{0A387B83-6C1E-4EA2-8126-9592F04BA775}"/>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 name="文本框 38">
            <a:extLst>
              <a:ext uri="{FF2B5EF4-FFF2-40B4-BE49-F238E27FC236}">
                <a16:creationId xmlns="" xmlns:a16="http://schemas.microsoft.com/office/drawing/2014/main" id="{F73E9F1C-2D65-4D4B-9C02-FB6A84BD6B16}"/>
              </a:ext>
            </a:extLst>
          </p:cNvPr>
          <p:cNvSpPr txBox="1"/>
          <p:nvPr/>
        </p:nvSpPr>
        <p:spPr>
          <a:xfrm>
            <a:off x="2023315" y="624767"/>
            <a:ext cx="760377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1FC2A4"/>
                </a:solidFill>
                <a:effectLst/>
                <a:uLnTx/>
                <a:uFillTx/>
                <a:latin typeface="Arial" panose="020B0604020202020204" pitchFamily="34" charset="0"/>
                <a:ea typeface="小宝贝儿拼音体" panose="02010601030101010101" pitchFamily="2" charset="-122"/>
                <a:cs typeface="Arial" panose="020B0604020202020204" pitchFamily="34" charset="0"/>
              </a:rPr>
              <a:t>Tìm</a:t>
            </a:r>
            <a:r>
              <a:rPr kumimoji="0" lang="en-US" altLang="zh-CN" sz="4800" b="1" i="0" u="none" strike="noStrike" kern="1200" cap="none" spc="0" normalizeH="0" noProof="0">
                <a:ln>
                  <a:noFill/>
                </a:ln>
                <a:solidFill>
                  <a:srgbClr val="1FC2A4"/>
                </a:solidFill>
                <a:effectLst/>
                <a:uLnTx/>
                <a:uFillTx/>
                <a:latin typeface="Arial" panose="020B0604020202020204" pitchFamily="34" charset="0"/>
                <a:ea typeface="小宝贝儿拼音体" panose="02010601030101010101" pitchFamily="2" charset="-122"/>
                <a:cs typeface="Arial" panose="020B0604020202020204" pitchFamily="34" charset="0"/>
              </a:rPr>
              <a:t> hiểu bài</a:t>
            </a:r>
            <a:endParaRPr kumimoji="0" lang="zh-CN" altLang="en-US" sz="4800" b="1" i="0" u="none" strike="noStrike" kern="1200" cap="none" spc="0" normalizeH="0" baseline="0" noProof="0" dirty="0">
              <a:ln>
                <a:noFill/>
              </a:ln>
              <a:solidFill>
                <a:srgbClr val="1FC2A4"/>
              </a:solidFill>
              <a:effectLst/>
              <a:uLnTx/>
              <a:uFillTx/>
              <a:latin typeface="Arial" panose="020B0604020202020204" pitchFamily="34" charset="0"/>
              <a:ea typeface="小宝贝儿拼音体" panose="02010601030101010101" pitchFamily="2" charset="-122"/>
              <a:cs typeface="Arial" panose="020B0604020202020204" pitchFamily="34" charset="0"/>
            </a:endParaRPr>
          </a:p>
        </p:txBody>
      </p:sp>
    </p:spTree>
    <p:extLst>
      <p:ext uri="{BB962C8B-B14F-4D97-AF65-F5344CB8AC3E}">
        <p14:creationId xmlns:p14="http://schemas.microsoft.com/office/powerpoint/2010/main" val="4206124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DDE2CBC-749D-423A-BD8E-024F501AC324}"/>
              </a:ext>
            </a:extLst>
          </p:cNvPr>
          <p:cNvSpPr/>
          <p:nvPr/>
        </p:nvSpPr>
        <p:spPr>
          <a:xfrm>
            <a:off x="0" y="1052074"/>
            <a:ext cx="121273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2: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Dáng</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vẻ</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lếch</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xây</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có</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gì</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đặc</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biệt</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khiến</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anh</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Thủy</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5D9948">
                    <a:lumMod val="50000"/>
                  </a:srgbClr>
                </a:solidFill>
                <a:effectLst/>
                <a:uLnTx/>
                <a:uFillTx/>
                <a:latin typeface="Times New Roman" panose="02020603050405020304" pitchFamily="18" charset="0"/>
                <a:cs typeface="Times New Roman" panose="02020603050405020304" pitchFamily="18" charset="0"/>
              </a:rPr>
              <a:t>chú</a:t>
            </a:r>
            <a:r>
              <a:rPr kumimoji="0" lang="en-US" sz="3200" b="1" i="0" u="none" strike="noStrike" kern="1200" cap="none" spc="0" normalizeH="0" baseline="0" noProof="0" dirty="0">
                <a:ln>
                  <a:noFill/>
                </a:ln>
                <a:solidFill>
                  <a:srgbClr val="5D9948">
                    <a:lumMod val="50000"/>
                  </a:srgbClr>
                </a:solidFill>
                <a:effectLst/>
                <a:uLnTx/>
                <a:uFillTx/>
                <a:latin typeface="Times New Roman" panose="02020603050405020304" pitchFamily="18" charset="0"/>
                <a:cs typeface="Times New Roman" panose="02020603050405020304" pitchFamily="18" charset="0"/>
              </a:rPr>
              <a:t> ý?</a:t>
            </a:r>
          </a:p>
        </p:txBody>
      </p:sp>
      <p:sp>
        <p:nvSpPr>
          <p:cNvPr id="5" name="TextBox 4">
            <a:extLst>
              <a:ext uri="{FF2B5EF4-FFF2-40B4-BE49-F238E27FC236}">
                <a16:creationId xmlns="" xmlns:a16="http://schemas.microsoft.com/office/drawing/2014/main" id="{C71EAC94-6601-40FE-9199-F6C4421C0E4E}"/>
              </a:ext>
            </a:extLst>
          </p:cNvPr>
          <p:cNvSpPr txBox="1"/>
          <p:nvPr/>
        </p:nvSpPr>
        <p:spPr>
          <a:xfrm>
            <a:off x="251924" y="2206040"/>
            <a:ext cx="1131200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người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ngoại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quốc</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cao lớn</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mái</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tóc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vàng óng ửng lên như một mảng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nắng.</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p>
          <a:p>
            <a:pPr lvl="0">
              <a:defRPr/>
            </a:pPr>
            <a:r>
              <a:rPr lang="en-US" sz="3200" b="1" baseline="0" dirty="0" smtClean="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ộ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quần áo xanh công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nhân</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t</a:t>
            </a:r>
            <a:r>
              <a:rPr lang="vi-VN" sz="3200" b="1" dirty="0" smtClean="0">
                <a:solidFill>
                  <a:srgbClr val="0000FF"/>
                </a:solidFill>
                <a:latin typeface="Times New Roman" panose="02020603050405020304" pitchFamily="18" charset="0"/>
                <a:cs typeface="Times New Roman" panose="02020603050405020304" pitchFamily="18" charset="0"/>
              </a:rPr>
              <a:t>hân </a:t>
            </a:r>
            <a:r>
              <a:rPr lang="vi-VN" sz="3200" b="1" dirty="0">
                <a:solidFill>
                  <a:srgbClr val="0000FF"/>
                </a:solidFill>
                <a:latin typeface="Times New Roman" panose="02020603050405020304" pitchFamily="18" charset="0"/>
                <a:cs typeface="Times New Roman" panose="02020603050405020304" pitchFamily="18" charset="0"/>
              </a:rPr>
              <a:t>hình chắc </a:t>
            </a:r>
            <a:r>
              <a:rPr lang="en-US" sz="3200" b="1" dirty="0" err="1" smtClean="0">
                <a:solidFill>
                  <a:srgbClr val="0000FF"/>
                </a:solidFill>
                <a:latin typeface="Times New Roman" panose="02020603050405020304" pitchFamily="18" charset="0"/>
                <a:cs typeface="Times New Roman" panose="02020603050405020304" pitchFamily="18" charset="0"/>
              </a:rPr>
              <a:t>và</a:t>
            </a:r>
            <a:r>
              <a:rPr lang="en-US" sz="3200" b="1" dirty="0" smtClean="0">
                <a:solidFill>
                  <a:srgbClr val="0000FF"/>
                </a:solidFill>
                <a:latin typeface="Times New Roman" panose="02020603050405020304" pitchFamily="18" charset="0"/>
                <a:cs typeface="Times New Roman" panose="02020603050405020304" pitchFamily="18" charset="0"/>
              </a:rPr>
              <a:t> </a:t>
            </a:r>
            <a:r>
              <a:rPr lang="vi-VN" sz="3200" b="1" dirty="0" smtClean="0">
                <a:solidFill>
                  <a:srgbClr val="0000FF"/>
                </a:solidFill>
                <a:latin typeface="Times New Roman" panose="02020603050405020304" pitchFamily="18" charset="0"/>
                <a:cs typeface="Times New Roman" panose="02020603050405020304" pitchFamily="18" charset="0"/>
              </a:rPr>
              <a:t>khỏe</a:t>
            </a:r>
            <a:r>
              <a:rPr lang="en-US" sz="3200" b="1" dirty="0" smtClean="0">
                <a:solidFill>
                  <a:srgbClr val="0000FF"/>
                </a:solidFill>
                <a:latin typeface="Times New Roman" panose="02020603050405020304" pitchFamily="18" charset="0"/>
                <a:cs typeface="Times New Roman" panose="02020603050405020304" pitchFamily="18" charset="0"/>
              </a:rPr>
              <a:t>,</a:t>
            </a:r>
            <a:r>
              <a:rPr lang="en-US" sz="3200" b="1" dirty="0">
                <a:solidFill>
                  <a:srgbClr val="0000FF"/>
                </a:solidFill>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k</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huôn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mặt to chất phác.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Tất cả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gợi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lên ngay từ phút đầu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những</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nét</a:t>
            </a:r>
            <a:r>
              <a:rPr kumimoji="0" lang="en-US" sz="32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giản dị</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thân mật.</a:t>
            </a:r>
          </a:p>
        </p:txBody>
      </p:sp>
    </p:spTree>
    <p:extLst>
      <p:ext uri="{BB962C8B-B14F-4D97-AF65-F5344CB8AC3E}">
        <p14:creationId xmlns:p14="http://schemas.microsoft.com/office/powerpoint/2010/main" val="2864682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8763519"/>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257&quot;/&gt;&lt;/object&gt;&lt;object type=&quot;3&quot; unique_id=&quot;10007&quot;&gt;&lt;property id=&quot;20148&quot; value=&quot;5&quot;/&gt;&lt;property id=&quot;20300&quot; value=&quot;Slide 2&quot;/&gt;&lt;property id=&quot;20307&quot; value=&quot;284&quot;/&gt;&lt;/object&gt;&lt;object type=&quot;3&quot; unique_id=&quot;10008&quot;&gt;&lt;property id=&quot;20148&quot; value=&quot;5&quot;/&gt;&lt;property id=&quot;20300&quot; value=&quot;Slide 3&quot;/&gt;&lt;property id=&quot;20307&quot; value=&quot;260&quot;/&gt;&lt;/object&gt;&lt;object type=&quot;3&quot; unique_id=&quot;10009&quot;&gt;&lt;property id=&quot;20148&quot; value=&quot;5&quot;/&gt;&lt;property id=&quot;20300&quot; value=&quot;Slide 4&quot;/&gt;&lt;property id=&quot;20307&quot; value=&quot;261&quot;/&gt;&lt;/object&gt;&lt;object type=&quot;3&quot; unique_id=&quot;10010&quot;&gt;&lt;property id=&quot;20148&quot; value=&quot;5&quot;/&gt;&lt;property id=&quot;20300&quot; value=&quot;Slide 5&quot;/&gt;&lt;property id=&quot;20307&quot; value=&quot;3241&quot;/&gt;&lt;/object&gt;&lt;object type=&quot;3&quot; unique_id=&quot;10012&quot;&gt;&lt;property id=&quot;20148&quot; value=&quot;5&quot;/&gt;&lt;property id=&quot;20300&quot; value=&quot;Slide 6&quot;/&gt;&lt;property id=&quot;20307&quot; value=&quot;263&quot;/&gt;&lt;/object&gt;&lt;object type=&quot;3&quot; unique_id=&quot;10013&quot;&gt;&lt;property id=&quot;20148&quot; value=&quot;5&quot;/&gt;&lt;property id=&quot;20300&quot; value=&quot;Slide 7&quot;/&gt;&lt;property id=&quot;20307&quot; value=&quot;285&quot;/&gt;&lt;/object&gt;&lt;object type=&quot;3&quot; unique_id=&quot;10014&quot;&gt;&lt;property id=&quot;20148&quot; value=&quot;5&quot;/&gt;&lt;property id=&quot;20300&quot; value=&quot;Slide 8&quot;/&gt;&lt;property id=&quot;20307&quot; value=&quot;3243&quot;/&gt;&lt;/object&gt;&lt;object type=&quot;3&quot; unique_id=&quot;10015&quot;&gt;&lt;property id=&quot;20148&quot; value=&quot;5&quot;/&gt;&lt;property id=&quot;20300&quot; value=&quot;Slide 9&quot;/&gt;&lt;property id=&quot;20307&quot; value=&quot;3244&quot;/&gt;&lt;/object&gt;&lt;object type=&quot;3&quot; unique_id=&quot;10016&quot;&gt;&lt;property id=&quot;20148&quot; value=&quot;5&quot;/&gt;&lt;property id=&quot;20300&quot; value=&quot;Slide 10&quot;/&gt;&lt;property id=&quot;20307&quot; value=&quot;286&quot;/&gt;&lt;/object&gt;&lt;object type=&quot;3&quot; unique_id=&quot;10017&quot;&gt;&lt;property id=&quot;20148&quot; value=&quot;5&quot;/&gt;&lt;property id=&quot;20300&quot; value=&quot;Slide 11&quot;/&gt;&lt;property id=&quot;20307&quot; value=&quot;3253&quot;/&gt;&lt;/object&gt;&lt;object type=&quot;3&quot; unique_id=&quot;10018&quot;&gt;&lt;property id=&quot;20148&quot; value=&quot;5&quot;/&gt;&lt;property id=&quot;20300&quot; value=&quot;Slide 12&quot;/&gt;&lt;property id=&quot;20307&quot; value=&quot;3248&quot;/&gt;&lt;/object&gt;&lt;object type=&quot;3&quot; unique_id=&quot;10019&quot;&gt;&lt;property id=&quot;20148&quot; value=&quot;5&quot;/&gt;&lt;property id=&quot;20300&quot; value=&quot;Slide 13&quot;/&gt;&lt;property id=&quot;20307&quot; value=&quot;266&quot;/&gt;&lt;/object&gt;&lt;object type=&quot;3&quot; unique_id=&quot;10020&quot;&gt;&lt;property id=&quot;20148&quot; value=&quot;5&quot;/&gt;&lt;property id=&quot;20300&quot; value=&quot;Slide 14&quot;/&gt;&lt;property id=&quot;20307&quot; value=&quot;325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TIMING" val="|1.9"/>
</p:tagLst>
</file>

<file path=ppt/tags/tag4.xml><?xml version="1.0" encoding="utf-8"?>
<p:tagLst xmlns:a="http://schemas.openxmlformats.org/drawingml/2006/main" xmlns:r="http://schemas.openxmlformats.org/officeDocument/2006/relationships" xmlns:p="http://schemas.openxmlformats.org/presentationml/2006/main">
  <p:tag name="TIMING" val="|4.2"/>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TIMING" val="|10.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23">
      <a:dk1>
        <a:srgbClr val="000000"/>
      </a:dk1>
      <a:lt1>
        <a:srgbClr val="FFFFFF"/>
      </a:lt1>
      <a:dk2>
        <a:srgbClr val="44546A"/>
      </a:dk2>
      <a:lt2>
        <a:srgbClr val="E7E6E6"/>
      </a:lt2>
      <a:accent1>
        <a:srgbClr val="5D9948"/>
      </a:accent1>
      <a:accent2>
        <a:srgbClr val="BAC98A"/>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 xmlns:thm15="http://schemas.microsoft.com/office/thememl/2012/main" name="QT.potx" id="{AEBD0564-65FA-4B13-80F3-F483FE40E815}" vid="{53A2CC4D-D4C4-4A17-A467-553F8E91B19D}"/>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567</Words>
  <Application>Microsoft Office PowerPoint</Application>
  <PresentationFormat>Custom</PresentationFormat>
  <Paragraphs>56</Paragraphs>
  <Slides>14</Slides>
  <Notes>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Office 主题​​</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ĐINH THỊ THÚY HẰNG</dc:creator>
  <cp:lastModifiedBy>Windows User</cp:lastModifiedBy>
  <cp:revision>21</cp:revision>
  <dcterms:created xsi:type="dcterms:W3CDTF">2021-09-25T10:20:03Z</dcterms:created>
  <dcterms:modified xsi:type="dcterms:W3CDTF">2021-10-25T01:53:43Z</dcterms:modified>
</cp:coreProperties>
</file>