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13" r:id="rId4"/>
  </p:sldMasterIdLst>
  <p:notesMasterIdLst>
    <p:notesMasterId r:id="rId26"/>
  </p:notesMasterIdLst>
  <p:sldIdLst>
    <p:sldId id="410" r:id="rId5"/>
    <p:sldId id="411" r:id="rId6"/>
    <p:sldId id="257" r:id="rId7"/>
    <p:sldId id="412" r:id="rId8"/>
    <p:sldId id="423" r:id="rId9"/>
    <p:sldId id="424" r:id="rId10"/>
    <p:sldId id="425" r:id="rId11"/>
    <p:sldId id="426" r:id="rId12"/>
    <p:sldId id="413" r:id="rId13"/>
    <p:sldId id="428" r:id="rId14"/>
    <p:sldId id="429" r:id="rId15"/>
    <p:sldId id="414" r:id="rId16"/>
    <p:sldId id="430" r:id="rId17"/>
    <p:sldId id="416" r:id="rId18"/>
    <p:sldId id="431" r:id="rId19"/>
    <p:sldId id="433" r:id="rId20"/>
    <p:sldId id="434" r:id="rId21"/>
    <p:sldId id="417" r:id="rId22"/>
    <p:sldId id="435" r:id="rId23"/>
    <p:sldId id="294" r:id="rId24"/>
    <p:sldId id="3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345D52E-A50D-F2C6-AD99-DD7AC65D252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2ABB3B3-66F9-55FC-577B-ECFC7A42D50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D6C1AD9-C943-7465-CC3D-7D49CC89DF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3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33" Type="http://schemas.openxmlformats.org/officeDocument/2006/relationships/image" Target="../media/image42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2.png"/><Relationship Id="rId29" Type="http://schemas.openxmlformats.org/officeDocument/2006/relationships/image" Target="../media/image38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6.png"/><Relationship Id="rId32" Type="http://schemas.openxmlformats.org/officeDocument/2006/relationships/image" Target="../media/image41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5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1.png"/><Relationship Id="rId31" Type="http://schemas.openxmlformats.org/officeDocument/2006/relationships/image" Target="../media/image4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4.png"/><Relationship Id="rId27" Type="http://schemas.openxmlformats.org/officeDocument/2006/relationships/image" Target="../media/image4.png"/><Relationship Id="rId30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19149" y="1863293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63" y="4579513"/>
            <a:ext cx="862148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442" y="4113372"/>
            <a:ext cx="1021216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258</Words>
  <Application>Microsoft Office PowerPoint</Application>
  <PresentationFormat>Widescreen</PresentationFormat>
  <Paragraphs>33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宋体</vt:lpstr>
      <vt:lpstr>#9Slide02 Noi dung dai</vt:lpstr>
      <vt:lpstr>#9Slide02 Tieu de dai</vt:lpstr>
      <vt:lpstr>Arial</vt:lpstr>
      <vt:lpstr>Bodoni MT</vt:lpstr>
      <vt:lpstr>Calibri</vt:lpstr>
      <vt:lpstr>Calibri Light</vt:lpstr>
      <vt:lpstr>DengXian</vt:lpstr>
      <vt:lpstr>DengXian</vt:lpstr>
      <vt:lpstr>等线 Light</vt:lpstr>
      <vt:lpstr>Impact</vt:lpstr>
      <vt:lpstr>SVN-Holidays</vt:lpstr>
      <vt:lpstr>Times New Roman</vt:lpstr>
      <vt:lpstr>字魂27号-布丁体</vt:lpstr>
      <vt:lpstr>字魂95号-手刻宋</vt:lpstr>
      <vt:lpstr>方正正中黑简体</vt:lpstr>
      <vt:lpstr>方正行楷简体</vt:lpstr>
      <vt:lpstr>汉真广标</vt:lpstr>
      <vt:lpstr>2_Office 主题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2023-08-04T11:49:09Z</dcterms:created>
  <dcterms:modified xsi:type="dcterms:W3CDTF">2023-11-02T00:37:12Z</dcterms:modified>
</cp:coreProperties>
</file>