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5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3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1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4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9F93-8809-4E94-802F-38A2B02D419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56E0-21FF-41F9-92EB-81C53CA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8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512</Words>
  <Application>Microsoft Office PowerPoint</Application>
  <PresentationFormat>Widescreen</PresentationFormat>
  <Paragraphs>106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#9Slide07 SVNZiclets</vt:lpstr>
      <vt:lpstr>Arial</vt:lpstr>
      <vt:lpstr>AvantGarde</vt:lpstr>
      <vt:lpstr>Calibri</vt:lpstr>
      <vt:lpstr>Calibri Light</vt:lpstr>
      <vt:lpstr>Cambria</vt:lpstr>
      <vt:lpstr>Cambria Math</vt:lpstr>
      <vt:lpstr>等线</vt:lpstr>
      <vt:lpstr>Tiffany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2023-08-07T08:44:57Z</dcterms:created>
  <dcterms:modified xsi:type="dcterms:W3CDTF">2023-11-02T00:20:22Z</dcterms:modified>
</cp:coreProperties>
</file>