
<file path=[Content_Types].xml><?xml version="1.0" encoding="utf-8"?>
<Types xmlns="http://schemas.openxmlformats.org/package/2006/content-types">
  <Default Extension="png" ContentType="image/png"/>
  <Default Extension="bin" ContentType="application/vnd.ms-office.activeX"/>
  <Default Extension="wma" ContentType="audio/x-ms-wma"/>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98" r:id="rId2"/>
    <p:sldMasterId id="2147483710" r:id="rId3"/>
    <p:sldMasterId id="2147483714" r:id="rId4"/>
    <p:sldMasterId id="2147483733" r:id="rId5"/>
  </p:sldMasterIdLst>
  <p:notesMasterIdLst>
    <p:notesMasterId r:id="rId34"/>
  </p:notesMasterIdLst>
  <p:sldIdLst>
    <p:sldId id="2667" r:id="rId6"/>
    <p:sldId id="314" r:id="rId7"/>
    <p:sldId id="320" r:id="rId8"/>
    <p:sldId id="2670" r:id="rId9"/>
    <p:sldId id="2671" r:id="rId10"/>
    <p:sldId id="2672" r:id="rId11"/>
    <p:sldId id="324" r:id="rId12"/>
    <p:sldId id="321" r:id="rId13"/>
    <p:sldId id="325" r:id="rId14"/>
    <p:sldId id="328" r:id="rId15"/>
    <p:sldId id="2569" r:id="rId16"/>
    <p:sldId id="2674" r:id="rId17"/>
    <p:sldId id="2646" r:id="rId18"/>
    <p:sldId id="315" r:id="rId19"/>
    <p:sldId id="317" r:id="rId20"/>
    <p:sldId id="313" r:id="rId21"/>
    <p:sldId id="337" r:id="rId22"/>
    <p:sldId id="338" r:id="rId23"/>
    <p:sldId id="339" r:id="rId24"/>
    <p:sldId id="343" r:id="rId25"/>
    <p:sldId id="2675" r:id="rId26"/>
    <p:sldId id="353" r:id="rId27"/>
    <p:sldId id="322" r:id="rId28"/>
    <p:sldId id="2676" r:id="rId29"/>
    <p:sldId id="348" r:id="rId30"/>
    <p:sldId id="349" r:id="rId31"/>
    <p:sldId id="359" r:id="rId32"/>
    <p:sldId id="26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69" d="100"/>
          <a:sy n="69" d="100"/>
        </p:scale>
        <p:origin x="81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11/2/2023</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11/2/2023</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11/2/2023</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11/2/2023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49839136"/>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0344555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96031845"/>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8704248"/>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87769837"/>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933717"/>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11/2/2023</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5.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11/2/2023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677" r:id="rId18"/>
    <p:sldLayoutId id="2147483678" r:id="rId19"/>
    <p:sldLayoutId id="2147483679" r:id="rId20"/>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wmf"/><Relationship Id="rId5" Type="http://schemas.openxmlformats.org/officeDocument/2006/relationships/image" Target="../media/image45.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38.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55.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5.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gif"/><Relationship Id="rId1" Type="http://schemas.openxmlformats.org/officeDocument/2006/relationships/slideLayout" Target="../slideLayouts/slideLayout65.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emf"/><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slideLayout" Target="../slideLayouts/slideLayout18.xml"/><Relationship Id="rId21" Type="http://schemas.openxmlformats.org/officeDocument/2006/relationships/image" Target="../media/image31.png"/><Relationship Id="rId7" Type="http://schemas.openxmlformats.org/officeDocument/2006/relationships/slide" Target="slide6.xml"/><Relationship Id="rId12" Type="http://schemas.openxmlformats.org/officeDocument/2006/relationships/image" Target="../media/image25.png"/><Relationship Id="rId17"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28.png"/><Relationship Id="rId20" Type="http://schemas.openxmlformats.org/officeDocument/2006/relationships/image" Target="../media/image30.png"/><Relationship Id="rId1" Type="http://schemas.microsoft.com/office/2007/relationships/media" Target="../media/media1.wma"/><Relationship Id="rId6" Type="http://schemas.openxmlformats.org/officeDocument/2006/relationships/image" Target="../media/image20.png"/><Relationship Id="rId11" Type="http://schemas.openxmlformats.org/officeDocument/2006/relationships/image" Target="../media/image24.gif"/><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23.gif"/><Relationship Id="rId19"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22.gif"/><Relationship Id="rId14" Type="http://schemas.openxmlformats.org/officeDocument/2006/relationships/image" Target="../media/image27.PNG"/><Relationship Id="rId22"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2694452" y="1774619"/>
            <a:ext cx="4280505" cy="1960320"/>
            <a:chOff x="2020840" y="1330964"/>
            <a:chExt cx="3210379" cy="1470240"/>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4"/>
          <a:stretch>
            <a:fillRect/>
          </a:stretch>
        </p:blipFill>
        <p:spPr>
          <a:xfrm>
            <a:off x="-593157" y="2174849"/>
            <a:ext cx="3955466" cy="1462363"/>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5"/>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2"/>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1713152"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a:t>
            </a:r>
            <a:r>
              <a:rPr lang="en-US" b="1" i="0" dirty="0" err="1" smtClean="0">
                <a:solidFill>
                  <a:srgbClr val="002060"/>
                </a:solidFill>
                <a:effectLst/>
                <a:latin typeface="OpenSans"/>
              </a:rPr>
              <a:t>muốn</a:t>
            </a:r>
            <a:r>
              <a:rPr lang="en-US" b="1" i="0" dirty="0" smtClean="0">
                <a:solidFill>
                  <a:srgbClr val="002060"/>
                </a:solidFill>
                <a:effectLst/>
                <a:latin typeface="OpenSans"/>
              </a:rPr>
              <a:t> </a:t>
            </a:r>
            <a:r>
              <a:rPr lang="en-US" b="1" i="0" dirty="0" err="1" smtClean="0">
                <a:solidFill>
                  <a:srgbClr val="002060"/>
                </a:solidFill>
                <a:effectLst/>
                <a:latin typeface="OpenSans"/>
              </a:rPr>
              <a:t>được</a:t>
            </a:r>
            <a:r>
              <a:rPr lang="en-US" b="1" i="0" dirty="0" smtClean="0">
                <a:solidFill>
                  <a:srgbClr val="002060"/>
                </a:solidFill>
                <a:effectLst/>
                <a:latin typeface="OpenSans"/>
              </a:rPr>
              <a:t> </a:t>
            </a:r>
            <a:r>
              <a:rPr lang="vi-VN" b="1" i="0" dirty="0" smtClean="0">
                <a:solidFill>
                  <a:srgbClr val="002060"/>
                </a:solidFill>
                <a:effectLst/>
                <a:latin typeface="OpenSans"/>
              </a:rPr>
              <a:t>vẽ </a:t>
            </a:r>
            <a:r>
              <a:rPr lang="vi-VN" b="1" i="0" dirty="0">
                <a:solidFill>
                  <a:srgbClr val="002060"/>
                </a:solidFill>
                <a:effectLst/>
                <a:latin typeface="OpenSans"/>
              </a:rPr>
              <a:t>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5"/>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4516582" y="253325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9093777" y="2963573"/>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8F9A4-38CF-2D2C-1D83-7164BA35C3F5}"/>
              </a:ext>
            </a:extLst>
          </p:cNvPr>
          <p:cNvCxnSpPr/>
          <p:nvPr/>
        </p:nvCxnSpPr>
        <p:spPr>
          <a:xfrm flipH="1">
            <a:off x="11591925" y="253325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8364E9A-D6E1-A8F6-E7CD-EA7D13EE06EC}"/>
              </a:ext>
            </a:extLst>
          </p:cNvPr>
          <p:cNvCxnSpPr/>
          <p:nvPr/>
        </p:nvCxnSpPr>
        <p:spPr>
          <a:xfrm flipH="1">
            <a:off x="6041428" y="3671633"/>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31" name="TextBox1" r:id="rId2" imgW="7610400" imgH="990720"/>
        </mc:Choice>
        <mc:Fallback>
          <p:control name="TextBox1" r:id="rId2" imgW="7610400" imgH="990720">
            <p:pic>
              <p:nvPicPr>
                <p:cNvPr id="2" name="TextBox1"/>
                <p:cNvPicPr>
                  <a:picLocks/>
                </p:cNvPicPr>
                <p:nvPr/>
              </p:nvPicPr>
              <p:blipFill>
                <a:blip r:embed="rId6"/>
                <a:srcRect/>
                <a:stretch>
                  <a:fillRect/>
                </a:stretch>
              </p:blipFill>
              <p:spPr bwMode="auto">
                <a:xfrm>
                  <a:off x="4121150" y="11874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59831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5"/>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106911-724B-98EF-87B2-6AA01CF9A1B8}"/>
              </a:ext>
            </a:extLst>
          </p:cNvPr>
          <p:cNvCxnSpPr/>
          <p:nvPr/>
        </p:nvCxnSpPr>
        <p:spPr>
          <a:xfrm flipH="1">
            <a:off x="164184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5" name="TextBox1" r:id="rId2" imgW="7610400" imgH="990720"/>
        </mc:Choice>
        <mc:Fallback>
          <p:control name="TextBox1" r:id="rId2" imgW="7610400" imgH="990720">
            <p:pic>
              <p:nvPicPr>
                <p:cNvPr id="11" name="TextBox1"/>
                <p:cNvPicPr>
                  <a:picLocks/>
                </p:cNvPicPr>
                <p:nvPr/>
              </p:nvPicPr>
              <p:blipFill>
                <a:blip r:embed="rId6"/>
                <a:srcRect/>
                <a:stretch>
                  <a:fillRect/>
                </a:stretch>
              </p:blipFill>
              <p:spPr bwMode="auto">
                <a:xfrm>
                  <a:off x="4079875" y="9715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52648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grpSp>
        <p:nvGrpSpPr>
          <p:cNvPr id="10" name="Group 9">
            <a:extLst>
              <a:ext uri="{FF2B5EF4-FFF2-40B4-BE49-F238E27FC236}">
                <a16:creationId xmlns:a16="http://schemas.microsoft.com/office/drawing/2014/main" id="{D50A8C21-BCEE-2C81-4E0B-9568B85271E0}"/>
              </a:ext>
            </a:extLst>
          </p:cNvPr>
          <p:cNvGrpSpPr/>
          <p:nvPr/>
        </p:nvGrpSpPr>
        <p:grpSpPr>
          <a:xfrm>
            <a:off x="5517910" y="1411600"/>
            <a:ext cx="6964354" cy="4740400"/>
            <a:chOff x="3125205" y="1255651"/>
            <a:chExt cx="5702092" cy="3954017"/>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3395101" y="2641366"/>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4"/>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spTree>
    <p:extLst>
      <p:ext uri="{BB962C8B-B14F-4D97-AF65-F5344CB8AC3E}">
        <p14:creationId xmlns:p14="http://schemas.microsoft.com/office/powerpoint/2010/main" val="4125194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3"/>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2"/>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2"/>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285750" y="1612354"/>
            <a:ext cx="11658600" cy="524564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2608407"/>
            </a:xfrm>
            <a:prstGeom prst="rect">
              <a:avLst/>
            </a:prstGeom>
            <a:noFill/>
          </p:spPr>
          <p:txBody>
            <a:bodyPr wrap="square" rtlCol="0">
              <a:spAutoFit/>
            </a:bodyPr>
            <a:lstStyle/>
            <a:p>
              <a:pPr algn="just" defTabSz="1219170">
                <a:buClr>
                  <a:srgbClr val="000000"/>
                </a:buClr>
                <a:defRPr/>
              </a:pPr>
              <a:r>
                <a:rPr lang="vi-VN" sz="4400" b="1" i="1" kern="0" dirty="0">
                  <a:solidFill>
                    <a:srgbClr val="000000"/>
                  </a:solidFill>
                  <a:latin typeface="Times New Roman" panose="02020603050405020304" pitchFamily="18" charset="0"/>
                  <a:cs typeface="Times New Roman" panose="02020603050405020304" pitchFamily="18" charset="0"/>
                  <a:sym typeface="Arial"/>
                </a:rPr>
                <a:t>Bài </a:t>
              </a:r>
              <a:r>
                <a:rPr lang="en-US" sz="4400" b="1" i="1" kern="0" dirty="0" err="1">
                  <a:solidFill>
                    <a:srgbClr val="000000"/>
                  </a:solidFill>
                  <a:latin typeface="Times New Roman" panose="02020603050405020304" pitchFamily="18" charset="0"/>
                  <a:cs typeface="Times New Roman" panose="02020603050405020304" pitchFamily="18" charset="0"/>
                  <a:sym typeface="Arial"/>
                </a:rPr>
                <a:t>đọc</a:t>
              </a:r>
              <a:r>
                <a:rPr lang="vi-VN" sz="4400" b="1" i="1" kern="0" dirty="0">
                  <a:solidFill>
                    <a:srgbClr val="000000"/>
                  </a:solidFill>
                  <a:latin typeface="Times New Roman" panose="02020603050405020304" pitchFamily="18" charset="0"/>
                  <a:cs typeface="Times New Roman" panose="02020603050405020304" pitchFamily="18" charset="0"/>
                  <a:sym typeface="Arial"/>
                </a:rPr>
                <a:t> giúp em hiểu </a:t>
              </a:r>
              <a:r>
                <a:rPr lang="en-US" sz="4400" b="1" i="1" kern="0" dirty="0" err="1">
                  <a:solidFill>
                    <a:srgbClr val="000000"/>
                  </a:solidFill>
                  <a:latin typeface="Times New Roman" panose="02020603050405020304" pitchFamily="18" charset="0"/>
                  <a:cs typeface="Times New Roman" panose="02020603050405020304" pitchFamily="18" charset="0"/>
                  <a:sym typeface="Arial"/>
                </a:rPr>
                <a:t>rằng</a:t>
              </a:r>
              <a:r>
                <a:rPr lang="en-US" sz="4400" b="1" i="1" kern="0" dirty="0">
                  <a:solidFill>
                    <a:srgbClr val="000000"/>
                  </a:solidFill>
                  <a:latin typeface="Times New Roman" panose="02020603050405020304" pitchFamily="18" charset="0"/>
                  <a:cs typeface="Times New Roman" panose="02020603050405020304" pitchFamily="18" charset="0"/>
                  <a:sym typeface="Arial"/>
                </a:rPr>
                <a:t>: </a:t>
              </a:r>
              <a:r>
                <a:rPr lang="vi-VN" sz="4400" b="1" i="1" kern="0" dirty="0">
                  <a:solidFill>
                    <a:srgbClr val="000000"/>
                  </a:solidFill>
                  <a:latin typeface="Times New Roman" panose="02020603050405020304" pitchFamily="18" charset="0"/>
                  <a:cs typeface="Times New Roman" panose="02020603050405020304" pitchFamily="18" charset="0"/>
                  <a:sym typeface="Arial"/>
                </a:rPr>
                <a:t>Mỗi người đều có một vẻ đẹp riêng, không ai giống ai, không nên thay đổi vẻ riêng của mình theo bất </a:t>
              </a:r>
              <a:r>
                <a:rPr lang="vi-VN" sz="4400" b="1" i="1" kern="0" dirty="0" smtClean="0">
                  <a:solidFill>
                    <a:srgbClr val="000000"/>
                  </a:solidFill>
                  <a:latin typeface="Times New Roman" panose="02020603050405020304" pitchFamily="18" charset="0"/>
                  <a:cs typeface="Times New Roman" panose="02020603050405020304" pitchFamily="18" charset="0"/>
                  <a:sym typeface="Arial"/>
                </a:rPr>
                <a:t>c</a:t>
              </a:r>
              <a:r>
                <a:rPr lang="en-US" sz="4400" b="1" i="1" kern="0" dirty="0" smtClean="0">
                  <a:solidFill>
                    <a:srgbClr val="000000"/>
                  </a:solidFill>
                  <a:latin typeface="Times New Roman" panose="02020603050405020304" pitchFamily="18" charset="0"/>
                  <a:cs typeface="Times New Roman" panose="02020603050405020304" pitchFamily="18" charset="0"/>
                  <a:sym typeface="Arial"/>
                </a:rPr>
                <a:t>ứ</a:t>
              </a:r>
              <a:r>
                <a:rPr lang="vi-VN" sz="4400" b="1" i="1" kern="0" dirty="0" smtClean="0">
                  <a:solidFill>
                    <a:srgbClr val="000000"/>
                  </a:solidFill>
                  <a:latin typeface="Times New Roman" panose="02020603050405020304" pitchFamily="18" charset="0"/>
                  <a:cs typeface="Times New Roman" panose="02020603050405020304" pitchFamily="18" charset="0"/>
                  <a:sym typeface="Arial"/>
                </a:rPr>
                <a:t> </a:t>
              </a:r>
              <a:r>
                <a:rPr lang="vi-VN" sz="4400" b="1" i="1" kern="0" dirty="0">
                  <a:solidFill>
                    <a:srgbClr val="000000"/>
                  </a:solidFill>
                  <a:latin typeface="Times New Roman" panose="02020603050405020304" pitchFamily="18" charset="0"/>
                  <a:cs typeface="Times New Roman" panose="02020603050405020304" pitchFamily="18" charset="0"/>
                  <a:sym typeface="Arial"/>
                </a:rPr>
                <a:t>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400" b="1" kern="0" dirty="0">
                <a:solidFill>
                  <a:srgbClr val="F9FAF0"/>
                </a:solidFill>
                <a:latin typeface="Times New Roman" panose="02020603050405020304" pitchFamily="18" charset="0"/>
                <a:cs typeface="Times New Roman" panose="02020603050405020304" pitchFamily="18" charset="0"/>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400" b="1" kern="0" dirty="0">
                  <a:solidFill>
                    <a:srgbClr val="F9FAF0"/>
                  </a:solidFill>
                  <a:latin typeface="Times New Roman" panose="02020603050405020304" pitchFamily="18" charset="0"/>
                  <a:cs typeface="Times New Roman" panose="02020603050405020304" pitchFamily="18" charset="0"/>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3"/>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4"/>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4732747" y="977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spTree>
    <p:extLst>
      <p:ext uri="{BB962C8B-B14F-4D97-AF65-F5344CB8AC3E}">
        <p14:creationId xmlns:p14="http://schemas.microsoft.com/office/powerpoint/2010/main" val="965447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2"/>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1976389"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5"/>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4"/>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id="{2C3E7B06-CDF2-BFB3-ABA7-F228E86CE41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id="{99A9FAB8-562E-95FE-FC32-D3E6C2A75C2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id="{9B057742-D872-A879-1C84-83052BCB1E1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3832202" y="769929"/>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spTree>
    <p:extLst>
      <p:ext uri="{BB962C8B-B14F-4D97-AF65-F5344CB8AC3E}">
        <p14:creationId xmlns:p14="http://schemas.microsoft.com/office/powerpoint/2010/main" val="3083791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1911</Words>
  <Application>Microsoft Office PowerPoint</Application>
  <PresentationFormat>Widescreen</PresentationFormat>
  <Paragraphs>106</Paragraphs>
  <Slides>28</Slides>
  <Notes>11</Notes>
  <HiddenSlides>0</HiddenSlides>
  <MMClips>1</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28</vt:i4>
      </vt:variant>
    </vt:vector>
  </HeadingPairs>
  <TitlesOfParts>
    <vt:vector size="58" baseType="lpstr">
      <vt:lpstr>微软雅黑</vt:lpstr>
      <vt:lpstr>宋体</vt:lpstr>
      <vt:lpstr>Arial</vt:lpstr>
      <vt:lpstr>Arial Black</vt:lpstr>
      <vt:lpstr>Arial-Rounded</vt:lpstr>
      <vt:lpstr>Bebas Neue</vt:lpstr>
      <vt:lpstr>Calibri</vt:lpstr>
      <vt:lpstr>Calibri Light</vt:lpstr>
      <vt:lpstr>Cambria</vt:lpstr>
      <vt:lpstr>Cambria Math</vt:lpstr>
      <vt:lpstr>Comfortaa</vt:lpstr>
      <vt:lpstr>等线</vt:lpstr>
      <vt:lpstr>等线 Light</vt:lpstr>
      <vt:lpstr>iCiel Cadena</vt:lpstr>
      <vt:lpstr>Kanit SemiBold</vt:lpstr>
      <vt:lpstr>Lilita One</vt:lpstr>
      <vt:lpstr>LNTH-LuoLuoNotangYuanTi 1</vt:lpstr>
      <vt:lpstr>OpenSans</vt:lpstr>
      <vt:lpstr>PT Sans</vt:lpstr>
      <vt:lpstr>SVN-Poky's</vt:lpstr>
      <vt:lpstr>Tahoma</vt:lpstr>
      <vt:lpstr>Times New Roman</vt:lpstr>
      <vt:lpstr>UTM Avo</vt:lpstr>
      <vt:lpstr>UTM Duepuntozero</vt:lpstr>
      <vt:lpstr>UVN Banh Mi</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2023-07-11T12:31:45Z</dcterms:created>
  <dcterms:modified xsi:type="dcterms:W3CDTF">2023-11-02T00:35:23Z</dcterms:modified>
</cp:coreProperties>
</file>