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22" r:id="rId2"/>
    <p:sldId id="312" r:id="rId3"/>
    <p:sldId id="311" r:id="rId4"/>
    <p:sldId id="328" r:id="rId5"/>
    <p:sldId id="327" r:id="rId6"/>
    <p:sldId id="329" r:id="rId7"/>
    <p:sldId id="310" r:id="rId8"/>
    <p:sldId id="360" r:id="rId9"/>
    <p:sldId id="362" r:id="rId10"/>
    <p:sldId id="363" r:id="rId11"/>
    <p:sldId id="364" r:id="rId12"/>
    <p:sldId id="319" r:id="rId13"/>
    <p:sldId id="332" r:id="rId14"/>
    <p:sldId id="338" r:id="rId15"/>
    <p:sldId id="349" r:id="rId16"/>
    <p:sldId id="339" r:id="rId17"/>
    <p:sldId id="341" r:id="rId18"/>
    <p:sldId id="350" r:id="rId19"/>
    <p:sldId id="325" r:id="rId20"/>
    <p:sldId id="353" r:id="rId21"/>
    <p:sldId id="318" r:id="rId22"/>
    <p:sldId id="365" r:id="rId23"/>
    <p:sldId id="366" r:id="rId24"/>
    <p:sldId id="32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1.jpeg"/><Relationship Id="rId5" Type="http://schemas.microsoft.com/office/2007/relationships/hdphoto" Target="../media/hdphoto11.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6.xml"/><Relationship Id="rId7" Type="http://schemas.microsoft.com/office/2007/relationships/hdphoto" Target="../media/hdphoto11.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slideLayout" Target="../slideLayouts/slideLayout2.xml"/><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2.png"/><Relationship Id="rId4" Type="http://schemas.openxmlformats.org/officeDocument/2006/relationships/image" Target="../media/image5.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6.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1.png"/><Relationship Id="rId3" Type="http://schemas.openxmlformats.org/officeDocument/2006/relationships/notesSlide" Target="../notesSlides/notesSlide12.xml"/><Relationship Id="rId7" Type="http://schemas.openxmlformats.org/officeDocument/2006/relationships/image" Target="../media/image69.png"/><Relationship Id="rId12"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56.png"/><Relationship Id="rId5" Type="http://schemas.openxmlformats.org/officeDocument/2006/relationships/image" Target="../media/image2.png"/><Relationship Id="rId10" Type="http://schemas.openxmlformats.org/officeDocument/2006/relationships/image" Target="../media/image70.png"/><Relationship Id="rId4" Type="http://schemas.openxmlformats.org/officeDocument/2006/relationships/image" Target="../media/image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slide" Target="slide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6.wdp"/><Relationship Id="rId18" Type="http://schemas.openxmlformats.org/officeDocument/2006/relationships/image" Target="../media/image28.GIF"/><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2.wdp"/><Relationship Id="rId5" Type="http://schemas.openxmlformats.org/officeDocument/2006/relationships/image" Target="../media/image21.png"/><Relationship Id="rId15" Type="http://schemas.microsoft.com/office/2007/relationships/hdphoto" Target="../media/hdphoto7.wdp"/><Relationship Id="rId10" Type="http://schemas.openxmlformats.org/officeDocument/2006/relationships/image" Target="../media/image12.png"/><Relationship Id="rId19" Type="http://schemas.openxmlformats.org/officeDocument/2006/relationships/image" Target="../media/image29.png"/><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8.wdp"/><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8.jpg"/><Relationship Id="rId5" Type="http://schemas.microsoft.com/office/2007/relationships/hdphoto" Target="../media/hdphoto11.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9.jpeg"/><Relationship Id="rId5" Type="http://schemas.microsoft.com/office/2007/relationships/hdphoto" Target="../media/hdphoto11.wdp"/><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6" name="图片 35"/>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8"/>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1500"/>
                            </p:stCondLst>
                            <p:childTnLst>
                              <p:par>
                                <p:cTn id="20" presetID="8" presetClass="emph" presetSubtype="0" fill="hold" nodeType="afterEffect">
                                  <p:stCondLst>
                                    <p:cond delay="0"/>
                                  </p:stCondLst>
                                  <p:childTnLst>
                                    <p:animRot by="-43200000">
                                      <p:cBhvr>
                                        <p:cTn id="21" dur="2000" fill="hold"/>
                                        <p:tgtEl>
                                          <p:spTgt spid="36"/>
                                        </p:tgtEl>
                                        <p:attrNameLst>
                                          <p:attrName>r</p:attrName>
                                        </p:attrNameLst>
                                      </p:cBhvr>
                                    </p:animRot>
                                  </p:childTnLst>
                                </p:cTn>
                              </p:par>
                              <p:par>
                                <p:cTn id="22" presetID="8" presetClass="emph" presetSubtype="0" fill="hold" nodeType="withEffect">
                                  <p:stCondLst>
                                    <p:cond delay="0"/>
                                  </p:stCondLst>
                                  <p:childTnLst>
                                    <p:animRot by="21600000">
                                      <p:cBhvr>
                                        <p:cTn id="23" dur="2000" fill="hold"/>
                                        <p:tgtEl>
                                          <p:spTgt spid="33"/>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2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565</Words>
  <Application>Microsoft Office PowerPoint</Application>
  <PresentationFormat>Widescreen</PresentationFormat>
  <Paragraphs>144</Paragraphs>
  <Slides>24</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Microsoft YaHei</vt:lpstr>
      <vt:lpstr>Arial</vt:lpstr>
      <vt:lpstr>Calibri</vt:lpstr>
      <vt:lpstr>Cambria</vt:lpstr>
      <vt:lpstr>等线</vt:lpstr>
      <vt:lpstr>FZHei-B01S</vt:lpstr>
      <vt:lpstr>Source Han Sans CN Medium</vt:lpstr>
      <vt:lpstr>Times New Roman</vt:lpstr>
      <vt:lpstr>UTM Aristote</vt:lpstr>
      <vt:lpstr>UTM Loko</vt:lpstr>
      <vt:lpstr>字体视界-狮子座体</vt:lpstr>
      <vt:lpstr>方正水柱简体</vt:lpstr>
      <vt:lpstr>迷你简少儿</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2023-08-10T04:53:54Z</dcterms:created>
  <dcterms:modified xsi:type="dcterms:W3CDTF">2023-11-02T00:24:08Z</dcterms:modified>
</cp:coreProperties>
</file>