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24/9/2023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10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60950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39947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482587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941401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741500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530087" y="-304801"/>
            <a:ext cx="11860697" cy="8176591"/>
            <a:chOff x="144306" y="895099"/>
            <a:chExt cx="7602116" cy="6082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306" y="895099"/>
              <a:ext cx="7602116" cy="60826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645450" y="2882814"/>
              <a:ext cx="6302536" cy="1076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564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Patrick Hand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Trương Thanh Thủy</cp:lastModifiedBy>
  <cp:revision>21</cp:revision>
  <dcterms:created xsi:type="dcterms:W3CDTF">2022-06-20T01:18:47Z</dcterms:created>
  <dcterms:modified xsi:type="dcterms:W3CDTF">2023-09-24T09:58:55Z</dcterms:modified>
</cp:coreProperties>
</file>