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0" r:id="rId3"/>
  </p:sldMasterIdLst>
  <p:notesMasterIdLst>
    <p:notesMasterId r:id="rId27"/>
  </p:notesMasterIdLst>
  <p:sldIdLst>
    <p:sldId id="8696" r:id="rId4"/>
    <p:sldId id="8697" r:id="rId5"/>
    <p:sldId id="258" r:id="rId6"/>
    <p:sldId id="8698" r:id="rId7"/>
    <p:sldId id="8699" r:id="rId8"/>
    <p:sldId id="8700" r:id="rId9"/>
    <p:sldId id="8701" r:id="rId10"/>
    <p:sldId id="279" r:id="rId11"/>
    <p:sldId id="299" r:id="rId12"/>
    <p:sldId id="307" r:id="rId13"/>
    <p:sldId id="285" r:id="rId14"/>
    <p:sldId id="286" r:id="rId15"/>
    <p:sldId id="287" r:id="rId16"/>
    <p:sldId id="290" r:id="rId17"/>
    <p:sldId id="318" r:id="rId18"/>
    <p:sldId id="319" r:id="rId19"/>
    <p:sldId id="320" r:id="rId20"/>
    <p:sldId id="321" r:id="rId21"/>
    <p:sldId id="2637" r:id="rId22"/>
    <p:sldId id="323" r:id="rId23"/>
    <p:sldId id="2638" r:id="rId24"/>
    <p:sldId id="8702" r:id="rId25"/>
    <p:sldId id="32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25/9/2022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6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38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26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10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0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56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8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34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5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4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0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76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76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0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1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834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2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2022/9/25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31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9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2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0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0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9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8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668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5" Type="http://schemas.openxmlformats.org/officeDocument/2006/relationships/image" Target="../media/image48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7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slide" Target="slide7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slide" Target="slide4.xml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slide" Target="slide11.xml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1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7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54882-3B76-459B-A44B-93292024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 nay em thức dậy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sáng tự bao giờ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 hè kì lạ chưa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ưa dậy sớm.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 cho cây chóng lớn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hoa lá thêm màu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mình chơi thật lâu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hè dài bất tận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 chiều trôi thật chậm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mải rong chơi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Đủng đỉnh mãi chân trời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 vẫn chưa lặn xuống.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17;p41"/>
          <p:cNvSpPr txBox="1">
            <a:spLocks/>
          </p:cNvSpPr>
          <p:nvPr/>
        </p:nvSpPr>
        <p:spPr>
          <a:xfrm>
            <a:off x="1080064" y="2451870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076476" y="3429000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7537" y="785204"/>
            <a:ext cx="10843917" cy="727943"/>
            <a:chOff x="550985" y="343909"/>
            <a:chExt cx="10070123" cy="728168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343909"/>
              <a:ext cx="9735405" cy="728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781254" y="1805015"/>
            <a:ext cx="415844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 sớm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470" y="3867283"/>
            <a:ext cx="451546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079683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rong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9D8E7-49AA-4B06-9FDC-05432AD5D0F2}"/>
              </a:ext>
            </a:extLst>
          </p:cNvPr>
          <p:cNvSpPr txBox="1"/>
          <p:nvPr/>
        </p:nvSpPr>
        <p:spPr>
          <a:xfrm>
            <a:off x="3253901" y="285356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noProof="0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000" b="1" noProof="0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000" b="1" noProof="0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noProof="0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noProof="0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000" b="1" noProof="0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000" b="1" noProof="0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ậy</a:t>
            </a:r>
            <a:r>
              <a:rPr lang="en-US" sz="3000" b="1" noProof="0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E19E9E-1874-422C-B6F2-A938C5C69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-335744" y="-1449084"/>
            <a:ext cx="11124283" cy="88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30" y="1400530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714100" y="1738993"/>
            <a:ext cx="6513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86" y="2098866"/>
            <a:ext cx="4120459" cy="3524778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45079" y="257109"/>
            <a:ext cx="903786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90DA0-342A-46AB-900F-CF996209E675}"/>
              </a:ext>
            </a:extLst>
          </p:cNvPr>
          <p:cNvGrpSpPr/>
          <p:nvPr/>
        </p:nvGrpSpPr>
        <p:grpSpPr>
          <a:xfrm>
            <a:off x="718457" y="1600200"/>
            <a:ext cx="1568590" cy="1200150"/>
            <a:chOff x="3635896" y="4064235"/>
            <a:chExt cx="1370339" cy="1596913"/>
          </a:xfrm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657BE-399F-427E-A312-5CF0B838083E}"/>
              </a:ext>
            </a:extLst>
          </p:cNvPr>
          <p:cNvGrpSpPr/>
          <p:nvPr/>
        </p:nvGrpSpPr>
        <p:grpSpPr>
          <a:xfrm>
            <a:off x="816428" y="3394455"/>
            <a:ext cx="1568590" cy="1200150"/>
            <a:chOff x="3635896" y="4064235"/>
            <a:chExt cx="1370339" cy="1596913"/>
          </a:xfrm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6064DD-EF59-427E-92DF-7499FACB6C09}"/>
              </a:ext>
            </a:extLst>
          </p:cNvPr>
          <p:cNvGrpSpPr/>
          <p:nvPr/>
        </p:nvGrpSpPr>
        <p:grpSpPr>
          <a:xfrm>
            <a:off x="2441120" y="4962152"/>
            <a:ext cx="1568590" cy="1200150"/>
            <a:chOff x="3635896" y="4064235"/>
            <a:chExt cx="1370339" cy="1596913"/>
          </a:xfrm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B0E05-4D46-42DC-9C38-E6BB80FDA7CD}"/>
              </a:ext>
            </a:extLst>
          </p:cNvPr>
          <p:cNvGrpSpPr/>
          <p:nvPr/>
        </p:nvGrpSpPr>
        <p:grpSpPr>
          <a:xfrm>
            <a:off x="8531677" y="4782538"/>
            <a:ext cx="1568590" cy="1200150"/>
            <a:chOff x="3635896" y="4064235"/>
            <a:chExt cx="1370339" cy="1596913"/>
          </a:xfrm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39DB5-0EEF-41E5-A37F-4303F494FF74}"/>
              </a:ext>
            </a:extLst>
          </p:cNvPr>
          <p:cNvGrpSpPr/>
          <p:nvPr/>
        </p:nvGrpSpPr>
        <p:grpSpPr>
          <a:xfrm>
            <a:off x="8833756" y="2800350"/>
            <a:ext cx="1568590" cy="1200150"/>
            <a:chOff x="3635896" y="4064235"/>
            <a:chExt cx="1370339" cy="1596913"/>
          </a:xfrm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641DB-D9C0-4B00-876B-6EB74D656DA4}"/>
              </a:ext>
            </a:extLst>
          </p:cNvPr>
          <p:cNvGrpSpPr/>
          <p:nvPr/>
        </p:nvGrpSpPr>
        <p:grpSpPr>
          <a:xfrm>
            <a:off x="8531882" y="1145224"/>
            <a:ext cx="1568590" cy="1200150"/>
            <a:chOff x="3635896" y="4064235"/>
            <a:chExt cx="1370339" cy="1596913"/>
          </a:xfrm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3.33333E-6 C 0.01758 0.01505 0.04323 0.03797 0.06211 0.04908 C 0.09323 0.06852 0.17773 0.10648 0.20924 0.1169 C 0.22864 0.12338 0.24935 0.12477 0.26901 0.1294 C 0.28906 0.13426 0.30872 0.14005 0.32864 0.14491 C 0.34401 0.14838 0.35937 0.15139 0.37461 0.1551 C 0.41315 0.16528 0.38112 0.15695 0.39817 0.16551 C 0.40416 0.16829 0.41054 0.17014 0.41627 0.17292 C 0.41953 0.17477 0.42174 0.17732 0.42448 0.17917 C 0.42773 0.18172 0.43164 0.18311 0.43411 0.18588 C 0.43945 0.18959 0.44557 0.19561 0.4483 0.20093 C 0.45013 0.20486 0.4513 0.20857 0.45273 0.2125 C 0.45273 0.21366 0.45273 0.21412 0.45273 0.21551 " pathEditMode="relative" rAng="0" ptsTypes="AAAA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0.0081 L 0.06224 0.0081 C 0.15807 -0.01505 0.05729 0.00671 0.14622 -0.00533 C 0.24531 -0.01852 0.14948 -0.01042 0.20313 -0.01459 C 0.21745 -0.01389 0.22435 -0.01783 0.23542 -0.00926 C 0.24635 -0.0007 0.2349 -0.00371 0.25273 0.00671 C 0.25339 0.00717 0.25417 0.00787 0.25495 0.0081 C 0.25638 0.00833 0.25794 0.0081 0.25951 0.0081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5 -0.00972 L 0.05795 -0.00972 C 0.06537 -0.01435 0.07292 -0.01829 0.08034 -0.02315 C 0.12852 -0.05509 0.07344 -0.02292 0.12917 -0.05648 C 0.13711 -0.06134 0.14519 -0.06481 0.15313 -0.06991 C 0.16224 -0.07569 0.17097 -0.0831 0.18008 -0.08866 C 0.20521 -0.10347 0.23021 -0.11967 0.25586 -0.13125 C 0.26146 -0.1338 0.29297 -0.14653 0.30456 -0.15532 C 0.30677 -0.15694 0.30847 -0.15995 0.31055 -0.16204 C 0.31381 -0.16481 0.31706 -0.16736 0.32032 -0.16991 C 0.32279 -0.17569 0.32279 -0.17546 0.32487 -0.18194 C 0.32539 -0.1838 0.32591 -0.18542 0.32631 -0.18727 C 0.32709 -0.19028 0.32748 -0.19398 0.32865 -0.19676 C 0.3293 -0.19838 0.3306 -0.1993 0.33164 -0.20069 C 0.33594 -0.2162 0.32943 -0.19444 0.33607 -0.21134 C 0.33711 -0.21366 0.33841 -0.21921 0.33841 -0.21921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5486 L -0.04401 0.05486 C -0.04883 0.06041 -0.05325 0.06736 -0.05833 0.07199 C -0.07044 0.08333 -0.12721 0.1243 -0.13489 0.13079 C -0.16862 0.15903 -0.1733 0.16528 -0.20612 0.18541 C -0.2207 0.19444 -0.23593 0.20092 -0.25039 0.21088 C -0.29036 0.23819 -0.24922 0.21111 -0.2901 0.23495 C -0.31732 0.25069 -0.29661 0.24143 -0.3164 0.24954 C -0.31784 0.25092 -0.31966 0.25139 -0.32083 0.25347 C -0.3237 0.25833 -0.32838 0.26944 -0.32838 0.26944 C -0.3289 0.27176 -0.32942 0.27384 -0.32982 0.27616 C -0.33164 0.28588 -0.33073 0.28403 -0.33281 0.29213 C -0.33385 0.29583 -0.3358 0.30301 -0.3358 0.30301 " pathEditMode="relative" ptsTypes="AAAAAAAAAAAAA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02292 L -0.0569 0.02292 C -0.0595 0.02361 -0.06211 0.02408 -0.06445 0.02547 C -0.06653 0.02662 -0.06836 0.0294 -0.07044 0.03079 C -0.07344 0.03287 -0.07643 0.03449 -0.07942 0.03611 C -0.08398 0.03843 -0.08854 0.04051 -0.09297 0.04283 C -0.097 0.04491 -0.10091 0.04769 -0.10495 0.04954 C -0.11745 0.05486 -0.11002 0.05 -0.11927 0.05348 C -0.13476 0.05926 -0.12174 0.05648 -0.13646 0.0588 C -0.13971 0.06065 -0.14284 0.06297 -0.14622 0.06412 C -0.14896 0.06505 -0.15169 0.06482 -0.15442 0.06551 C -0.1582 0.06621 -0.16198 0.0669 -0.16575 0.06806 C -0.16797 0.06875 -0.17018 0.07014 -0.17252 0.07084 C -0.17773 0.07246 -0.18763 0.07292 -0.19192 0.07338 C -0.19401 0.07385 -0.19596 0.07454 -0.19791 0.07477 C -0.20143 0.07523 -0.20495 0.07547 -0.20846 0.07616 C -0.20976 0.07639 -0.21094 0.07709 -0.21224 0.07732 C -0.21393 0.07801 -0.21575 0.07824 -0.21745 0.07871 C -0.22265 0.08241 -0.21992 0.08102 -0.22565 0.08287 " pathEditMode="relative" ptsTypes="AAAAAAAAAAAAAAAAA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5 -0.07615 L -0.03945 -0.07569 C -0.04661 -0.07986 -0.05234 -0.08402 -0.05924 -0.08773 C -0.06679 -0.09213 -0.07526 -0.09537 -0.08268 -0.09976 C -0.10937 -0.1162 -0.08099 -0.09976 -0.09883 -0.10856 C -0.10195 -0.10995 -0.10416 -0.1118 -0.10716 -0.11319 C -0.10924 -0.11435 -0.11172 -0.11481 -0.11406 -0.11574 C -0.11705 -0.11713 -0.11979 -0.11875 -0.12291 -0.1199 C -0.12669 -0.12129 -0.14661 -0.12546 -0.147 -0.12546 C -0.1483 -0.12569 -0.14948 -0.12592 -0.15104 -0.12615 L -0.15664 -0.12708 L -0.15937 -0.12801 " pathEditMode="relative" rAng="0" ptsTypes="A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458730" y="2236476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E37D1A-896C-4DD5-9E65-988A5E2E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85;p1">
            <a:hlinkClick r:id="rId3" action="ppaction://hlinksldjump"/>
            <a:extLst>
              <a:ext uri="{FF2B5EF4-FFF2-40B4-BE49-F238E27FC236}">
                <a16:creationId xmlns:a16="http://schemas.microsoft.com/office/drawing/2014/main" id="{603D5EBF-972D-4BE1-AB53-3538730364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329" t="19446"/>
          <a:stretch/>
        </p:blipFill>
        <p:spPr>
          <a:xfrm>
            <a:off x="9318761" y="2718149"/>
            <a:ext cx="2873239" cy="381372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08F890-CF01-43C3-A96C-76433AE73F45}"/>
              </a:ext>
            </a:extLst>
          </p:cNvPr>
          <p:cNvSpPr/>
          <p:nvPr/>
        </p:nvSpPr>
        <p:spPr>
          <a:xfrm>
            <a:off x="4152899" y="5854699"/>
            <a:ext cx="3826179" cy="6771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04;p20">
            <a:extLst>
              <a:ext uri="{FF2B5EF4-FFF2-40B4-BE49-F238E27FC236}">
                <a16:creationId xmlns:a16="http://schemas.microsoft.com/office/drawing/2014/main" id="{B2CE6B02-F0C6-47AF-8B8B-4A1E9DA4F107}"/>
              </a:ext>
            </a:extLst>
          </p:cNvPr>
          <p:cNvSpPr txBox="1">
            <a:spLocks/>
          </p:cNvSpPr>
          <p:nvPr/>
        </p:nvSpPr>
        <p:spPr>
          <a:xfrm>
            <a:off x="2835745" y="6168247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T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ỚI HOA</a:t>
            </a:r>
          </a:p>
        </p:txBody>
      </p:sp>
    </p:spTree>
    <p:extLst>
      <p:ext uri="{BB962C8B-B14F-4D97-AF65-F5344CB8AC3E}">
        <p14:creationId xmlns:p14="http://schemas.microsoft.com/office/powerpoint/2010/main" val="99428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58B2610-482A-4826-B658-78B9632BD4A7}"/>
              </a:ext>
            </a:extLst>
          </p:cNvPr>
          <p:cNvGrpSpPr/>
          <p:nvPr/>
        </p:nvGrpSpPr>
        <p:grpSpPr>
          <a:xfrm>
            <a:off x="119077" y="1363529"/>
            <a:ext cx="11953847" cy="5385667"/>
            <a:chOff x="245011" y="24083"/>
            <a:chExt cx="8543569" cy="40404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10E9C1-0173-47F7-8C6E-BB1014AAA4FA}"/>
                </a:ext>
              </a:extLst>
            </p:cNvPr>
            <p:cNvGrpSpPr/>
            <p:nvPr/>
          </p:nvGrpSpPr>
          <p:grpSpPr>
            <a:xfrm>
              <a:off x="245011" y="24083"/>
              <a:ext cx="8543569" cy="4040497"/>
              <a:chOff x="253396" y="980319"/>
              <a:chExt cx="8543569" cy="4040497"/>
            </a:xfrm>
          </p:grpSpPr>
          <p:pic>
            <p:nvPicPr>
              <p:cNvPr id="30" name="Picture 2" descr="F:\1-原创素材\1_mm1102\PPT\PPT_014\materaials\pageimg_g16.png">
                <a:extLst>
                  <a:ext uri="{FF2B5EF4-FFF2-40B4-BE49-F238E27FC236}">
                    <a16:creationId xmlns:a16="http://schemas.microsoft.com/office/drawing/2014/main" id="{2AF41C9A-CEC4-4BF2-8959-7015270344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9" t="19525"/>
              <a:stretch/>
            </p:blipFill>
            <p:spPr bwMode="auto">
              <a:xfrm>
                <a:off x="253396" y="980319"/>
                <a:ext cx="8543569" cy="4040497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6E54E19-2FF6-4431-B036-EFE9BAEBB612}"/>
                  </a:ext>
                </a:extLst>
              </p:cNvPr>
              <p:cNvSpPr/>
              <p:nvPr/>
            </p:nvSpPr>
            <p:spPr>
              <a:xfrm>
                <a:off x="6720345" y="3353352"/>
                <a:ext cx="1765750" cy="1384444"/>
              </a:xfrm>
              <a:custGeom>
                <a:avLst/>
                <a:gdLst>
                  <a:gd name="connsiteX0" fmla="*/ 1733114 w 1765750"/>
                  <a:gd name="connsiteY0" fmla="*/ 129091 h 1384444"/>
                  <a:gd name="connsiteX1" fmla="*/ 1738557 w 1765750"/>
                  <a:gd name="connsiteY1" fmla="*/ 605341 h 1384444"/>
                  <a:gd name="connsiteX2" fmla="*/ 1705900 w 1765750"/>
                  <a:gd name="connsiteY2" fmla="*/ 1062541 h 1384444"/>
                  <a:gd name="connsiteX3" fmla="*/ 1512678 w 1765750"/>
                  <a:gd name="connsiteY3" fmla="*/ 1277534 h 1384444"/>
                  <a:gd name="connsiteX4" fmla="*/ 1248700 w 1765750"/>
                  <a:gd name="connsiteY4" fmla="*/ 1351013 h 1384444"/>
                  <a:gd name="connsiteX5" fmla="*/ 791500 w 1765750"/>
                  <a:gd name="connsiteY5" fmla="*/ 1367341 h 1384444"/>
                  <a:gd name="connsiteX6" fmla="*/ 209114 w 1765750"/>
                  <a:gd name="connsiteY6" fmla="*/ 1378227 h 1384444"/>
                  <a:gd name="connsiteX7" fmla="*/ 2285 w 1765750"/>
                  <a:gd name="connsiteY7" fmla="*/ 1263927 h 1384444"/>
                  <a:gd name="connsiteX8" fmla="*/ 143800 w 1765750"/>
                  <a:gd name="connsiteY8" fmla="*/ 403956 h 1384444"/>
                  <a:gd name="connsiteX9" fmla="*/ 767007 w 1765750"/>
                  <a:gd name="connsiteY9" fmla="*/ 9348 h 1384444"/>
                  <a:gd name="connsiteX10" fmla="*/ 1333064 w 1765750"/>
                  <a:gd name="connsiteY10" fmla="*/ 126370 h 1384444"/>
                  <a:gd name="connsiteX11" fmla="*/ 1733114 w 1765750"/>
                  <a:gd name="connsiteY11" fmla="*/ 129091 h 138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5750" h="1384444">
                    <a:moveTo>
                      <a:pt x="1733114" y="129091"/>
                    </a:moveTo>
                    <a:cubicBezTo>
                      <a:pt x="1800696" y="208919"/>
                      <a:pt x="1743093" y="449766"/>
                      <a:pt x="1738557" y="605341"/>
                    </a:cubicBezTo>
                    <a:cubicBezTo>
                      <a:pt x="1734021" y="760916"/>
                      <a:pt x="1743546" y="950509"/>
                      <a:pt x="1705900" y="1062541"/>
                    </a:cubicBezTo>
                    <a:cubicBezTo>
                      <a:pt x="1668254" y="1174573"/>
                      <a:pt x="1588878" y="1229455"/>
                      <a:pt x="1512678" y="1277534"/>
                    </a:cubicBezTo>
                    <a:cubicBezTo>
                      <a:pt x="1436478" y="1325613"/>
                      <a:pt x="1368896" y="1336045"/>
                      <a:pt x="1248700" y="1351013"/>
                    </a:cubicBezTo>
                    <a:cubicBezTo>
                      <a:pt x="1128504" y="1365981"/>
                      <a:pt x="791500" y="1367341"/>
                      <a:pt x="791500" y="1367341"/>
                    </a:cubicBezTo>
                    <a:cubicBezTo>
                      <a:pt x="618236" y="1371877"/>
                      <a:pt x="340650" y="1395463"/>
                      <a:pt x="209114" y="1378227"/>
                    </a:cubicBezTo>
                    <a:cubicBezTo>
                      <a:pt x="77578" y="1360991"/>
                      <a:pt x="13171" y="1426305"/>
                      <a:pt x="2285" y="1263927"/>
                    </a:cubicBezTo>
                    <a:cubicBezTo>
                      <a:pt x="-8601" y="1101549"/>
                      <a:pt x="16346" y="613053"/>
                      <a:pt x="143800" y="403956"/>
                    </a:cubicBezTo>
                    <a:cubicBezTo>
                      <a:pt x="271254" y="194860"/>
                      <a:pt x="568796" y="55612"/>
                      <a:pt x="767007" y="9348"/>
                    </a:cubicBezTo>
                    <a:cubicBezTo>
                      <a:pt x="965218" y="-36916"/>
                      <a:pt x="1170685" y="102331"/>
                      <a:pt x="1333064" y="126370"/>
                    </a:cubicBezTo>
                    <a:cubicBezTo>
                      <a:pt x="1495443" y="150409"/>
                      <a:pt x="1665532" y="49263"/>
                      <a:pt x="1733114" y="1290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D41C70-3DEA-4D4D-92B7-3268C88A222C}"/>
                </a:ext>
              </a:extLst>
            </p:cNvPr>
            <p:cNvSpPr/>
            <p:nvPr/>
          </p:nvSpPr>
          <p:spPr>
            <a:xfrm>
              <a:off x="245011" y="207316"/>
              <a:ext cx="1080046" cy="1089522"/>
            </a:xfrm>
            <a:custGeom>
              <a:avLst/>
              <a:gdLst>
                <a:gd name="connsiteX0" fmla="*/ 1065315 w 1080046"/>
                <a:gd name="connsiteY0" fmla="*/ 74 h 1089522"/>
                <a:gd name="connsiteX1" fmla="*/ 480853 w 1080046"/>
                <a:gd name="connsiteY1" fmla="*/ 160329 h 1089522"/>
                <a:gd name="connsiteX2" fmla="*/ 122634 w 1080046"/>
                <a:gd name="connsiteY2" fmla="*/ 527975 h 1089522"/>
                <a:gd name="connsiteX3" fmla="*/ 86 w 1080046"/>
                <a:gd name="connsiteY3" fmla="*/ 1037022 h 1089522"/>
                <a:gd name="connsiteX4" fmla="*/ 103781 w 1080046"/>
                <a:gd name="connsiteY4" fmla="*/ 1037022 h 1089522"/>
                <a:gd name="connsiteX5" fmla="*/ 141488 w 1080046"/>
                <a:gd name="connsiteY5" fmla="*/ 716511 h 1089522"/>
                <a:gd name="connsiteX6" fmla="*/ 254610 w 1080046"/>
                <a:gd name="connsiteY6" fmla="*/ 509121 h 1089522"/>
                <a:gd name="connsiteX7" fmla="*/ 443146 w 1080046"/>
                <a:gd name="connsiteY7" fmla="*/ 273451 h 1089522"/>
                <a:gd name="connsiteX8" fmla="*/ 725950 w 1080046"/>
                <a:gd name="connsiteY8" fmla="*/ 207463 h 1089522"/>
                <a:gd name="connsiteX9" fmla="*/ 810791 w 1080046"/>
                <a:gd name="connsiteY9" fmla="*/ 311158 h 1089522"/>
                <a:gd name="connsiteX10" fmla="*/ 999327 w 1080046"/>
                <a:gd name="connsiteY10" fmla="*/ 292305 h 1089522"/>
                <a:gd name="connsiteX11" fmla="*/ 914486 w 1080046"/>
                <a:gd name="connsiteY11" fmla="*/ 141476 h 1089522"/>
                <a:gd name="connsiteX12" fmla="*/ 1065315 w 1080046"/>
                <a:gd name="connsiteY12" fmla="*/ 74 h 10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046" h="1089522">
                  <a:moveTo>
                    <a:pt x="1065315" y="74"/>
                  </a:moveTo>
                  <a:cubicBezTo>
                    <a:pt x="993043" y="3216"/>
                    <a:pt x="637966" y="72346"/>
                    <a:pt x="480853" y="160329"/>
                  </a:cubicBezTo>
                  <a:cubicBezTo>
                    <a:pt x="323739" y="248313"/>
                    <a:pt x="202762" y="381860"/>
                    <a:pt x="122634" y="527975"/>
                  </a:cubicBezTo>
                  <a:cubicBezTo>
                    <a:pt x="42506" y="674090"/>
                    <a:pt x="3228" y="952181"/>
                    <a:pt x="86" y="1037022"/>
                  </a:cubicBezTo>
                  <a:cubicBezTo>
                    <a:pt x="-3056" y="1121863"/>
                    <a:pt x="80214" y="1090440"/>
                    <a:pt x="103781" y="1037022"/>
                  </a:cubicBezTo>
                  <a:cubicBezTo>
                    <a:pt x="127348" y="983604"/>
                    <a:pt x="116350" y="804494"/>
                    <a:pt x="141488" y="716511"/>
                  </a:cubicBezTo>
                  <a:cubicBezTo>
                    <a:pt x="166626" y="628528"/>
                    <a:pt x="204334" y="582964"/>
                    <a:pt x="254610" y="509121"/>
                  </a:cubicBezTo>
                  <a:cubicBezTo>
                    <a:pt x="304886" y="435278"/>
                    <a:pt x="364589" y="323727"/>
                    <a:pt x="443146" y="273451"/>
                  </a:cubicBezTo>
                  <a:cubicBezTo>
                    <a:pt x="521703" y="223175"/>
                    <a:pt x="664676" y="201179"/>
                    <a:pt x="725950" y="207463"/>
                  </a:cubicBezTo>
                  <a:cubicBezTo>
                    <a:pt x="787224" y="213747"/>
                    <a:pt x="765228" y="297018"/>
                    <a:pt x="810791" y="311158"/>
                  </a:cubicBezTo>
                  <a:cubicBezTo>
                    <a:pt x="856354" y="325298"/>
                    <a:pt x="982045" y="320585"/>
                    <a:pt x="999327" y="292305"/>
                  </a:cubicBezTo>
                  <a:cubicBezTo>
                    <a:pt x="1016609" y="264025"/>
                    <a:pt x="908201" y="188610"/>
                    <a:pt x="914486" y="141476"/>
                  </a:cubicBezTo>
                  <a:cubicBezTo>
                    <a:pt x="920770" y="94342"/>
                    <a:pt x="1137587" y="-3068"/>
                    <a:pt x="1065315" y="74"/>
                  </a:cubicBezTo>
                  <a:close/>
                </a:path>
              </a:pathLst>
            </a:custGeom>
            <a:solidFill>
              <a:srgbClr val="669A9F"/>
            </a:solidFill>
            <a:ln>
              <a:solidFill>
                <a:srgbClr val="66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en-US" sz="2399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11C83F-12E8-4E35-9B55-B037DC2CDA81}"/>
                </a:ext>
              </a:extLst>
            </p:cNvPr>
            <p:cNvSpPr/>
            <p:nvPr/>
          </p:nvSpPr>
          <p:spPr>
            <a:xfrm>
              <a:off x="955961" y="498759"/>
              <a:ext cx="419281" cy="266847"/>
            </a:xfrm>
            <a:custGeom>
              <a:avLst/>
              <a:gdLst>
                <a:gd name="connsiteX0" fmla="*/ 419077 w 419281"/>
                <a:gd name="connsiteY0" fmla="*/ 23755 h 266847"/>
                <a:gd name="connsiteX1" fmla="*/ 315949 w 419281"/>
                <a:gd name="connsiteY1" fmla="*/ 10005 h 266847"/>
                <a:gd name="connsiteX2" fmla="*/ 109693 w 419281"/>
                <a:gd name="connsiteY2" fmla="*/ 34068 h 266847"/>
                <a:gd name="connsiteX3" fmla="*/ 6565 w 419281"/>
                <a:gd name="connsiteY3" fmla="*/ 144071 h 266847"/>
                <a:gd name="connsiteX4" fmla="*/ 291886 w 419281"/>
                <a:gd name="connsiteY4" fmla="*/ 264387 h 266847"/>
                <a:gd name="connsiteX5" fmla="*/ 419077 w 419281"/>
                <a:gd name="connsiteY5" fmla="*/ 23755 h 26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281" h="266847">
                  <a:moveTo>
                    <a:pt x="419077" y="23755"/>
                  </a:moveTo>
                  <a:cubicBezTo>
                    <a:pt x="423087" y="-18642"/>
                    <a:pt x="367513" y="8286"/>
                    <a:pt x="315949" y="10005"/>
                  </a:cubicBezTo>
                  <a:cubicBezTo>
                    <a:pt x="264385" y="11724"/>
                    <a:pt x="161257" y="11724"/>
                    <a:pt x="109693" y="34068"/>
                  </a:cubicBezTo>
                  <a:cubicBezTo>
                    <a:pt x="58129" y="56412"/>
                    <a:pt x="-23800" y="105685"/>
                    <a:pt x="6565" y="144071"/>
                  </a:cubicBezTo>
                  <a:cubicBezTo>
                    <a:pt x="36930" y="182457"/>
                    <a:pt x="224853" y="283867"/>
                    <a:pt x="291886" y="264387"/>
                  </a:cubicBezTo>
                  <a:cubicBezTo>
                    <a:pt x="358919" y="244907"/>
                    <a:pt x="415067" y="66152"/>
                    <a:pt x="419077" y="237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en-US" sz="2399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9" y="2870480"/>
            <a:ext cx="4467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mây vừa kéo đến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ăng sao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 cả rồi</a:t>
            </a:r>
          </a:p>
          <a:p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 nóng lòng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 đợi</a:t>
            </a:r>
          </a:p>
          <a:p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 đi nào, mưa ơi!</a:t>
            </a:r>
            <a:b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D0B0-F337-421C-AE5E-6770551607DB}"/>
              </a:ext>
            </a:extLst>
          </p:cNvPr>
          <p:cNvSpPr txBox="1"/>
          <p:nvPr/>
        </p:nvSpPr>
        <p:spPr>
          <a:xfrm>
            <a:off x="6545926" y="2870480"/>
            <a:ext cx="56444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 bỗng lòe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 mắt</a:t>
            </a:r>
          </a:p>
          <a:p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Soi sáng khắp ruộng vườn</a:t>
            </a:r>
          </a:p>
          <a:p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Ơ! 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 bật lửa</a:t>
            </a:r>
          </a:p>
          <a:p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 lúa vừa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ổ bông.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vi-VN" sz="36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38318-1FD7-429C-A97B-2DBF91564D8B}"/>
              </a:ext>
            </a:extLst>
          </p:cNvPr>
          <p:cNvSpPr txBox="1"/>
          <p:nvPr/>
        </p:nvSpPr>
        <p:spPr>
          <a:xfrm>
            <a:off x="937373" y="3419854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CA4EA-518B-4AFA-9153-AC4E51CF72F9}"/>
              </a:ext>
            </a:extLst>
          </p:cNvPr>
          <p:cNvSpPr txBox="1"/>
          <p:nvPr/>
        </p:nvSpPr>
        <p:spPr>
          <a:xfrm>
            <a:off x="2975795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10BB-57BC-41D6-8038-D18D1CE2E3E4}"/>
              </a:ext>
            </a:extLst>
          </p:cNvPr>
          <p:cNvSpPr txBox="1"/>
          <p:nvPr/>
        </p:nvSpPr>
        <p:spPr>
          <a:xfrm>
            <a:off x="3755660" y="393409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7C16-69BF-486A-8DAE-C2703251EA54}"/>
              </a:ext>
            </a:extLst>
          </p:cNvPr>
          <p:cNvSpPr txBox="1"/>
          <p:nvPr/>
        </p:nvSpPr>
        <p:spPr>
          <a:xfrm>
            <a:off x="9642157" y="284260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55D0B2-30DC-4358-843E-08CBE215FB5A}"/>
              </a:ext>
            </a:extLst>
          </p:cNvPr>
          <p:cNvSpPr txBox="1"/>
          <p:nvPr/>
        </p:nvSpPr>
        <p:spPr>
          <a:xfrm>
            <a:off x="8243775" y="3956438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7B8F4-A7FC-4C3B-ADE1-7B60562B1A5C}"/>
              </a:ext>
            </a:extLst>
          </p:cNvPr>
          <p:cNvSpPr txBox="1"/>
          <p:nvPr/>
        </p:nvSpPr>
        <p:spPr>
          <a:xfrm>
            <a:off x="9356077" y="4498533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72481" y="3455012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059461" y="3516990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809246" y="3942053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691197" y="2914284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150368" y="4056362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257272" y="4590561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a. Chọn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hoặc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d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thay cho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bông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hoa</a:t>
            </a:r>
            <a:endParaRPr kumimoji="0" lang="vi-VN" sz="3399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68874" y="2870480"/>
            <a:ext cx="1062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tàu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 ga, vừa chạy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ừa “tu tu” một hồi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ài. Sân ga bỗng chốc nhộn nhịp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 náo nhiệt hẳn lên. Phía cửa ga, nhiều cánh tay giơ lên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ẫy gọi người thân.</a:t>
            </a:r>
          </a:p>
          <a:p>
            <a:pPr lvl="0" algn="r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(Trung Nguyên)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B5CDF-C133-416E-B987-F2CA192091FA}"/>
              </a:ext>
            </a:extLst>
          </p:cNvPr>
          <p:cNvSpPr txBox="1"/>
          <p:nvPr/>
        </p:nvSpPr>
        <p:spPr>
          <a:xfrm>
            <a:off x="257572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6E40D-BE0F-488C-81C1-FC86B722BB78}"/>
              </a:ext>
            </a:extLst>
          </p:cNvPr>
          <p:cNvSpPr txBox="1"/>
          <p:nvPr/>
        </p:nvSpPr>
        <p:spPr>
          <a:xfrm>
            <a:off x="9641593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499FFE-9E40-4403-81BB-4574EE53D3FE}"/>
              </a:ext>
            </a:extLst>
          </p:cNvPr>
          <p:cNvSpPr txBox="1"/>
          <p:nvPr/>
        </p:nvSpPr>
        <p:spPr>
          <a:xfrm>
            <a:off x="5545725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9E6BC2-81F6-4790-8202-97890C54430D}"/>
              </a:ext>
            </a:extLst>
          </p:cNvPr>
          <p:cNvSpPr txBox="1"/>
          <p:nvPr/>
        </p:nvSpPr>
        <p:spPr>
          <a:xfrm>
            <a:off x="5870258" y="398752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05429CD-88AB-465D-A2E6-E1B5D22DC5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495416" y="2990029"/>
            <a:ext cx="476312" cy="4795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1B17BC4-EDE4-4253-A0F6-B2F5FF70C93C}"/>
              </a:ext>
            </a:extLst>
          </p:cNvPr>
          <p:cNvSpPr txBox="1"/>
          <p:nvPr/>
        </p:nvSpPr>
        <p:spPr>
          <a:xfrm>
            <a:off x="5892799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95F49C9-81C5-4477-A24C-521E153878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897670" y="2829796"/>
            <a:ext cx="476312" cy="4795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E0C9A3-2C42-446A-8274-088590CE6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741574" y="2988895"/>
            <a:ext cx="476312" cy="4795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E37837-9CDE-459B-A911-DA4226C04C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557523" y="3455657"/>
            <a:ext cx="476312" cy="479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9A9E35-6A7B-4804-ADD6-685E723C31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897670" y="4024642"/>
            <a:ext cx="476312" cy="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1" grpId="0"/>
      <p:bldP spid="41" grpId="0"/>
      <p:bldP spid="42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399463" y="1185301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36C-FC11-4157-90F6-F827B92CD596}"/>
              </a:ext>
            </a:extLst>
          </p:cNvPr>
          <p:cNvSpPr txBox="1"/>
          <p:nvPr/>
        </p:nvSpPr>
        <p:spPr>
          <a:xfrm>
            <a:off x="2582333" y="2101794"/>
            <a:ext cx="5457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them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316" y="4292465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8081" y="4316855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4370" y="3904137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18616" y="429246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3401" y="4278423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88082" y="4316856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64371" y="3904138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18616" y="4278423"/>
            <a:ext cx="1000125" cy="208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1893526" y="42778"/>
            <a:ext cx="8694460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Mình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chậu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? 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id="{1F883479-FD76-4EFC-8965-65C5401401F4}"/>
              </a:ext>
            </a:extLst>
          </p:cNvPr>
          <p:cNvSpPr/>
          <p:nvPr/>
        </p:nvSpPr>
        <p:spPr>
          <a:xfrm>
            <a:off x="11277600" y="6299200"/>
            <a:ext cx="725714" cy="5380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420756-3920-4D01-93A1-8E0341C50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148114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61302 0.0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5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02 0.09445 L -0.42356 0.13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56 0.13357 L -0.19544 0.0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44 0.09653 L 0.0168 0.11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oogle Shape;102;p2">
            <a:hlinkClick r:id="rId4" action="ppaction://hlinksldjump"/>
            <a:extLst>
              <a:ext uri="{FF2B5EF4-FFF2-40B4-BE49-F238E27FC236}">
                <a16:creationId xmlns:a16="http://schemas.microsoft.com/office/drawing/2014/main" id="{316A3DE9-81F2-4670-9943-8D8FAFD70F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485" y="4789037"/>
            <a:ext cx="1000125" cy="2157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317610" y="1508721"/>
            <a:ext cx="7782753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“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6" name="Google Shape;101;p2">
            <a:hlinkClick r:id="rId6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15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493485" y="1617510"/>
            <a:ext cx="9797143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2,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3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3;p2">
            <a:hlinkClick r:id="rId6" action="ppaction://hlinksldjump"/>
            <a:extLst>
              <a:ext uri="{FF2B5EF4-FFF2-40B4-BE49-F238E27FC236}">
                <a16:creationId xmlns:a16="http://schemas.microsoft.com/office/drawing/2014/main" id="{AE474292-A4F5-4F63-90AE-48932D97A2A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771" y="4557486"/>
            <a:ext cx="1341068" cy="232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43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461053" y="1148923"/>
            <a:ext cx="827347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hãy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nội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dung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4;p2">
            <a:hlinkClick r:id="rId6" action="ppaction://hlinksldjump"/>
            <a:extLst>
              <a:ext uri="{FF2B5EF4-FFF2-40B4-BE49-F238E27FC236}">
                <a16:creationId xmlns:a16="http://schemas.microsoft.com/office/drawing/2014/main" id="{0EF200E7-218A-4798-87B6-268BF30C4A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856" y="4484576"/>
            <a:ext cx="1700213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58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161143" y="1508721"/>
            <a:ext cx="7939220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thích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nhất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nào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?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Vì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sao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Calibri"/>
              </a:rPr>
              <a:t>?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" name="Google Shape;105;p2">
            <a:hlinkClick r:id="rId6" action="ppaction://hlinksldjump"/>
            <a:extLst>
              <a:ext uri="{FF2B5EF4-FFF2-40B4-BE49-F238E27FC236}">
                <a16:creationId xmlns:a16="http://schemas.microsoft.com/office/drawing/2014/main" id="{3F88AF93-92A0-45EE-B51B-A488DD1517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485" y="4666883"/>
            <a:ext cx="1000125" cy="208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81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569" y="2031475"/>
            <a:ext cx="41944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489</Words>
  <Application>Microsoft Office PowerPoint</Application>
  <PresentationFormat>Widescreen</PresentationFormat>
  <Paragraphs>87</Paragraphs>
  <Slides>23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等线</vt:lpstr>
      <vt:lpstr>微软雅黑</vt:lpstr>
      <vt:lpstr>Arial</vt:lpstr>
      <vt:lpstr>Arial-Rounded</vt:lpstr>
      <vt:lpstr>Calibri</vt:lpstr>
      <vt:lpstr>Coiny</vt:lpstr>
      <vt:lpstr>Gloria Hallelujah</vt:lpstr>
      <vt:lpstr>HP001 4 hàng</vt:lpstr>
      <vt:lpstr>Odibee Sans</vt:lpstr>
      <vt:lpstr>Times New Roman</vt:lpstr>
      <vt:lpstr>字魂59号-创粗黑</vt:lpstr>
      <vt:lpstr>第一PPT，www.1ppt.com</vt:lpstr>
      <vt:lpstr>1_千图网海量PPT模板www.58pic.com​​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27</cp:revision>
  <dcterms:created xsi:type="dcterms:W3CDTF">2022-06-15T08:05:13Z</dcterms:created>
  <dcterms:modified xsi:type="dcterms:W3CDTF">2022-09-25T14:58:13Z</dcterms:modified>
</cp:coreProperties>
</file>