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6" r:id="rId2"/>
    <p:sldId id="264" r:id="rId3"/>
    <p:sldId id="262" r:id="rId4"/>
    <p:sldId id="287" r:id="rId5"/>
    <p:sldId id="288" r:id="rId6"/>
    <p:sldId id="295" r:id="rId7"/>
    <p:sldId id="296" r:id="rId8"/>
    <p:sldId id="297" r:id="rId9"/>
    <p:sldId id="292" r:id="rId10"/>
    <p:sldId id="271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3B01A-EB7E-4F05-82A4-39A7C8585CD5}" type="datetimeFigureOut">
              <a:rPr lang="en-US" smtClean="0"/>
              <a:t>24/9/2023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BCDCE-7A19-41C0-A1B6-4DB74B71E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7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392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65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93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454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30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394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236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72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3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4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0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2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9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7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B5A1745-A3C5-4D9A-B266-17FE80A66B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495300"/>
            <a:ext cx="1209377" cy="12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2" y="119634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593436"/>
            <a:ext cx="8823720" cy="5174570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任意多边形: 形状 27"/>
          <p:cNvSpPr/>
          <p:nvPr/>
        </p:nvSpPr>
        <p:spPr>
          <a:xfrm>
            <a:off x="4516941" y="1819946"/>
            <a:ext cx="3158116" cy="925481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rgbClr val="52CAC1"/>
          </a:solidFill>
          <a:ln w="19050" cap="flat" cmpd="sng" algn="ctr">
            <a:noFill/>
            <a:prstDash val="sysDot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ea"/>
              <a:sym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965" y="1926303"/>
            <a:ext cx="3920068" cy="66452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474558" y="2844152"/>
            <a:ext cx="6715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Baloo" panose="03080902040302020200" pitchFamily="66" charset="0"/>
              </a:rPr>
              <a:t>Chủ điểm: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Baloo" panose="03080902040302020200" pitchFamily="66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Baloo" panose="03080902040302020200" pitchFamily="66" charset="0"/>
              </a:rPr>
              <a:t>trải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Baloo" panose="03080902040302020200" pitchFamily="66" charset="0"/>
              </a:rPr>
              <a:t>nghiệm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Baloo" panose="03080902040302020200" pitchFamily="66" charset="0"/>
              </a:rPr>
              <a:t>thú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Baloo" panose="03080902040302020200" pitchFamily="66" charset="0"/>
              </a:rPr>
              <a:t>vị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+mj-lt"/>
              <a:ea typeface="字魂59号-创粗黑"/>
              <a:cs typeface="Baloo" panose="03080902040302020200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46665" y="3504526"/>
            <a:ext cx="7743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Đốm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id="{7C6395DF-0A18-4392-9F29-923AC5922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907238"/>
            <a:ext cx="2169804" cy="21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4" name="Cloud Callout 13"/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54132" y="3325123"/>
              <a:ext cx="2077813" cy="8914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44640" y="1568677"/>
            <a:ext cx="428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57718" y="2379047"/>
            <a:ext cx="4312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42D9C-845D-466F-AE30-3F9E8E417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4" y="332509"/>
            <a:ext cx="5606554" cy="6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6" y="217713"/>
            <a:ext cx="11422465" cy="6308589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9077" y="1018264"/>
            <a:ext cx="10340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9626" y="2094734"/>
            <a:ext cx="105926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rằng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14" name="图片 13" descr="图片包含 航空器, 运输, 气球, 人员&#10;&#10;自动生成的说明">
            <a:extLst>
              <a:ext uri="{FF2B5EF4-FFF2-40B4-BE49-F238E27FC236}">
                <a16:creationId xmlns:a16="http://schemas.microsoft.com/office/drawing/2014/main" id="{3D73FC19-46F7-431C-8EAC-411938158E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44"/>
          <a:stretch/>
        </p:blipFill>
        <p:spPr>
          <a:xfrm>
            <a:off x="4355217" y="1797995"/>
            <a:ext cx="1847302" cy="963385"/>
          </a:xfrm>
          <a:prstGeom prst="rect">
            <a:avLst/>
          </a:prstGeom>
        </p:spPr>
      </p:pic>
      <p:pic>
        <p:nvPicPr>
          <p:cNvPr id="34" name="图片 33" descr="图片包含 航空器, 运输, 气球, 人员&#10;&#10;自动生成的说明">
            <a:extLst>
              <a:ext uri="{FF2B5EF4-FFF2-40B4-BE49-F238E27FC236}">
                <a16:creationId xmlns:a16="http://schemas.microsoft.com/office/drawing/2014/main" id="{08123F77-C40A-44A1-8513-2F3826BD53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6" t="65203" b="-807"/>
          <a:stretch/>
        </p:blipFill>
        <p:spPr>
          <a:xfrm>
            <a:off x="6572081" y="2003239"/>
            <a:ext cx="287044" cy="341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7B3941-7955-492C-A88F-6B1159A33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8989" y="2055354"/>
            <a:ext cx="741947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076574" y="2888188"/>
            <a:ext cx="6118481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5" y="1969876"/>
            <a:ext cx="718956" cy="700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E04DF2-3182-40DE-9650-D27350E4E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3722" y="2502327"/>
            <a:ext cx="622455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5" y="21771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39803" y="609092"/>
            <a:ext cx="4312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6D60C-2A18-466A-9C74-39EEA1D87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909" y="1532818"/>
            <a:ext cx="6862447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5297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53616" y="1112012"/>
            <a:ext cx="4084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3103" y="57113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5C9B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Chó đốm và mặt trời">
            <a:hlinkClick r:id="" action="ppaction://media"/>
            <a:extLst>
              <a:ext uri="{FF2B5EF4-FFF2-40B4-BE49-F238E27FC236}">
                <a16:creationId xmlns:a16="http://schemas.microsoft.com/office/drawing/2014/main" id="{36B2DAEE-03C7-4FC7-9C00-8CF0D958FA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7202" y="1793450"/>
            <a:ext cx="7433733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99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008753" y="2087188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59495" y="2240773"/>
            <a:ext cx="2787539" cy="145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just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4DCAB-6105-4E33-BDB1-B7B71C86C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477" y="1836932"/>
            <a:ext cx="4179438" cy="3882097"/>
          </a:xfrm>
          <a:prstGeom prst="rect">
            <a:avLst/>
          </a:prstGeom>
        </p:spPr>
      </p:pic>
      <p:sp>
        <p:nvSpPr>
          <p:cNvPr id="18" name="Cloud Callout 16">
            <a:extLst>
              <a:ext uri="{FF2B5EF4-FFF2-40B4-BE49-F238E27FC236}">
                <a16:creationId xmlns:a16="http://schemas.microsoft.com/office/drawing/2014/main" id="{D30B2A72-B350-4C9C-AA2D-9DF0DC935D6A}"/>
              </a:ext>
            </a:extLst>
          </p:cNvPr>
          <p:cNvSpPr/>
          <p:nvPr/>
        </p:nvSpPr>
        <p:spPr>
          <a:xfrm>
            <a:off x="224478" y="1121985"/>
            <a:ext cx="3633391" cy="2134444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8B7F58-F646-45E6-BBA7-EC4E0B707D0A}"/>
              </a:ext>
            </a:extLst>
          </p:cNvPr>
          <p:cNvSpPr/>
          <p:nvPr/>
        </p:nvSpPr>
        <p:spPr>
          <a:xfrm>
            <a:off x="341316" y="1671413"/>
            <a:ext cx="3254323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9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7999434" y="129455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00520" y="1535206"/>
            <a:ext cx="3113519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just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Cloud Callout 16">
            <a:extLst>
              <a:ext uri="{FF2B5EF4-FFF2-40B4-BE49-F238E27FC236}">
                <a16:creationId xmlns:a16="http://schemas.microsoft.com/office/drawing/2014/main" id="{D731D194-F458-4F89-A895-130AEB4A999D}"/>
              </a:ext>
            </a:extLst>
          </p:cNvPr>
          <p:cNvSpPr/>
          <p:nvPr/>
        </p:nvSpPr>
        <p:spPr>
          <a:xfrm>
            <a:off x="224478" y="1121985"/>
            <a:ext cx="3633391" cy="2134444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EBADBD-DEE7-4B98-99D0-F47F2D60366A}"/>
              </a:ext>
            </a:extLst>
          </p:cNvPr>
          <p:cNvSpPr/>
          <p:nvPr/>
        </p:nvSpPr>
        <p:spPr>
          <a:xfrm>
            <a:off x="353225" y="1472408"/>
            <a:ext cx="3254323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AD378-C5AA-46E5-9685-04F6D5C11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663" y="1799157"/>
            <a:ext cx="3998541" cy="38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076623" y="110738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37220" y="1656744"/>
            <a:ext cx="2787539" cy="1110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77B72-90E2-48B3-B9E0-9AD0A771C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277" y="1617267"/>
            <a:ext cx="3991047" cy="3991047"/>
          </a:xfrm>
          <a:prstGeom prst="rect">
            <a:avLst/>
          </a:prstGeom>
        </p:spPr>
      </p:pic>
      <p:sp>
        <p:nvSpPr>
          <p:cNvPr id="15" name="Cloud Callout 16">
            <a:extLst>
              <a:ext uri="{FF2B5EF4-FFF2-40B4-BE49-F238E27FC236}">
                <a16:creationId xmlns:a16="http://schemas.microsoft.com/office/drawing/2014/main" id="{968C4359-7747-4D55-A72E-3A22B46A50A1}"/>
              </a:ext>
            </a:extLst>
          </p:cNvPr>
          <p:cNvSpPr/>
          <p:nvPr/>
        </p:nvSpPr>
        <p:spPr>
          <a:xfrm>
            <a:off x="224478" y="1019175"/>
            <a:ext cx="3633391" cy="3581400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8630B2-0670-4704-BCC3-A5FA2F281FE7}"/>
              </a:ext>
            </a:extLst>
          </p:cNvPr>
          <p:cNvSpPr/>
          <p:nvPr/>
        </p:nvSpPr>
        <p:spPr>
          <a:xfrm>
            <a:off x="224478" y="1378299"/>
            <a:ext cx="3254323" cy="281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rằng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tây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24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074451" y="129455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00208" y="1397649"/>
            <a:ext cx="2787539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83540" algn="ctr" defTabSz="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đốm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4E5912-48BF-449B-B604-32DAD2658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569" y="1671413"/>
            <a:ext cx="4289634" cy="4174476"/>
          </a:xfrm>
          <a:prstGeom prst="rect">
            <a:avLst/>
          </a:prstGeom>
        </p:spPr>
      </p:pic>
      <p:sp>
        <p:nvSpPr>
          <p:cNvPr id="18" name="Cloud Callout 16">
            <a:extLst>
              <a:ext uri="{FF2B5EF4-FFF2-40B4-BE49-F238E27FC236}">
                <a16:creationId xmlns:a16="http://schemas.microsoft.com/office/drawing/2014/main" id="{52FE3447-4381-421F-A04B-73F3B34AEC16}"/>
              </a:ext>
            </a:extLst>
          </p:cNvPr>
          <p:cNvSpPr/>
          <p:nvPr/>
        </p:nvSpPr>
        <p:spPr>
          <a:xfrm>
            <a:off x="224478" y="1121984"/>
            <a:ext cx="3976047" cy="2688015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703B3E-0C01-4605-B8DE-D9D1ECCC3899}"/>
              </a:ext>
            </a:extLst>
          </p:cNvPr>
          <p:cNvSpPr/>
          <p:nvPr/>
        </p:nvSpPr>
        <p:spPr>
          <a:xfrm>
            <a:off x="341316" y="1454354"/>
            <a:ext cx="3680801" cy="1894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đằng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chờ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08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26968" y="761149"/>
            <a:ext cx="4084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741" y="158216"/>
            <a:ext cx="4255377" cy="193259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002" y="3131180"/>
            <a:ext cx="3121059" cy="91940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5F0CE7-4A32-4CF0-9187-7248C1E50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870" y="1811539"/>
            <a:ext cx="7611523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264</Words>
  <Application>Microsoft Office PowerPoint</Application>
  <PresentationFormat>Widescreen</PresentationFormat>
  <Paragraphs>40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Calibri Light</vt:lpstr>
      <vt:lpstr>Times New Roman</vt:lpstr>
      <vt:lpstr>字魂59号-创粗黑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Trương Thanh Thủy</cp:lastModifiedBy>
  <cp:revision>22</cp:revision>
  <dcterms:created xsi:type="dcterms:W3CDTF">2022-06-15T05:04:34Z</dcterms:created>
  <dcterms:modified xsi:type="dcterms:W3CDTF">2023-09-24T09:35:02Z</dcterms:modified>
</cp:coreProperties>
</file>