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16"/>
  </p:notesMasterIdLst>
  <p:sldIdLst>
    <p:sldId id="257" r:id="rId5"/>
    <p:sldId id="287" r:id="rId6"/>
    <p:sldId id="279" r:id="rId7"/>
    <p:sldId id="2636" r:id="rId8"/>
    <p:sldId id="286" r:id="rId9"/>
    <p:sldId id="273" r:id="rId10"/>
    <p:sldId id="270" r:id="rId11"/>
    <p:sldId id="274" r:id="rId12"/>
    <p:sldId id="2632" r:id="rId13"/>
    <p:sldId id="263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49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–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928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ủ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Mỹ</a:t>
            </a:r>
            <a:r>
              <a:rPr lang="en-US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 sao </a:t>
            </a:r>
            <a:r>
              <a:rPr lang="el-GR" sz="28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8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2848136" y="380803"/>
            <a:ext cx="439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323AC-5329-E994-6DA6-9147E3E33470}"/>
              </a:ext>
            </a:extLst>
          </p:cNvPr>
          <p:cNvSpPr txBox="1"/>
          <p:nvPr/>
        </p:nvSpPr>
        <p:spPr>
          <a:xfrm>
            <a:off x="3430552" y="2516921"/>
            <a:ext cx="7003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FDCD2-7D76-078B-11DE-C98066345C19}"/>
              </a:ext>
            </a:extLst>
          </p:cNvPr>
          <p:cNvSpPr txBox="1"/>
          <p:nvPr/>
        </p:nvSpPr>
        <p:spPr>
          <a:xfrm>
            <a:off x="3390669" y="3171530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7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印品溜溜圆" panose="02000000000000000000" pitchFamily="2" charset="-122"/>
                  <a:cs typeface="Times New Roman" panose="02020603050405020304" pitchFamily="18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0058" y="2314874"/>
            <a:ext cx="3533543" cy="25829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7890" y="844103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350</Words>
  <Application>Microsoft Office PowerPoint</Application>
  <PresentationFormat>Widescreen</PresentationFormat>
  <Paragraphs>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Coiny</vt:lpstr>
      <vt:lpstr>HP001 4 hàng</vt:lpstr>
      <vt:lpstr>HP001 5 hàng</vt:lpstr>
      <vt:lpstr>Nunito black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Trương Thanh Thủy</cp:lastModifiedBy>
  <cp:revision>31</cp:revision>
  <dcterms:created xsi:type="dcterms:W3CDTF">2022-06-13T02:36:19Z</dcterms:created>
  <dcterms:modified xsi:type="dcterms:W3CDTF">2023-09-17T12:29:13Z</dcterms:modified>
</cp:coreProperties>
</file>