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93" r:id="rId2"/>
    <p:sldId id="292" r:id="rId3"/>
    <p:sldId id="305" r:id="rId4"/>
    <p:sldId id="347" r:id="rId5"/>
    <p:sldId id="348" r:id="rId6"/>
    <p:sldId id="313" r:id="rId7"/>
    <p:sldId id="329" r:id="rId8"/>
    <p:sldId id="314" r:id="rId9"/>
    <p:sldId id="315" r:id="rId10"/>
    <p:sldId id="327" r:id="rId11"/>
    <p:sldId id="355" r:id="rId12"/>
    <p:sldId id="320" r:id="rId13"/>
    <p:sldId id="354" r:id="rId14"/>
    <p:sldId id="321" r:id="rId15"/>
    <p:sldId id="345" r:id="rId16"/>
    <p:sldId id="346" r:id="rId17"/>
    <p:sldId id="332" r:id="rId18"/>
    <p:sldId id="322" r:id="rId19"/>
    <p:sldId id="328" r:id="rId20"/>
    <p:sldId id="323" r:id="rId21"/>
    <p:sldId id="325" r:id="rId22"/>
    <p:sldId id="299" r:id="rId23"/>
    <p:sldId id="310" r:id="rId24"/>
    <p:sldId id="311" r:id="rId25"/>
    <p:sldId id="349" r:id="rId26"/>
    <p:sldId id="350" r:id="rId27"/>
    <p:sldId id="351" r:id="rId28"/>
    <p:sldId id="352" r:id="rId29"/>
    <p:sldId id="356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.VnTimeH" panose="020B7200000000000000" pitchFamily="34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0"/>
      <p:regular r:id="rId44"/>
      <p:bold r:id="rId45"/>
    </p:embeddedFont>
  </p:embeddedFontLst>
  <p:custDataLst>
    <p:tags r:id="rId46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69" d="100"/>
          <a:sy n="69" d="100"/>
        </p:scale>
        <p:origin x="9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02/10/2023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948771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14</a:t>
            </a:fld>
            <a:endParaRPr lang="en-US" sz="1200" dirty="0"/>
          </a:p>
        </p:txBody>
      </p:sp>
      <p:sp>
        <p:nvSpPr>
          <p:cNvPr id="23555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14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1999" y="457200"/>
            <a:ext cx="1466335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810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88182" y="5562600"/>
            <a:ext cx="2417618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3326" name="Picture 2"/>
          <p:cNvPicPr>
            <a:picLocks noChangeAspect="1"/>
          </p:cNvPicPr>
          <p:nvPr/>
        </p:nvPicPr>
        <p:blipFill rotWithShape="1">
          <a:blip r:embed="rId2"/>
          <a:srcRect r="72897"/>
          <a:stretch/>
        </p:blipFill>
        <p:spPr>
          <a:xfrm>
            <a:off x="2209800" y="505691"/>
            <a:ext cx="236220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/>
          <p:cNvSpPr/>
          <p:nvPr/>
        </p:nvSpPr>
        <p:spPr>
          <a:xfrm>
            <a:off x="2079480" y="5638800"/>
            <a:ext cx="2568719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2036" y="2514600"/>
            <a:ext cx="2403764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®á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43354" y="2514600"/>
            <a:ext cx="2328646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09838" y="2627313"/>
            <a:ext cx="766762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11200" y="2603157"/>
            <a:ext cx="128592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sz="36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endParaRPr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88311" y="5738813"/>
            <a:ext cx="815975" cy="6461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04025" y="5651157"/>
            <a:ext cx="7397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2"/>
          <a:srcRect l="19626" r="48598"/>
          <a:stretch/>
        </p:blipFill>
        <p:spPr>
          <a:xfrm>
            <a:off x="5791200" y="595183"/>
            <a:ext cx="25908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2"/>
          <a:srcRect l="48598" r="17757"/>
          <a:stretch/>
        </p:blipFill>
        <p:spPr>
          <a:xfrm>
            <a:off x="2057400" y="3429000"/>
            <a:ext cx="26241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2"/>
          <a:srcRect l="77570"/>
          <a:stretch/>
        </p:blipFill>
        <p:spPr>
          <a:xfrm>
            <a:off x="5867400" y="3452812"/>
            <a:ext cx="2438400" cy="2109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0302" y="1828800"/>
            <a:ext cx="2973098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1905000"/>
            <a:ext cx="3158916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6482" y="3581400"/>
            <a:ext cx="3199318" cy="1295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®á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7799" y="3581400"/>
            <a:ext cx="3099339" cy="1295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</a:t>
            </a:r>
          </a:p>
        </p:txBody>
      </p:sp>
    </p:spTree>
    <p:extLst>
      <p:ext uri="{BB962C8B-B14F-4D97-AF65-F5344CB8AC3E}">
        <p14:creationId xmlns:p14="http://schemas.microsoft.com/office/powerpoint/2010/main" val="27836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244" name="TextBox 5"/>
          <p:cNvSpPr txBox="1"/>
          <p:nvPr/>
        </p:nvSpPr>
        <p:spPr>
          <a:xfrm>
            <a:off x="2362200" y="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8382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8382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3716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3716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8382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8382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252" name="TextBox 15"/>
          <p:cNvSpPr txBox="1"/>
          <p:nvPr/>
        </p:nvSpPr>
        <p:spPr>
          <a:xfrm>
            <a:off x="6781800" y="0"/>
            <a:ext cx="922338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21336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2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03563"/>
            <a:ext cx="8153400" cy="2230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533400"/>
            <a:ext cx="1600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8382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944562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17526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17526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26670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6670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17526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2565" y="3886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868362"/>
            <a:ext cx="10144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61" y="4003965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1361" y="4003965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8361" y="4003965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2649" y="4003965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31049" y="4003965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17592" y="4003965"/>
            <a:ext cx="8016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51816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14623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8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430" y="380365"/>
            <a:ext cx="5311140" cy="55924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570" y="816610"/>
            <a:ext cx="6701155" cy="511111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52600" y="533400"/>
            <a:ext cx="22860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5334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0" name="TextBox 9"/>
          <p:cNvSpPr txBox="1"/>
          <p:nvPr/>
        </p:nvSpPr>
        <p:spPr>
          <a:xfrm>
            <a:off x="866775" y="3048000"/>
            <a:ext cx="7362825" cy="2478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15500" dirty="0">
                <a:latin typeface="HP001 4 hàng" panose="020B0603050302020204" pitchFamily="34" charset="0"/>
              </a:rPr>
              <a:t>lá </a:t>
            </a:r>
            <a:r>
              <a:rPr lang="el-GR" altLang="x-none" sz="15500" dirty="0">
                <a:latin typeface="HP001 4 hàng" panose="020B0603050302020204" pitchFamily="34" charset="0"/>
              </a:rPr>
              <a:t>η</a:t>
            </a:r>
            <a:r>
              <a:rPr lang="vi-VN" altLang="x-none" sz="15500" dirty="0">
                <a:latin typeface="HP001 4 hàng" panose="020B0603050302020204" pitchFamily="34" charset="0"/>
              </a:rPr>
              <a:t>o</a:t>
            </a:r>
            <a:endParaRPr sz="15500" dirty="0">
              <a:latin typeface="HP001 4 hàng" panose="020B06030503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2057400"/>
            <a:ext cx="769620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2" name="Rectangle 18"/>
          <p:cNvSpPr/>
          <p:nvPr/>
        </p:nvSpPr>
        <p:spPr>
          <a:xfrm>
            <a:off x="685800" y="2182813"/>
            <a:ext cx="7926388" cy="1246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  <p:sp>
        <p:nvSpPr>
          <p:cNvPr id="14343" name="Rectangle 18"/>
          <p:cNvSpPr/>
          <p:nvPr/>
        </p:nvSpPr>
        <p:spPr>
          <a:xfrm>
            <a:off x="685800" y="3733800"/>
            <a:ext cx="7926388" cy="12461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5181600"/>
            <a:ext cx="81105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latin typeface=".VnAvant" panose="020B7200000000000000" pitchFamily="34" charset="0"/>
              </a:rPr>
              <a:t>MÑ nhê Hµ bª ghÕ nhá.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1534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990600" y="6096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10" name="Oval 9"/>
          <p:cNvSpPr/>
          <p:nvPr/>
        </p:nvSpPr>
        <p:spPr>
          <a:xfrm>
            <a:off x="609600" y="6858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7700" y="5183188"/>
            <a:ext cx="1028700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5325" y="5181600"/>
            <a:ext cx="10271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51816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43000" y="533400"/>
            <a:ext cx="19812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436" name="TextBox 7"/>
          <p:cNvSpPr txBox="1"/>
          <p:nvPr/>
        </p:nvSpPr>
        <p:spPr>
          <a:xfrm>
            <a:off x="3352800" y="533400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Giíi thiÖu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153400" cy="441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95600" y="762000"/>
            <a:ext cx="28194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4600" y="762000"/>
            <a:ext cx="5334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2743200"/>
            <a:ext cx="7793037" cy="1109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95600" y="762000"/>
            <a:ext cx="2971800" cy="838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b="1" noProof="0" dirty="0" err="1" smtClean="0">
                <a:latin typeface=".VnAvant" panose="020B7200000000000000" pitchFamily="34" charset="0"/>
              </a:rPr>
              <a:t>VËn</a:t>
            </a:r>
            <a:r>
              <a:rPr lang="en-US" sz="4400" b="1" noProof="0" dirty="0" smtClean="0">
                <a:latin typeface=".VnAvant" panose="020B7200000000000000" pitchFamily="34" charset="0"/>
              </a:rPr>
              <a:t> </a:t>
            </a:r>
            <a:r>
              <a:rPr lang="en-US" sz="4400" b="1" noProof="0" dirty="0" err="1" smtClean="0">
                <a:latin typeface=".VnAvant" panose="020B7200000000000000" pitchFamily="34" charset="0"/>
              </a:rPr>
              <a:t>dông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latin typeface=".VnAvant" panose="020B7200000000000000" pitchFamily="34" charset="0"/>
              </a:rPr>
              <a:t>   </a:t>
            </a:r>
            <a:r>
              <a:rPr lang="vi-VN" altLang="en-US" sz="3200" b="1" dirty="0">
                <a:latin typeface=".VnAvant" panose="020B7200000000000000" pitchFamily="34" charset="0"/>
              </a:rPr>
              <a:t> </a:t>
            </a:r>
            <a:r>
              <a:rPr lang="en-US" altLang="en-US" sz="3200" b="1" dirty="0" smtClean="0">
                <a:latin typeface=".VnAvant" panose="020B7200000000000000" pitchFamily="34" charset="0"/>
              </a:rPr>
              <a:t>H</a:t>
            </a:r>
            <a:r>
              <a:rPr lang="vi-VN" altLang="en-US" sz="3200" b="1" dirty="0" smtClean="0">
                <a:latin typeface=".VnAvant" panose="020B7200000000000000" pitchFamily="34" charset="0"/>
              </a:rPr>
              <a:t>·y </a:t>
            </a:r>
            <a:r>
              <a:rPr lang="vi-VN" altLang="en-US" sz="3200" b="1" dirty="0">
                <a:latin typeface=".VnAvant" panose="020B7200000000000000" pitchFamily="34" charset="0"/>
              </a:rPr>
              <a:t>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3124200" y="5562600"/>
            <a:ext cx="31448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nho</a:t>
            </a:r>
            <a:r>
              <a:rPr lang="en-US" sz="6000" b="1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khô</a:t>
            </a:r>
            <a:endParaRPr lang="en-US" sz="6000" b="1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12" descr="raisi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 b="7368"/>
          <a:stretch>
            <a:fillRect/>
          </a:stretch>
        </p:blipFill>
        <p:spPr bwMode="auto">
          <a:xfrm>
            <a:off x="228600" y="0"/>
            <a:ext cx="86106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2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352800" y="5562600"/>
            <a:ext cx="2679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6000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nhổ</a:t>
            </a:r>
            <a:r>
              <a:rPr lang="en-US" sz="6000" b="1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Arial" charset="0"/>
                <a:cs typeface="Arial" charset="0"/>
              </a:rPr>
              <a:t>cỏ</a:t>
            </a:r>
            <a:endParaRPr lang="en-US" sz="6000" b="1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18" descr="images732787_IMG_073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4"/>
          <a:stretch>
            <a:fillRect/>
          </a:stretch>
        </p:blipFill>
        <p:spPr>
          <a:xfrm>
            <a:off x="304800" y="838200"/>
            <a:ext cx="8534400" cy="4716463"/>
          </a:xfrm>
          <a:noFill/>
        </p:spPr>
      </p:pic>
    </p:spTree>
    <p:extLst>
      <p:ext uri="{BB962C8B-B14F-4D97-AF65-F5344CB8AC3E}">
        <p14:creationId xmlns:p14="http://schemas.microsoft.com/office/powerpoint/2010/main" val="36908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876800"/>
            <a:ext cx="6936377" cy="822337"/>
          </a:xfrm>
        </p:spPr>
        <p:txBody>
          <a:bodyPr/>
          <a:lstStyle/>
          <a:p>
            <a:pPr eaLnBrk="1" hangingPunct="1"/>
            <a:r>
              <a:rPr lang="en-US" sz="7200" b="1" dirty="0" err="1" smtClean="0">
                <a:latin typeface=".VnAvant" pitchFamily="34" charset="0"/>
              </a:rPr>
              <a:t>ghÕ</a:t>
            </a:r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gç</a:t>
            </a:r>
            <a:endParaRPr lang="en-US" sz="7200" b="1" dirty="0" smtClean="0">
              <a:latin typeface=".VnAvant" pitchFamily="34" charset="0"/>
            </a:endParaRPr>
          </a:p>
        </p:txBody>
      </p:sp>
      <p:pic>
        <p:nvPicPr>
          <p:cNvPr id="5" name="Picture 5" descr="g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2400"/>
            <a:ext cx="4495800" cy="437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9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0"/>
            <a:ext cx="7772400" cy="762000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err="1" smtClean="0">
                <a:latin typeface=".VnAvant" pitchFamily="34" charset="0"/>
              </a:rPr>
              <a:t>ghÑ</a:t>
            </a:r>
            <a:r>
              <a:rPr lang="en-US" sz="7200" b="1" dirty="0" smtClean="0">
                <a:latin typeface=".VnAvant" pitchFamily="34" charset="0"/>
              </a:rPr>
              <a:t> ®á</a:t>
            </a:r>
          </a:p>
        </p:txBody>
      </p:sp>
      <p:pic>
        <p:nvPicPr>
          <p:cNvPr id="5" name="Picture 5" descr="con g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654896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1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705255"/>
            <a:ext cx="4233863" cy="4323945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0"/>
            <a:ext cx="7772400" cy="762000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.VnAvant" pitchFamily="34" charset="0"/>
              </a:rPr>
              <a:t> </a:t>
            </a:r>
            <a:r>
              <a:rPr lang="en-US" sz="7200" b="1" dirty="0" smtClean="0">
                <a:latin typeface=".VnAvant" pitchFamily="34" charset="0"/>
              </a:rPr>
              <a:t>®µn </a:t>
            </a:r>
            <a:r>
              <a:rPr lang="en-US" sz="7200" b="1" dirty="0" err="1" smtClean="0">
                <a:latin typeface=".VnAvant" pitchFamily="34" charset="0"/>
              </a:rPr>
              <a:t>ghi</a:t>
            </a:r>
            <a:r>
              <a:rPr lang="en-US" sz="7200" b="1" dirty="0" smtClean="0">
                <a:latin typeface=".VnAvant" pitchFamily="34" charset="0"/>
              </a:rPr>
              <a:t> ta</a:t>
            </a:r>
            <a:endParaRPr lang="en-US" sz="7200" b="1" dirty="0" smtClean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143000" y="24574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219200" y="1295400"/>
            <a:ext cx="30559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CC0000"/>
                </a:solidFill>
                <a:latin typeface=".VnAvant" panose="020B7200000000000000" pitchFamily="34" charset="0"/>
              </a:rPr>
              <a:t>g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    </a:t>
            </a: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gi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CC0000"/>
                </a:solidFill>
                <a:latin typeface=".VnAvant" panose="020B7200000000000000" pitchFamily="34" charset="0"/>
              </a:rPr>
              <a:t>g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µ g«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648200" y="1295400"/>
            <a:ext cx="27352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giá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 c¸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CC0000"/>
                </a:solidFill>
                <a:latin typeface=".VnAvant" panose="020B7200000000000000" pitchFamily="34" charset="0"/>
              </a:rPr>
              <a:t>g</a:t>
            </a: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¸ ®ç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85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/>
          <p:cNvSpPr txBox="1">
            <a:spLocks noGrp="1" noChangeArrowheads="1"/>
          </p:cNvSpPr>
          <p:nvPr>
            <p:ph idx="1"/>
          </p:nvPr>
        </p:nvSpPr>
        <p:spPr bwMode="auto">
          <a:xfrm>
            <a:off x="533400" y="4239161"/>
            <a:ext cx="8153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sz="5400" b="1" dirty="0" err="1" smtClean="0">
                <a:latin typeface=".VnAvant" panose="020B7200000000000000" pitchFamily="34" charset="0"/>
              </a:rPr>
              <a:t>Nh</a:t>
            </a:r>
            <a:r>
              <a:rPr lang="en-US" sz="5400" b="1" dirty="0" smtClean="0">
                <a:latin typeface=".VnAvant" panose="020B7200000000000000" pitchFamily="34" charset="0"/>
              </a:rPr>
              <a:t>µ </a:t>
            </a:r>
            <a:r>
              <a:rPr lang="en-US" sz="5400" b="1" dirty="0" err="1" smtClean="0">
                <a:latin typeface=".VnAvant" panose="020B7200000000000000" pitchFamily="34" charset="0"/>
              </a:rPr>
              <a:t>bÐ</a:t>
            </a:r>
            <a:r>
              <a:rPr lang="en-US" sz="5400" b="1" dirty="0" smtClean="0"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</a:rPr>
              <a:t>cã</a:t>
            </a:r>
            <a:r>
              <a:rPr lang="en-US" sz="5400" b="1" dirty="0" smtClean="0"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</a:rPr>
              <a:t>gi</a:t>
            </a:r>
            <a:r>
              <a:rPr lang="en-US" sz="5400" b="1" dirty="0" err="1">
                <a:latin typeface=".VnAvant" panose="020B7200000000000000" pitchFamily="34" charset="0"/>
              </a:rPr>
              <a:t>ç</a:t>
            </a:r>
            <a:r>
              <a:rPr lang="en-US" sz="5400" b="1" dirty="0" smtClean="0">
                <a:latin typeface=".VnAvant" panose="020B7200000000000000" pitchFamily="34" charset="0"/>
              </a:rPr>
              <a:t>, </a:t>
            </a:r>
            <a:r>
              <a:rPr lang="en-US" sz="5400" b="1" dirty="0" err="1" smtClean="0">
                <a:latin typeface=".VnAvant" panose="020B7200000000000000" pitchFamily="34" charset="0"/>
              </a:rPr>
              <a:t>cç</a:t>
            </a:r>
            <a:r>
              <a:rPr lang="en-US" sz="5400" b="1" dirty="0" smtClean="0"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</a:rPr>
              <a:t>cã</a:t>
            </a:r>
            <a:r>
              <a:rPr lang="en-US" sz="5400" b="1" dirty="0" smtClean="0"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atin typeface=".VnAvant" panose="020B7200000000000000" pitchFamily="34" charset="0"/>
              </a:rPr>
              <a:t>ch</a:t>
            </a:r>
            <a:r>
              <a:rPr lang="en-US" sz="5400" b="1" dirty="0" smtClean="0">
                <a:latin typeface=".VnAvant" panose="020B7200000000000000" pitchFamily="34" charset="0"/>
              </a:rPr>
              <a:t>¶ </a:t>
            </a:r>
            <a:r>
              <a:rPr lang="en-US" sz="5400" b="1" dirty="0" err="1" smtClean="0">
                <a:latin typeface=".VnAvant" panose="020B7200000000000000" pitchFamily="34" charset="0"/>
              </a:rPr>
              <a:t>giß</a:t>
            </a:r>
            <a:r>
              <a:rPr lang="en-US" sz="5400" b="1" dirty="0" smtClean="0">
                <a:latin typeface=".VnAvant" panose="020B7200000000000000" pitchFamily="34" charset="0"/>
              </a:rPr>
              <a:t>.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295400" y="914400"/>
            <a:ext cx="30559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®å </a:t>
            </a: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gç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̃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CC0000"/>
                </a:solidFill>
                <a:latin typeface=".VnAvant" panose="020B7200000000000000" pitchFamily="34" charset="0"/>
              </a:rPr>
              <a:t>c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ụ </a:t>
            </a: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gia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̀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724400" y="914400"/>
            <a:ext cx="27352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CC0000"/>
                </a:solidFill>
                <a:latin typeface=".VnAvant" panose="020B7200000000000000" pitchFamily="34" charset="0"/>
              </a:rPr>
              <a:t>g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µ </a:t>
            </a: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giß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gç</a:t>
            </a:r>
            <a:r>
              <a:rPr lang="en-US" sz="6000" b="1" dirty="0" smtClean="0">
                <a:solidFill>
                  <a:srgbClr val="CC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CC0000"/>
                </a:solidFill>
                <a:latin typeface=".VnAvant" panose="020B7200000000000000" pitchFamily="34" charset="0"/>
              </a:rPr>
              <a:t>gô</a:t>
            </a:r>
            <a:endParaRPr lang="en-US" sz="6000" b="1" dirty="0">
              <a:solidFill>
                <a:srgbClr val="CC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 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1534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762000" y="19050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19050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533400"/>
            <a:ext cx="6324600" cy="11430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1438" y="53213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0600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2038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65600" y="5322888"/>
            <a:ext cx="8032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533400"/>
            <a:ext cx="1600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8382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9746" y="1219200"/>
            <a:ext cx="1071130" cy="923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5029200"/>
            <a:ext cx="4038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10144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8820" y="5129213"/>
            <a:ext cx="832572" cy="70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9137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28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0" y="5029200"/>
            <a:ext cx="3906982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4118" y="5133110"/>
            <a:ext cx="846190" cy="70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518" y="5133110"/>
            <a:ext cx="846190" cy="70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76648" y="5133110"/>
            <a:ext cx="847870" cy="70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21" grpId="0" animBg="1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</TotalTime>
  <Words>273</Words>
  <Application>Microsoft Office PowerPoint</Application>
  <PresentationFormat>On-screen Show (4:3)</PresentationFormat>
  <Paragraphs>111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.VnAvant</vt:lpstr>
      <vt:lpstr>.VnTimeH</vt:lpstr>
      <vt:lpstr>Arial</vt:lpstr>
      <vt:lpstr>Times New Roman</vt:lpstr>
      <vt:lpstr>HP001 4 hàng</vt:lpstr>
      <vt:lpstr>Default Design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ghÕ gç</vt:lpstr>
      <vt:lpstr> ghÑ ®á</vt:lpstr>
      <vt:lpstr> ®µn ghi ta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Dell</cp:lastModifiedBy>
  <cp:revision>126</cp:revision>
  <dcterms:created xsi:type="dcterms:W3CDTF">2002-08-27T21:28:28Z</dcterms:created>
  <dcterms:modified xsi:type="dcterms:W3CDTF">2023-10-02T16:05:35Z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