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7" r:id="rId2"/>
    <p:sldId id="408" r:id="rId3"/>
    <p:sldId id="440" r:id="rId4"/>
    <p:sldId id="441" r:id="rId5"/>
    <p:sldId id="437" r:id="rId6"/>
    <p:sldId id="442" r:id="rId7"/>
  </p:sldIdLst>
  <p:sldSz cx="16276638" cy="9144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FF6600"/>
    <a:srgbClr val="CC66FF"/>
    <a:srgbClr val="FF7C80"/>
    <a:srgbClr val="FF3399"/>
    <a:srgbClr val="FF0066"/>
    <a:srgbClr val="EDF6F7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3" d="100"/>
          <a:sy n="53" d="100"/>
        </p:scale>
        <p:origin x="-36" y="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C375F-A6A1-BE6D-7F23-40962B85F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4580" y="1496484"/>
            <a:ext cx="12207479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E3BD8-F8B9-01BC-FD32-1FA0FA033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4580" y="4802717"/>
            <a:ext cx="12207479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30495-7038-B003-F387-0A3F2E15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7B5B4-9E77-F50C-0F65-111F14F5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2FB7-766F-4613-D552-CD2D5149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01423-D198-4896-B996-AF6CD71AA3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86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0AE20-9734-E7F6-BA85-FCD45CE4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C869F-5BE3-3652-40D5-D4A45D018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565C7-BA89-B304-648C-E71ECC2B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22342-7E20-F47D-BC89-D6CC3B5DD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E5B2A-5CC8-0110-42B1-D5CA4948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28DD1-89CB-4A9B-8160-1008CEEB8C2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78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3A0F64-B016-BB3F-2545-23F7F551B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647969" y="486834"/>
            <a:ext cx="35096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C71CF-25D7-55EF-3B46-B891A93AB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19019" y="486834"/>
            <a:ext cx="10325492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20EAC-A09A-5F9F-35A2-12123F4B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D99B9-2DBF-6A2F-E934-E1AC752E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6CF7D-7F30-318E-7187-F4C971486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A9502-423E-4957-ACD4-EFEAFA4568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53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A64E6-A467-544D-A1DF-9BEBF21D5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8ECC1-780C-CAA6-7021-A81A32870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321B6-9A49-8075-2144-3C554330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7C905-F32A-AB1C-3EC4-C681167FE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79138-3A1B-BDCB-802F-2AFC85B5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0BA3F-51CF-473C-BBC7-9F80CB3FD9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15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FB54-2850-721E-149A-150AC386A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542" y="2279652"/>
            <a:ext cx="14038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E69B2-E8E2-623F-5573-43CB38D9C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0542" y="6119285"/>
            <a:ext cx="14038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917D4-ED1E-64A1-D00F-01FE0EF0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A85A1-210D-AF12-64AD-92473CB97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878E4-35E5-75F4-A03F-AC923DB4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9DFC9-E0D6-4E70-95EC-EE956DA625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46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4AEC-4157-5E1B-81D7-C10F6448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8FDF2-3302-B438-CAEC-2C3119A25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9019" y="2434167"/>
            <a:ext cx="6917571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44C0B-F5FD-2772-9558-DA0FDF299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40048" y="2434167"/>
            <a:ext cx="6917571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CAE5D-5A74-D4B1-7062-C87857001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D150C-3D68-E03E-9743-891226C09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65498-12B6-7CE9-E029-D9B5D5CA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E0E17-1536-48C6-87E3-A861F0C00F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44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CF84E-F0E3-C94C-1936-3405C3F21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139" y="486834"/>
            <a:ext cx="14038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2BBF4-CB7B-5E59-2CE6-DD9DBFDA5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1140" y="2241551"/>
            <a:ext cx="6885780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41AC9-870C-F756-54A2-96255B37A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1140" y="3340100"/>
            <a:ext cx="6885780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3B824-8029-216B-EA15-502FB245D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240048" y="2241551"/>
            <a:ext cx="691969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31719A-9937-7020-E102-17B5F1C7B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40048" y="3340100"/>
            <a:ext cx="691969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CC5DA-9691-7AC8-57FA-4EC865CF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EC7E72-5178-4D10-24CC-167BB65A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29709-D05B-641C-F9D2-D1971392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0A47B-B3AA-4408-B89E-78641CC5715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76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B681E-74F4-8F11-08EC-31F795AB7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936B8-FDF1-7716-7035-423E1A9D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F88E74-AD40-8A5B-2B69-2971B681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BF621-F633-5C80-F286-F4C0AD3F8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8FA65-B14B-4883-88C7-F7A3A55E9A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36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F3BC0-E4C5-D092-43D2-C8EDDF83D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11A8BC-2A9A-48B9-5A21-4E69E5E9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BFE06-3C71-AF8B-3C8C-B09861A3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BE4F5-A3A4-4A0F-A638-D990D725B4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3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2E726-CC6A-EAC1-FC1B-D11AC8A53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140" y="609600"/>
            <a:ext cx="5249639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8BD0B-0B77-8446-EE5A-07305D03C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9691" y="1316567"/>
            <a:ext cx="8240048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6B7FE-0A0F-907C-5F7C-CEC2116A5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21140" y="2743200"/>
            <a:ext cx="5249639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EB403-37F7-6E73-581C-04B732B26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FC772-B7B5-1702-C3B2-B193C4FC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577E8-DF72-68FE-BCAF-BEEED0A4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9C05A-73D7-488D-87AE-9FA1D515BA9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23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404C5-5C32-1223-595A-D0298287D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140" y="609600"/>
            <a:ext cx="5249639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B80FA3-9D50-E8DD-30A6-E1E0C11F7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19691" y="1316567"/>
            <a:ext cx="8240048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704D5-2B1E-9C1F-D8DD-1716882F8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21140" y="2743200"/>
            <a:ext cx="5249639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E354A-B3F6-96EE-D47C-0D0883C9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868B9-7244-D0E7-0452-9F03B7DA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BC885-07BB-0A69-5883-43DD3085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90DF4-68DF-4AAF-98F9-EB3836BAB8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53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31A15-45DC-7C32-9BEE-B2B789C78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019" y="486834"/>
            <a:ext cx="14038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1EAB6-2245-9EE9-46A9-9956D9392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9019" y="2434167"/>
            <a:ext cx="14038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A12DF-518A-F716-E5C8-9AE5E7919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9019" y="8475134"/>
            <a:ext cx="366224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9AAF1-E9D7-6D24-9D07-6F0C0CB68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1637" y="8475134"/>
            <a:ext cx="549336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9576A-9AA9-92C7-AFB4-25FAFB7B5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375" y="8475134"/>
            <a:ext cx="366224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264759-E7CE-4A8C-955C-20DA2A50E4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0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889B6889-D6B3-CDC2-A200-78CB5902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019" y="2421962"/>
            <a:ext cx="10928600" cy="43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6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endParaRPr lang="en-US" sz="6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26780" y="1623498"/>
            <a:ext cx="4191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5519" y="2428220"/>
            <a:ext cx="13966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4879834" y="887815"/>
            <a:ext cx="65199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81C173-B2A4-6558-7635-12443D849844}"/>
              </a:ext>
            </a:extLst>
          </p:cNvPr>
          <p:cNvSpPr txBox="1"/>
          <p:nvPr/>
        </p:nvSpPr>
        <p:spPr>
          <a:xfrm>
            <a:off x="1016979" y="3429000"/>
            <a:ext cx="121505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kẽ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xíu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ngát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Hoài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200209-4566-BA46-A2F5-2100C9E26FBC}"/>
              </a:ext>
            </a:extLst>
          </p:cNvPr>
          <p:cNvSpPr txBox="1"/>
          <p:nvPr/>
        </p:nvSpPr>
        <p:spPr>
          <a:xfrm>
            <a:off x="1016979" y="6477000"/>
            <a:ext cx="122267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mịn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vểnh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945C0BE-EF8E-E523-3C36-5DA3717062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/>
        </p:blipFill>
        <p:spPr>
          <a:xfrm>
            <a:off x="13319919" y="3255259"/>
            <a:ext cx="2746936" cy="248206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4EA6EF8-866F-73E2-6011-1158072D049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548519" y="6477000"/>
            <a:ext cx="2009775" cy="18669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617134" y="149573"/>
            <a:ext cx="6782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2023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2902D85-9BEC-C3AF-8E9E-A4206C55D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021895"/>
              </p:ext>
            </p:extLst>
          </p:nvPr>
        </p:nvGraphicFramePr>
        <p:xfrm>
          <a:off x="1204119" y="4572000"/>
          <a:ext cx="14194884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1628">
                  <a:extLst>
                    <a:ext uri="{9D8B030D-6E8A-4147-A177-3AD203B41FA5}">
                      <a16:colId xmlns:a16="http://schemas.microsoft.com/office/drawing/2014/main" val="396903713"/>
                    </a:ext>
                  </a:extLst>
                </a:gridCol>
                <a:gridCol w="4949277">
                  <a:extLst>
                    <a:ext uri="{9D8B030D-6E8A-4147-A177-3AD203B41FA5}">
                      <a16:colId xmlns:a16="http://schemas.microsoft.com/office/drawing/2014/main" val="2951195805"/>
                    </a:ext>
                  </a:extLst>
                </a:gridCol>
                <a:gridCol w="4513979">
                  <a:extLst>
                    <a:ext uri="{9D8B030D-6E8A-4147-A177-3AD203B41FA5}">
                      <a16:colId xmlns:a16="http://schemas.microsoft.com/office/drawing/2014/main" val="2798772935"/>
                    </a:ext>
                  </a:extLst>
                </a:gridCol>
              </a:tblGrid>
              <a:tr h="1084234"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endParaRPr lang="en-US" sz="3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dáng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endParaRPr lang="en-US" sz="3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r>
                        <a:rPr lang="en-US" sz="3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3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686088"/>
                  </a:ext>
                </a:extLst>
              </a:tr>
              <a:tr h="19964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592701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1DA0BB3B-7EEA-C8BF-B045-2C5B8BAB1AC4}"/>
              </a:ext>
            </a:extLst>
          </p:cNvPr>
          <p:cNvSpPr txBox="1"/>
          <p:nvPr/>
        </p:nvSpPr>
        <p:spPr>
          <a:xfrm>
            <a:off x="2200349" y="3412980"/>
            <a:ext cx="226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nghều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3D33DE-3DF9-8EC7-2B61-13AFE5E0FF28}"/>
              </a:ext>
            </a:extLst>
          </p:cNvPr>
          <p:cNvSpPr txBox="1"/>
          <p:nvPr/>
        </p:nvSpPr>
        <p:spPr>
          <a:xfrm>
            <a:off x="11708045" y="3433916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C30E5B-CFDF-4FB3-F215-93705733E681}"/>
              </a:ext>
            </a:extLst>
          </p:cNvPr>
          <p:cNvSpPr txBox="1"/>
          <p:nvPr/>
        </p:nvSpPr>
        <p:spPr>
          <a:xfrm>
            <a:off x="4392845" y="3441075"/>
            <a:ext cx="1173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3FC300-BEF2-1A65-B5CB-311802B3AEE7}"/>
              </a:ext>
            </a:extLst>
          </p:cNvPr>
          <p:cNvSpPr txBox="1"/>
          <p:nvPr/>
        </p:nvSpPr>
        <p:spPr>
          <a:xfrm>
            <a:off x="5409175" y="344007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71FED4-1F33-9809-EC98-5774514EA2FE}"/>
              </a:ext>
            </a:extLst>
          </p:cNvPr>
          <p:cNvSpPr txBox="1"/>
          <p:nvPr/>
        </p:nvSpPr>
        <p:spPr>
          <a:xfrm>
            <a:off x="6541937" y="345429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DC93FB-B488-A384-2A02-5020B6FF3AB9}"/>
              </a:ext>
            </a:extLst>
          </p:cNvPr>
          <p:cNvSpPr txBox="1"/>
          <p:nvPr/>
        </p:nvSpPr>
        <p:spPr>
          <a:xfrm>
            <a:off x="7767816" y="3445036"/>
            <a:ext cx="2062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xíu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7EBFBA6-34EB-DB6F-FD2B-D4C624E5B402}"/>
              </a:ext>
            </a:extLst>
          </p:cNvPr>
          <p:cNvSpPr txBox="1"/>
          <p:nvPr/>
        </p:nvSpPr>
        <p:spPr>
          <a:xfrm>
            <a:off x="9522362" y="3447233"/>
            <a:ext cx="255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ngát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35082A7-DF66-8179-0CCA-0609C90C0BBE}"/>
              </a:ext>
            </a:extLst>
          </p:cNvPr>
          <p:cNvSpPr txBox="1"/>
          <p:nvPr/>
        </p:nvSpPr>
        <p:spPr>
          <a:xfrm>
            <a:off x="12557919" y="3432547"/>
            <a:ext cx="1957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endParaRPr lang="en-US" sz="3600" i="1" dirty="0"/>
          </a:p>
        </p:txBody>
      </p:sp>
      <p:sp>
        <p:nvSpPr>
          <p:cNvPr id="5" name="Rectangle 95">
            <a:extLst>
              <a:ext uri="{FF2B5EF4-FFF2-40B4-BE49-F238E27FC236}">
                <a16:creationId xmlns:a16="http://schemas.microsoft.com/office/drawing/2014/main" id="{2FE0B981-4221-4406-1A7C-BB02C4D3E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356" y="886535"/>
            <a:ext cx="65199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12919-17AA-A5C4-6A4B-A60967AC217D}"/>
              </a:ext>
            </a:extLst>
          </p:cNvPr>
          <p:cNvSpPr txBox="1"/>
          <p:nvPr/>
        </p:nvSpPr>
        <p:spPr>
          <a:xfrm>
            <a:off x="4617134" y="149573"/>
            <a:ext cx="6782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0392A9-F731-1B74-8594-F695D645BD80}"/>
              </a:ext>
            </a:extLst>
          </p:cNvPr>
          <p:cNvSpPr/>
          <p:nvPr/>
        </p:nvSpPr>
        <p:spPr>
          <a:xfrm>
            <a:off x="1026780" y="1623498"/>
            <a:ext cx="4191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3DFE62-7C33-0C0A-D843-442F3F3B0AFB}"/>
              </a:ext>
            </a:extLst>
          </p:cNvPr>
          <p:cNvSpPr/>
          <p:nvPr/>
        </p:nvSpPr>
        <p:spPr>
          <a:xfrm>
            <a:off x="1025305" y="2334409"/>
            <a:ext cx="13966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47803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8133E-6 1.66667E-6 L -0.20511 0.2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60" y="136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4834E-6 -8.33333E-7 L -0.20209 0.2720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4" y="135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3374E-7 -2.77778E-7 L -0.50073 0.2744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37" y="13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9798E-6 3.05556E-6 L 0.28967 0.276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84" y="1381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9901E-6 -1.94444E-6 L 0.28694 0.273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7" y="136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447E-6 8.33333E-7 L -0.0553 0.356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" y="178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9905E-6 -3.88889E-6 L -0.18014 0.357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12" y="178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1811E-6 3.61111E-6 L 0.19156 0.281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78" y="140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75519" y="38100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</a:p>
          <a:p>
            <a:pPr algn="just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2902D85-9BEC-C3AF-8E9E-A4206C55D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109081"/>
              </p:ext>
            </p:extLst>
          </p:nvPr>
        </p:nvGraphicFramePr>
        <p:xfrm>
          <a:off x="1051719" y="2041181"/>
          <a:ext cx="14194884" cy="3344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396903713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951195805"/>
                    </a:ext>
                  </a:extLst>
                </a:gridCol>
                <a:gridCol w="4822284">
                  <a:extLst>
                    <a:ext uri="{9D8B030D-6E8A-4147-A177-3AD203B41FA5}">
                      <a16:colId xmlns:a16="http://schemas.microsoft.com/office/drawing/2014/main" val="2798772935"/>
                    </a:ext>
                  </a:extLst>
                </a:gridCol>
              </a:tblGrid>
              <a:tr h="1316414"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dáng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686088"/>
                  </a:ext>
                </a:extLst>
              </a:tr>
              <a:tr h="2027991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5927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2DDC661-5446-2969-35AF-48DD4E373225}"/>
              </a:ext>
            </a:extLst>
          </p:cNvPr>
          <p:cNvSpPr txBox="1"/>
          <p:nvPr/>
        </p:nvSpPr>
        <p:spPr>
          <a:xfrm>
            <a:off x="1432719" y="6528252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mướp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41CA3C-8C21-065B-2C74-B5E8B3881CCC}"/>
              </a:ext>
            </a:extLst>
          </p:cNvPr>
          <p:cNvSpPr txBox="1"/>
          <p:nvPr/>
        </p:nvSpPr>
        <p:spPr>
          <a:xfrm>
            <a:off x="1342833" y="3664603"/>
            <a:ext cx="4261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xanh, trắng, đỏ chót, tím ngắt,...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81BB8-E2FD-4BAA-5267-B17713B2D986}"/>
              </a:ext>
            </a:extLst>
          </p:cNvPr>
          <p:cNvSpPr txBox="1"/>
          <p:nvPr/>
        </p:nvSpPr>
        <p:spPr>
          <a:xfrm>
            <a:off x="5604573" y="3490794"/>
            <a:ext cx="4729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bé nhỏ, rộng mênh mông, hẹp, dày, mỏng, khổng l</a:t>
            </a:r>
            <a:r>
              <a:rPr lang="en-US" sz="360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ồ</a:t>
            </a:r>
            <a:r>
              <a:rPr lang="vi-VN" sz="360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tí hon,...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75B320-AF74-AAFD-069D-6BBF22F9AA5F}"/>
              </a:ext>
            </a:extLst>
          </p:cNvPr>
          <p:cNvSpPr txBox="1"/>
          <p:nvPr/>
        </p:nvSpPr>
        <p:spPr>
          <a:xfrm>
            <a:off x="10518012" y="3490794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thơm, đắng, chua, cay, mặn, ngọt,...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4FD58E-6B5E-90A5-6CF8-8BFCB310AE92}"/>
              </a:ext>
            </a:extLst>
          </p:cNvPr>
          <p:cNvSpPr txBox="1"/>
          <p:nvPr/>
        </p:nvSpPr>
        <p:spPr>
          <a:xfrm>
            <a:off x="975519" y="5783884"/>
            <a:ext cx="81381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2 - 3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E59187-67E4-0A1E-5B52-A51648A34F6D}"/>
              </a:ext>
            </a:extLst>
          </p:cNvPr>
          <p:cNvSpPr txBox="1"/>
          <p:nvPr/>
        </p:nvSpPr>
        <p:spPr>
          <a:xfrm>
            <a:off x="1432719" y="7132003"/>
            <a:ext cx="13813884" cy="1490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…………………………………………………………………………………………………………………………………………………………………………........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7141158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21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18319" y="383344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44743D-3475-0FB0-4A2A-FB2B86443B0F}"/>
              </a:ext>
            </a:extLst>
          </p:cNvPr>
          <p:cNvSpPr txBox="1"/>
          <p:nvPr/>
        </p:nvSpPr>
        <p:spPr>
          <a:xfrm>
            <a:off x="981869" y="1828800"/>
            <a:ext cx="145161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CHỔI RƠM</a:t>
            </a:r>
          </a:p>
          <a:p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chổi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chổi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………... 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……......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chổi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chổi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chổi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(Theo Vũ Duy Thông)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957696-6F7C-C9CE-8981-9E8F84145A56}"/>
              </a:ext>
            </a:extLst>
          </p:cNvPr>
          <p:cNvSpPr txBox="1"/>
          <p:nvPr/>
        </p:nvSpPr>
        <p:spPr>
          <a:xfrm>
            <a:off x="10120483" y="2769099"/>
            <a:ext cx="195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460B1A9-917D-1EB1-E791-AB8153AC48F5}"/>
              </a:ext>
            </a:extLst>
          </p:cNvPr>
          <p:cNvSpPr txBox="1"/>
          <p:nvPr/>
        </p:nvSpPr>
        <p:spPr>
          <a:xfrm>
            <a:off x="4975524" y="2769097"/>
            <a:ext cx="685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B69BB02-5E98-9573-546F-4B8F4EB05C4B}"/>
              </a:ext>
            </a:extLst>
          </p:cNvPr>
          <p:cNvSpPr txBox="1"/>
          <p:nvPr/>
        </p:nvSpPr>
        <p:spPr>
          <a:xfrm>
            <a:off x="7200377" y="2769098"/>
            <a:ext cx="2079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6C854166-3F10-550B-E604-253BF5502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11"/>
          <a:stretch/>
        </p:blipFill>
        <p:spPr>
          <a:xfrm>
            <a:off x="13616236" y="640520"/>
            <a:ext cx="2245915" cy="310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76 -0.05451 L -0.10289 0.2850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7" y="169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35 0.0033 L -0.07402 0.1536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9" y="75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274 -0.17483 L 0.22549 0.0869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62" y="130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51" grpId="0"/>
      <p:bldP spid="51" grpId="1"/>
      <p:bldP spid="53" grpId="0"/>
      <p:bldP spid="5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Sticker - Royalty-Free GIF - Animated Sticker - Free PNG -  Animated Icon">
            <a:extLst>
              <a:ext uri="{FF2B5EF4-FFF2-40B4-BE49-F238E27FC236}">
                <a16:creationId xmlns:a16="http://schemas.microsoft.com/office/drawing/2014/main" id="{101CF9B7-4800-D87B-E497-BA79797DB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22" y="685403"/>
            <a:ext cx="7773194" cy="7773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851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9905</TotalTime>
  <Words>448</Words>
  <Application>Microsoft Office PowerPoint</Application>
  <PresentationFormat>Custom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Trương Thanh Thủy</cp:lastModifiedBy>
  <cp:revision>1067</cp:revision>
  <dcterms:created xsi:type="dcterms:W3CDTF">2008-09-09T22:52:10Z</dcterms:created>
  <dcterms:modified xsi:type="dcterms:W3CDTF">2023-09-12T07:48:59Z</dcterms:modified>
</cp:coreProperties>
</file>