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80" r:id="rId3"/>
    <p:sldId id="27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9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3972B-0EC8-445F-AF62-82A7DFE1447E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738CD-1170-4966-A3D6-177D36761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4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738CD-1170-4966-A3D6-177D36761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0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ED60-5307-4CBF-B375-B6103C361046}" type="datetimeFigureOut">
              <a:rPr lang="en-US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43049" y="2692585"/>
            <a:ext cx="1771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75719" y="4182667"/>
            <a:ext cx="19407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86201" y="2721262"/>
            <a:ext cx="1543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961459" y="2649758"/>
            <a:ext cx="1506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543049" y="4191000"/>
            <a:ext cx="17422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733800" y="4154269"/>
            <a:ext cx="1695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30" name="Picture 10" descr="DSC014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0377"/>
            <a:ext cx="1752600" cy="14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hoa cuc trang Ý Nghĩa Hoa Cúc Trắ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53" y="3973084"/>
            <a:ext cx="1844647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12" descr="Z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10252" name="AutoShape 13" descr="Z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81934" name="Picture 14" descr="01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91" y="2362200"/>
            <a:ext cx="150375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5" name="Picture 15" descr="dDSC00003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1551385" cy="143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 descr="oanhntk20111219162852922_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1905000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7" name="Picture 17" descr="xuat-xu-hoa-hong-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13364"/>
            <a:ext cx="1828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1543049" y="1086903"/>
            <a:ext cx="3051811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300" b="1" u="sng" dirty="0" err="1">
                <a:solidFill>
                  <a:srgbClr val="0000FF"/>
                </a:solidFill>
              </a:rPr>
              <a:t>Khởi</a:t>
            </a:r>
            <a:r>
              <a:rPr lang="en-US" altLang="en-US" sz="3300" b="1" u="sng" dirty="0">
                <a:solidFill>
                  <a:srgbClr val="0000FF"/>
                </a:solidFill>
              </a:rPr>
              <a:t> </a:t>
            </a:r>
            <a:r>
              <a:rPr lang="en-US" altLang="en-US" sz="3300" b="1" u="sng" dirty="0" err="1">
                <a:solidFill>
                  <a:srgbClr val="0000FF"/>
                </a:solidFill>
              </a:rPr>
              <a:t>động</a:t>
            </a:r>
            <a:r>
              <a:rPr lang="en-US" altLang="en-US" sz="3300" b="1" dirty="0">
                <a:solidFill>
                  <a:srgbClr val="0000FF"/>
                </a:solidFill>
              </a:rPr>
              <a:t>:</a:t>
            </a:r>
            <a:endParaRPr lang="en-US" altLang="en-US" sz="3300" b="1" dirty="0">
              <a:solidFill>
                <a:srgbClr val="0000FF"/>
              </a:solidFill>
            </a:endParaRP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2135778" y="1771650"/>
            <a:ext cx="4836523" cy="342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00FF"/>
                </a:solidFill>
                <a:cs typeface="Times New Roman" panose="02020603050405020304" pitchFamily="18" charset="0"/>
              </a:rPr>
              <a:t> Trò chơi hái hoa </a:t>
            </a:r>
            <a:endParaRPr lang="en-US" sz="27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99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121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1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1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3" dur="2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03859"/>
            <a:ext cx="6092001" cy="40633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739">
            <a:off x="5412504" y="2193853"/>
            <a:ext cx="33242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97536"/>
            <a:ext cx="6011333" cy="443636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143">
            <a:off x="5638800" y="2305050"/>
            <a:ext cx="327660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737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6019800" cy="40132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89">
            <a:off x="5764040" y="240619"/>
            <a:ext cx="3114675" cy="37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55" y="1250532"/>
            <a:ext cx="9144000" cy="570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593270"/>
            <a:ext cx="21432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hó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hÒ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937153"/>
            <a:ext cx="220026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¸ 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kh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496281"/>
            <a:ext cx="20920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hî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c¸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6688" y="2937163"/>
            <a:ext cx="16321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bê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.VnAvant" panose="020B7200000000000000" pitchFamily="34" charset="0"/>
              </a:rPr>
              <a:t>hå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186" y="1981192"/>
            <a:ext cx="162256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</a:t>
            </a:r>
            <a:r>
              <a:rPr lang="en-US" sz="4000" b="1" dirty="0" err="1" smtClean="0">
                <a:latin typeface=".VnAvant" panose="020B7200000000000000" pitchFamily="34" charset="0"/>
              </a:rPr>
              <a:t>he</a:t>
            </a:r>
            <a:r>
              <a:rPr lang="en-US" sz="4000" b="1" dirty="0" smtClean="0">
                <a:latin typeface=".VnAvant" panose="020B7200000000000000" pitchFamily="34" charset="0"/>
              </a:rPr>
              <a:t> «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4156372"/>
            <a:ext cx="189807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¸ d÷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7439" y="4391901"/>
            <a:ext cx="142699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.VnAvant" panose="020B7200000000000000" pitchFamily="34" charset="0"/>
              </a:rPr>
              <a:t>l</a:t>
            </a:r>
            <a:r>
              <a:rPr lang="en-US" sz="40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¸ </a:t>
            </a:r>
            <a:r>
              <a:rPr lang="en-US" sz="4000" b="1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hÑ</a:t>
            </a:r>
            <a:endParaRPr lang="en-US" sz="40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5403273"/>
            <a:ext cx="4779818" cy="10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85" y="5393507"/>
            <a:ext cx="5670815" cy="10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858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7267"/>
            <a:ext cx="7755924" cy="15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7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" y="381000"/>
            <a:ext cx="78930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" y="3209731"/>
            <a:ext cx="7893049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8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219200"/>
            <a:ext cx="91151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154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07" y="2785872"/>
            <a:ext cx="40386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304" y="1671935"/>
            <a:ext cx="830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4159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943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4227576"/>
            <a:ext cx="18288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157D8-31EC-437C-9AB3-D25B119B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6200"/>
            <a:ext cx="8458200" cy="575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4ABAC1-537F-47D5-8D26-B9B0E9924D03}"/>
              </a:ext>
            </a:extLst>
          </p:cNvPr>
          <p:cNvSpPr txBox="1"/>
          <p:nvPr/>
        </p:nvSpPr>
        <p:spPr>
          <a:xfrm>
            <a:off x="76200" y="5927220"/>
            <a:ext cx="920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74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38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Chị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Chi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cho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Hµ c¸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kho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khế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. 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267670"/>
            <a:ext cx="7620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D×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Kha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cho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Hµ ®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i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ch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î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.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8CA42-83FF-4A78-AB3A-AA94657C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8229600" cy="5943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13A9A-9486-4F37-992F-D49633DC10CE}"/>
              </a:ext>
            </a:extLst>
          </p:cNvPr>
          <p:cNvSpPr txBox="1"/>
          <p:nvPr/>
        </p:nvSpPr>
        <p:spPr>
          <a:xfrm>
            <a:off x="457200" y="60592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Qụa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6016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48AD4-2218-4485-979C-3773E898D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669"/>
            <a:ext cx="8458200" cy="5751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9724A-2C45-4EEC-B3CC-A25DBBE4473E}"/>
              </a:ext>
            </a:extLst>
          </p:cNvPr>
          <p:cNvSpPr txBox="1"/>
          <p:nvPr/>
        </p:nvSpPr>
        <p:spPr>
          <a:xfrm>
            <a:off x="342900" y="5886787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4983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C739A4-D6A9-470C-88AA-AB9C8970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628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FA8985-BF9C-4363-974C-7737B93E38FC}"/>
              </a:ext>
            </a:extLst>
          </p:cNvPr>
          <p:cNvSpPr txBox="1"/>
          <p:nvPr/>
        </p:nvSpPr>
        <p:spPr>
          <a:xfrm>
            <a:off x="2734469" y="947019"/>
            <a:ext cx="3675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EA66F-3BA7-4BC3-B6F0-3B1F674EB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84" y="3389827"/>
            <a:ext cx="4735374" cy="284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ar: 7 Points 4">
            <a:extLst>
              <a:ext uri="{FF2B5EF4-FFF2-40B4-BE49-F238E27FC236}">
                <a16:creationId xmlns:a16="http://schemas.microsoft.com/office/drawing/2014/main" id="{D13C579A-EA57-429B-9AF7-393577EC02A2}"/>
              </a:ext>
            </a:extLst>
          </p:cNvPr>
          <p:cNvSpPr/>
          <p:nvPr/>
        </p:nvSpPr>
        <p:spPr>
          <a:xfrm>
            <a:off x="2447038" y="5033682"/>
            <a:ext cx="1768491" cy="1571615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1/2</a:t>
            </a:r>
          </a:p>
        </p:txBody>
      </p:sp>
      <p:sp>
        <p:nvSpPr>
          <p:cNvPr id="6" name="Star: 7 Points 5">
            <a:extLst>
              <a:ext uri="{FF2B5EF4-FFF2-40B4-BE49-F238E27FC236}">
                <a16:creationId xmlns:a16="http://schemas.microsoft.com/office/drawing/2014/main" id="{8E68DA77-35BA-4908-85EB-24D52714A573}"/>
              </a:ext>
            </a:extLst>
          </p:cNvPr>
          <p:cNvSpPr/>
          <p:nvPr/>
        </p:nvSpPr>
        <p:spPr>
          <a:xfrm>
            <a:off x="2068719" y="3238824"/>
            <a:ext cx="1768491" cy="1571615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</a:t>
            </a: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63805FA5-486F-4E1A-9F25-1F31DFA12D54}"/>
              </a:ext>
            </a:extLst>
          </p:cNvPr>
          <p:cNvSpPr/>
          <p:nvPr/>
        </p:nvSpPr>
        <p:spPr>
          <a:xfrm>
            <a:off x="76200" y="2466985"/>
            <a:ext cx="1768491" cy="1571615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02146-33EF-437B-A255-8C8B0045B5AA}"/>
              </a:ext>
            </a:extLst>
          </p:cNvPr>
          <p:cNvSpPr txBox="1"/>
          <p:nvPr/>
        </p:nvSpPr>
        <p:spPr>
          <a:xfrm>
            <a:off x="1371600" y="1939703"/>
            <a:ext cx="684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7660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16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5992" y="470306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3440" y="259994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2593848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9040" y="331622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4296" y="3334512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6504" y="33528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16624" y="333756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70064" y="331622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5720" y="4011168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398678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402336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7000" y="400812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01726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9536" y="467258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936" y="470916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0904" y="4703064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5304" y="470916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5382768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0392" y="539496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68696" y="5407152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0904" y="5410200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15784" y="5407152"/>
            <a:ext cx="914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959">
            <a:off x="4724400" y="533400"/>
            <a:ext cx="3905250" cy="478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784"/>
            <a:ext cx="4419600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05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23731"/>
            <a:ext cx="4876800" cy="4876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669"/>
            <a:ext cx="3657600" cy="481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448050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5222240" cy="3916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06358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16" y="152400"/>
            <a:ext cx="2981325" cy="443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51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144</Words>
  <Application>Microsoft Office PowerPoint</Application>
  <PresentationFormat>On-screen Show (4:3)</PresentationFormat>
  <Paragraphs>51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Dell</cp:lastModifiedBy>
  <cp:revision>19</cp:revision>
  <dcterms:created xsi:type="dcterms:W3CDTF">2021-09-29T03:55:06Z</dcterms:created>
  <dcterms:modified xsi:type="dcterms:W3CDTF">2023-09-28T06:12:41Z</dcterms:modified>
</cp:coreProperties>
</file>