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238896" y="801550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... ngày ... tháng ... năm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474</Words>
  <Application>Microsoft Office PowerPoint</Application>
  <PresentationFormat>Widescreen</PresentationFormat>
  <Paragraphs>152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#9Slide02 Noi dung dai</vt:lpstr>
      <vt:lpstr>字魂59号-创粗黑</vt:lpstr>
      <vt:lpstr>杨任东竹石体-Medium</vt:lpstr>
      <vt:lpstr>Arial</vt:lpstr>
      <vt:lpstr>Calibri</vt:lpstr>
      <vt:lpstr>Calibri Light</vt:lpstr>
      <vt:lpstr>Coiny</vt:lpstr>
      <vt:lpstr>SVN-Cookies</vt:lpstr>
      <vt:lpstr>SVN-Fiolex Girls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15</cp:revision>
  <dcterms:created xsi:type="dcterms:W3CDTF">2022-06-22T08:31:33Z</dcterms:created>
  <dcterms:modified xsi:type="dcterms:W3CDTF">2022-08-14T09:29:56Z</dcterms:modified>
</cp:coreProperties>
</file>