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91" r:id="rId4"/>
    <p:sldId id="257" r:id="rId5"/>
    <p:sldId id="293" r:id="rId6"/>
    <p:sldId id="277" r:id="rId7"/>
    <p:sldId id="267" r:id="rId8"/>
    <p:sldId id="266" r:id="rId9"/>
    <p:sldId id="259" r:id="rId10"/>
    <p:sldId id="278" r:id="rId11"/>
    <p:sldId id="279" r:id="rId12"/>
    <p:sldId id="294" r:id="rId13"/>
    <p:sldId id="280" r:id="rId14"/>
    <p:sldId id="281" r:id="rId15"/>
    <p:sldId id="284" r:id="rId16"/>
    <p:sldId id="282" r:id="rId17"/>
    <p:sldId id="283" r:id="rId18"/>
    <p:sldId id="288" r:id="rId19"/>
    <p:sldId id="289" r:id="rId20"/>
    <p:sldId id="276" r:id="rId21"/>
    <p:sldId id="285" r:id="rId22"/>
    <p:sldId id="286" r:id="rId23"/>
    <p:sldId id="287" r:id="rId24"/>
    <p:sldId id="274" r:id="rId25"/>
    <p:sldId id="29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CF8A6"/>
    <a:srgbClr val="FF3300"/>
    <a:srgbClr val="FF5050"/>
    <a:srgbClr val="000099"/>
    <a:srgbClr val="A0ECFE"/>
    <a:srgbClr val="9966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AF52CE0D-57DC-F8A3-6F44-E20657267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6791F9A-C819-FE65-9A93-58CC5AC71E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541FED-3FA3-44BA-87B9-01E2247609AF}" type="datetimeFigureOut">
              <a:rPr lang="vi-VN"/>
              <a:pPr>
                <a:defRPr/>
              </a:pPr>
              <a:t>11/03/2023</a:t>
            </a:fld>
            <a:endParaRPr lang="vi-VN"/>
          </a:p>
        </p:txBody>
      </p:sp>
      <p:sp>
        <p:nvSpPr>
          <p:cNvPr id="4" name="Chỗ dành sẵn cho Hình ảnh của Bản chiếu 3">
            <a:extLst>
              <a:ext uri="{FF2B5EF4-FFF2-40B4-BE49-F238E27FC236}">
                <a16:creationId xmlns:a16="http://schemas.microsoft.com/office/drawing/2014/main" id="{76F0BB5C-ADFA-9927-559A-960245A8B4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Chỗ dành sẵn cho Ghi chú 4">
            <a:extLst>
              <a:ext uri="{FF2B5EF4-FFF2-40B4-BE49-F238E27FC236}">
                <a16:creationId xmlns:a16="http://schemas.microsoft.com/office/drawing/2014/main" id="{F72EB5AA-8611-E9FB-CD73-B6BE1EE2E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F6A493-0E92-C288-B71B-D9AECA260A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469BAAF-2F57-6DD0-6B09-C6E3BCEA6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494F86-B6D3-4AB3-8C1F-96CDAF546552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B626B-4344-D207-17C8-59E002025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23AF78-B96C-9615-0AA9-9A933F936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F7001-C177-31CE-667E-6AA4F21D7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91FE5-6B42-4FEF-B8FE-6AF73A486D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628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C08C5-27EF-0482-42D7-E50EDE2A3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B94B8-D500-8771-1ED6-31FFCAA18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C807BC-DB3E-D8A9-F856-366FCBBFA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4AF41-405E-491F-9C78-4707746075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582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913790-619F-A067-C0DD-44060E4FE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3F239-2514-1FDD-1AA7-1C0944D10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FB061-0D7B-42EA-F44C-AAB64970B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42224-9885-4771-9495-C8B6137160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511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358F0B-C3D3-2CBB-40C7-6C88E5C86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68637-A3B7-B2B9-2299-BAD88D0EE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79F8D-923D-4665-EA64-A43F22EEA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19DA856-C675-4EC1-AE6A-2AE25E589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160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AC4D6E-A684-BC9A-A642-DB9AF5142A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D361B-ACF3-819F-31F7-7B239DBDF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6F179-0BA9-C392-557E-C376E48B8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4097385-4470-45FB-9F49-A8869B20F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81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52AA09-1D50-F406-7DFF-07FDFC14A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7FFC35-0B37-E4B1-1E8B-6D862B298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EF2FF-1D44-BF51-5682-221FEFA9E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1BE48B4-0588-4520-801E-CE6D2868B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54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77F1A-CCFD-06C1-40B1-B26D2022F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7790E-9E20-9FF6-B4B3-CCDF12639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E1F23-EFD0-CCC7-BA6A-5E1439436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33F9788-47D2-4089-AC25-97DD06F77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642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4087B6-B8A1-8218-D446-81BA71CF2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6ED112-4A82-42BA-8548-BE2F11A62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2D99B1-6616-DB1A-FDAE-1278DAD03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0441074-16C2-4BD2-930F-F6C04EBFE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2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98BA79-DE6B-9839-26B3-A5761F950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39BDC2-BA4C-D1B7-29E9-FB6FBDD9C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32B894-29AE-422F-1A03-990604AFB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8C86912-ABFA-4684-AB40-91EFB68FC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8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F34AB3-4CB8-3F31-B167-E0824F700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E56188-F256-F2B8-B8D0-59B139840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A7CAB6-FFC6-7167-0B4B-000E82D69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581DF5A-D01E-4744-B1BA-07291F96B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54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0E7E0-5E5F-9C7C-5CB0-16DF44112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ED59-ECAB-60A3-D436-FF56FE010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9223B-84DF-4CCD-829D-6B06AC1DD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629121E-89F9-4D45-94BB-A8F6831E7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26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A0D7B5-B758-EF00-4718-8EFB30077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9FEFA3-9257-D223-8C4F-97FE326A9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667084-68A1-CEF1-6F91-1C1B52360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B7295-4AAB-48D5-BF08-D2BE5FECE73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598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F3AFD-1D80-D6D3-304A-F8334D102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2BCAA-33C3-D67E-0236-60E14FE1E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2D18E-F78A-CE69-52D1-1E4444A4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6886B11-A6C0-4F56-9EDA-A504AE31B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760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B93AA-2294-702B-E394-B7EAD9324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DCF665-6DD1-8D85-2580-127D2E11D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02FA2-A7E4-8A6E-65CD-BE0596475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2E419FB-FFC9-463A-A76E-45726A7F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74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39B00F-A7F0-A853-D864-F165CB1AA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8C5BE-1195-FEB5-634F-507AC0EEF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DF80A-E724-367F-83C4-84AED5773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436761C-9D51-4057-846B-B48DAA943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8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CA8F06-114D-F3A6-9722-93E0E03E6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E697-08C6-4182-B96A-77E961AA3115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1C27F4-881E-9BEC-E14E-09D843390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446EAA-CE8B-D163-E390-9A1D3620B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2B152-AE14-4063-9C02-8E299B571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688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C5829-078B-ABC2-445F-BB92716AA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5B1E-A922-4074-A17E-634EBB67E15D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83C64-2A7B-707A-4317-A37AD8269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1BE61C-CC1E-86F9-97B5-6C060044F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51706-3AE4-4EB0-8D10-827B8B4D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1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837A8-FB65-24EF-0C47-EB9283555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027F5-7197-45E9-9FEB-6F65728EE457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690512-8CA5-729D-5490-5B9CED083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AB21C-747E-4BB1-E9B6-FE5D93C03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E3742-9529-43F9-AE16-1715B317F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512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EBDEC-0AED-0962-0C84-8AE1EC67D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E53F-7FA1-4401-A86A-AC1760914108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FB13F-719E-F231-8E43-5FA00C2FC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4FAC1-3942-130F-61FF-92A2603A3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223BE-751A-4B4E-BF95-6FFAE9401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187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E8B385-DC2F-3B7B-57E5-9EC7C2DE3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B81A0-DF50-4783-87AA-65C4CBD2B54D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9D2FD9-188D-FE7D-C9E6-0086D40AB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C88041-C767-188B-A6D7-A5E6B75C9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3421B-80C5-4BFC-8AF2-F8B61A2DE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65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646550-0400-3442-3D78-FEF5417D7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6E85-AE03-4795-9988-429683D63A4E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BD1D85-F854-5D5A-7325-EF36E7B79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41028E-E6D2-9404-B0C5-F25A7673C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D4F95-257B-4B2B-A666-469262F1E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798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638C35-8F13-2371-E738-88E6B66C4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3FE6-41D1-4792-9A37-0FD472C0B6D7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E06588-ECC7-D2CD-DAAF-5AEB5AA8C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5B6EBD-D0F5-8316-1E8E-32266622A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9EE35-6C1A-4FEF-B551-8DF8FA6BF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DC5AFF-E8B9-0614-63B5-A29FF24EF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CFA233-2E4A-B764-CF55-B34EC9F6F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3945C-E6E1-E2A7-A3C7-979DE94D8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4EFA6-8B2B-4ECB-B434-214226E93D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6598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95868-4778-4241-F9F0-AE884772B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6D7A-54D0-44F7-90E6-A06DB743DE78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BD2DE-4F72-A479-F134-25BEC104B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300C7-1DBA-6E5A-F026-B07FA2A97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A53AB-E5C2-4D5B-899E-C4364B472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395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B2B96-91E0-F830-5DC1-ACF457BDB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DBBF-E1B1-4322-9099-882B3AB38683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05687D-A111-AE28-008D-A8A757E08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3AECB-AEE9-796D-4CC5-8EFC28CBD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76E79-5660-45A9-9D13-B97F99966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373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FC1BD6-F90E-8A28-EFE0-E19295A71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DC51-CED9-4B62-B3E0-4DEA457C110A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966CF6-CA70-C9EC-E557-74BEA5352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8130D9-0929-E39B-C93B-39FFAD2D5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E0A76-FAD6-4B6A-8BAD-1A56C2580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402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FAEAD2-6B96-84F0-FE37-55E9221CD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19AC-2007-405C-8091-83BCCA1CB267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4D2BA6-66D8-1779-0B6E-47CC32FD0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C5DF0-1C78-E41A-DDA8-85D4C7DC3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732B3-A7CF-4521-B7AA-1730344F4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13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6A03E11-1F78-67ED-6B71-BE8C0598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A12DB-782B-4B6C-9018-F82D87720AA1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773D0A-3513-6417-CC88-DE452DFF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ACBECD-CF9E-54EE-1A04-C2742DF6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64B8-A974-436E-AE0A-B31910468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01949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370398-FB5F-A879-EBF7-815A41BB8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31AFA6-C52F-14A0-05B0-FD4FDE13C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CF40DDD-4340-10F1-F555-F3F8F545C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5C550-DEE6-4D2F-9C6A-BB81F6EF8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72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F3510-6544-BC33-4B7D-7B6ABBCDD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9BD56-9128-25F7-582E-1C039FCE2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843F1-E38F-EA1C-582C-6EA030F1D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4A832-AF6F-468B-9E0E-BC6376E223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002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D814F0-DCAC-8999-6972-FEADBD1ED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5462E2-3A6D-CBE5-4035-76D897F7D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117597-8B7D-F94D-288D-A91F92AAC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B55C6-6C2B-45D1-BDE5-4700DCE850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047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A18E84-3C36-6E8D-0015-EC6E211DD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87D676-56E0-A967-5A8E-99D7E8335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1C3209-BA15-2572-C437-0C76B4E4A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21F6B-1EF4-4415-AE62-5F43EF6F0B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11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A77269-C31E-0879-E8BB-3D56E8C44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E2C99D-3277-09EA-B76F-D932DC05C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A86BAF-16F4-F928-A688-06DF767A8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E4F43-CDFC-4AB1-9B22-15AD77A368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321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BB0B2-06EB-CBF4-C053-A50C2B3D1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1F5497-C331-0F48-F2D3-D23E5282B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D4241-AB6F-D766-7912-75EF2AA5B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2D3F1-641E-46E4-ACD9-823D77BA23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74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53E6D-93A7-1675-FA31-D272216CC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1E2FA-C01A-E7E4-E732-B4CFE446C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3D32B-FA3C-E523-2177-995AB4DB0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B1672-AE09-4253-8D13-89F8219772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450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255A6A-52D2-79E4-4AB3-278D0B2F2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61805A-066B-E05B-6F01-F5E1A343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D4B88C-A6BA-C96C-DF36-C1650F9E63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026269-70BB-E251-4F54-108D7C9C6A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7685CE-9FB8-06A0-B5D5-A1ABDEA557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D198BEB-7229-4557-93C6-B8807794E4F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4DF7501-346B-0AAE-3DD8-33604432C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F608FA5-B715-4D97-4E4D-3780200B5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EE4C55-063B-6CB1-66F7-D5A2ADF55F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510D9D-6639-BD6D-C375-CF17DF33B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2E4020-2450-AF4A-E421-D1D0DA8F81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61097B98-9345-4839-9D5E-8DEA3840E2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AF4A80D-A49D-58E5-AF02-047E57C91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30B2830-1DA1-21B5-6DE6-DDE5102ED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1F091224-BE4F-13A7-7AA5-2BEF331D03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13207F-0F55-44BD-BDA7-732EBC240A5C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3C9D444-1C2B-7DDB-A56E-A15875D786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E4A2936-2FD2-F05A-2BF7-AF9C0DCFD8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C742B27D-BA25-422F-B0A6-F630DC4FFC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648585F7-CC82-3D74-5583-AE7228F8B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27551" y="63503"/>
            <a:ext cx="6477000" cy="7747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40">
              <a:defRPr/>
            </a:pP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Thứ ba ngày 7 tháng 3 năm 2023</a:t>
            </a:r>
          </a:p>
          <a:p>
            <a:pPr algn="ctr" defTabSz="1219140">
              <a:defRPr/>
            </a:pP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 tả (Nghe- viết)</a:t>
            </a:r>
          </a:p>
        </p:txBody>
      </p:sp>
      <p:sp>
        <p:nvSpPr>
          <p:cNvPr id="17411" name="WordArt 3">
            <a:extLst>
              <a:ext uri="{FF2B5EF4-FFF2-40B4-BE49-F238E27FC236}">
                <a16:creationId xmlns:a16="http://schemas.microsoft.com/office/drawing/2014/main" id="{83DEECEB-F061-7B7A-6091-01C6661366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24013" y="995363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3" descr="WhitecornerFlower">
            <a:extLst>
              <a:ext uri="{FF2B5EF4-FFF2-40B4-BE49-F238E27FC236}">
                <a16:creationId xmlns:a16="http://schemas.microsoft.com/office/drawing/2014/main" id="{F4F2D45B-0AA9-793B-60E3-19F65475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WhitecornerFlower">
            <a:extLst>
              <a:ext uri="{FF2B5EF4-FFF2-40B4-BE49-F238E27FC236}">
                <a16:creationId xmlns:a16="http://schemas.microsoft.com/office/drawing/2014/main" id="{EB5523C4-7719-CFA9-244B-F137C951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9">
            <a:extLst>
              <a:ext uri="{FF2B5EF4-FFF2-40B4-BE49-F238E27FC236}">
                <a16:creationId xmlns:a16="http://schemas.microsoft.com/office/drawing/2014/main" id="{9B1BAB78-B62C-D7C2-3F0E-B9B16867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350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7415" name="Picture 20">
            <a:extLst>
              <a:ext uri="{FF2B5EF4-FFF2-40B4-BE49-F238E27FC236}">
                <a16:creationId xmlns:a16="http://schemas.microsoft.com/office/drawing/2014/main" id="{2F7B0DDD-1C0C-06C0-2ED7-70716B70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7416" name="Rectangle 36">
            <a:extLst>
              <a:ext uri="{FF2B5EF4-FFF2-40B4-BE49-F238E27FC236}">
                <a16:creationId xmlns:a16="http://schemas.microsoft.com/office/drawing/2014/main" id="{48CA5E60-0956-F138-5612-B0F3D386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4" tIns="60957" rIns="121914" bIns="60957" anchor="ctr"/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1D712-8C45-2F73-9AC8-84E06BCD34C7}"/>
              </a:ext>
            </a:extLst>
          </p:cNvPr>
          <p:cNvSpPr/>
          <p:nvPr/>
        </p:nvSpPr>
        <p:spPr>
          <a:xfrm>
            <a:off x="366355" y="822052"/>
            <a:ext cx="8411306" cy="615553"/>
          </a:xfrm>
          <a:prstGeom prst="rect">
            <a:avLst/>
          </a:prstGeom>
        </p:spPr>
        <p:txBody>
          <a:bodyPr lIns="121914" tIns="60957" rIns="121914" bIns="60957">
            <a:spAutoFit/>
          </a:bodyPr>
          <a:lstStyle/>
          <a:p>
            <a:pPr algn="ctr" defTabSz="12191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LÀ THỦY TỔ LOÀI NGƯỜI</a:t>
            </a:r>
            <a:endParaRPr lang="en-US" sz="3200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3B52E-8688-5B86-CC84-5BA7D0819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6" y="0"/>
            <a:ext cx="9107714" cy="670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4D4CC9-CB86-635A-49C7-2FA497F4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1143000"/>
            <a:ext cx="8734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vi-VN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Theo một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truyền thuyết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húa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rời đã dành ra bảy ngày để sáng tạo muôn loài, trong đó có thuỷ tổ loài người là ông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A- đam 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và bà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Ê- va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 Ở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rung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uốc cũng có truyện thần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ữ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 dùng đất thó nặn thành người. Còn đối với người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Ấ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n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ộ, vị thần tạo ra con người là thần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Bra- hma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 Đến giữa thế kỉ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XIX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nhờ công trình nghiên cứu của nhà bác học thiên tài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ác- lơ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ác- uyn, người ta mới biết rằng loài người được hình thành dần qua hàng triệu năm từ một loài vượn cổ.</a:t>
            </a:r>
            <a:endParaRPr lang="en-US" altLang="en-US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0ED776-520B-4D86-193D-68530CE4996F}"/>
              </a:ext>
            </a:extLst>
          </p:cNvPr>
          <p:cNvSpPr txBox="1">
            <a:spLocks/>
          </p:cNvSpPr>
          <p:nvPr/>
        </p:nvSpPr>
        <p:spPr bwMode="auto">
          <a:xfrm>
            <a:off x="2971800" y="152400"/>
            <a:ext cx="4518280" cy="106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(Nghe –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Ai </a:t>
            </a:r>
            <a:r>
              <a:rPr lang="en-US" alt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thuỷ</a:t>
            </a:r>
            <a:r>
              <a:rPr lang="en-US" alt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tổ</a:t>
            </a:r>
            <a:r>
              <a:rPr lang="en-US" alt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loài</a:t>
            </a:r>
            <a:r>
              <a:rPr lang="en-US" alt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người</a:t>
            </a:r>
            <a:endParaRPr lang="en-US" alt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9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8976A01F-BC57-F4F9-A453-9B555DDD7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79500"/>
            <a:ext cx="792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7D2C8B-A2C2-96BD-2BD6-D07E4ADA8482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676400"/>
            <a:ext cx="5410200" cy="63976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7B9C1-32DA-AE6D-C6A3-8EAC9C339E36}"/>
              </a:ext>
            </a:extLst>
          </p:cNvPr>
          <p:cNvSpPr txBox="1"/>
          <p:nvPr/>
        </p:nvSpPr>
        <p:spPr>
          <a:xfrm>
            <a:off x="609600" y="2514600"/>
            <a:ext cx="14478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id="{DD9DD57D-464F-5457-60F7-2780946A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76600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8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5">
            <a:extLst>
              <a:ext uri="{FF2B5EF4-FFF2-40B4-BE49-F238E27FC236}">
                <a16:creationId xmlns:a16="http://schemas.microsoft.com/office/drawing/2014/main" id="{5589E1EC-E827-84B7-D657-92864492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95725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đam</a:t>
            </a:r>
            <a:endParaRPr lang="en-US" sz="28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ED91D4-B2D2-E0D1-EBA0-2DE74D623E18}"/>
              </a:ext>
            </a:extLst>
          </p:cNvPr>
          <p:cNvCxnSpPr/>
          <p:nvPr/>
        </p:nvCxnSpPr>
        <p:spPr>
          <a:xfrm>
            <a:off x="4383088" y="2840038"/>
            <a:ext cx="0" cy="36369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0" name="TextBox 8">
            <a:extLst>
              <a:ext uri="{FF2B5EF4-FFF2-40B4-BE49-F238E27FC236}">
                <a16:creationId xmlns:a16="http://schemas.microsoft.com/office/drawing/2014/main" id="{B2DAA280-AA4C-0D7F-9A96-5D79580C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05325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Ê-</a:t>
            </a: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en-US" sz="28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9">
            <a:extLst>
              <a:ext uri="{FF2B5EF4-FFF2-40B4-BE49-F238E27FC236}">
                <a16:creationId xmlns:a16="http://schemas.microsoft.com/office/drawing/2014/main" id="{A757B0A5-80C1-A85B-75F5-4DDB6AA8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38725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Bra-</a:t>
            </a: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hma</a:t>
            </a:r>
            <a:endParaRPr lang="en-US" sz="28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Box 10">
            <a:extLst>
              <a:ext uri="{FF2B5EF4-FFF2-40B4-BE49-F238E27FC236}">
                <a16:creationId xmlns:a16="http://schemas.microsoft.com/office/drawing/2014/main" id="{79E46A82-F600-2342-8F7F-9BE25284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562600"/>
            <a:ext cx="2590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Sác-lơ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Đác-uyn</a:t>
            </a:r>
            <a:endParaRPr lang="en-US" sz="28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DE53E-A328-6933-2449-87E9D0C0B0C8}"/>
              </a:ext>
            </a:extLst>
          </p:cNvPr>
          <p:cNvSpPr txBox="1"/>
          <p:nvPr/>
        </p:nvSpPr>
        <p:spPr>
          <a:xfrm>
            <a:off x="4743450" y="2514600"/>
            <a:ext cx="272415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04" name="TextBox 12">
            <a:extLst>
              <a:ext uri="{FF2B5EF4-FFF2-40B4-BE49-F238E27FC236}">
                <a16:creationId xmlns:a16="http://schemas.microsoft.com/office/drawing/2014/main" id="{241B67E7-78CF-5158-4872-B68934CBC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276600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>
            <a:extLst>
              <a:ext uri="{FF2B5EF4-FFF2-40B4-BE49-F238E27FC236}">
                <a16:creationId xmlns:a16="http://schemas.microsoft.com/office/drawing/2014/main" id="{D2EF4068-5B3E-43D8-268C-BDA94DA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889375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XIX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1" grpId="0"/>
      <p:bldP spid="8202" grpId="0"/>
      <p:bldP spid="8204" grpId="0"/>
      <p:bldP spid="8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878AB3B1-8785-E2D3-3E0A-D327241FBDF7}"/>
              </a:ext>
            </a:extLst>
          </p:cNvPr>
          <p:cNvSpPr/>
          <p:nvPr/>
        </p:nvSpPr>
        <p:spPr>
          <a:xfrm>
            <a:off x="1905000" y="2362200"/>
            <a:ext cx="5105400" cy="248443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8131E80-CC94-8187-A230-AA330D56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92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489C0-98E6-8BC6-41D8-57C193DEE7C0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295400"/>
            <a:ext cx="5410200" cy="63976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1F6852-4218-A0CF-6A6A-29CF91887C58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5456238"/>
            <a:ext cx="5410200" cy="63976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452843A8-BBEE-64E5-69D4-487A3A296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2919" name="Rectangle 7">
            <a:extLst>
              <a:ext uri="{FF2B5EF4-FFF2-40B4-BE49-F238E27FC236}">
                <a16:creationId xmlns:a16="http://schemas.microsoft.com/office/drawing/2014/main" id="{E92EF067-E4B8-276B-6130-236F9CB2C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914400"/>
            <a:ext cx="8961437" cy="6781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charset="0"/>
              </a:rPr>
              <a:t>chơi</a:t>
            </a:r>
            <a:r>
              <a:rPr lang="en-US" sz="2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charset="0"/>
              </a:rPr>
              <a:t>đồ</a:t>
            </a:r>
            <a:r>
              <a:rPr lang="en-US" sz="2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charset="0"/>
              </a:rPr>
              <a:t>cổ</a:t>
            </a:r>
            <a:endParaRPr lang="en-US" sz="2200" b="1" i="1" dirty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dirty="0">
                <a:latin typeface="Arial" charset="0"/>
              </a:rPr>
              <a:t>     </a:t>
            </a:r>
            <a:r>
              <a:rPr lang="en-US" sz="2200" spc="-40" dirty="0" err="1">
                <a:latin typeface="Arial" charset="0"/>
              </a:rPr>
              <a:t>Xưa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có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một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anh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học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trò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rất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mê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đồ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cổ</a:t>
            </a:r>
            <a:r>
              <a:rPr lang="en-US" sz="2200" spc="-40" dirty="0">
                <a:latin typeface="Arial" charset="0"/>
              </a:rPr>
              <a:t>. </a:t>
            </a:r>
            <a:r>
              <a:rPr lang="en-US" sz="2200" spc="-40" dirty="0" err="1">
                <a:latin typeface="Arial" charset="0"/>
              </a:rPr>
              <a:t>Một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hôm</a:t>
            </a:r>
            <a:r>
              <a:rPr lang="en-US" sz="2200" spc="-40" dirty="0">
                <a:latin typeface="Arial" charset="0"/>
              </a:rPr>
              <a:t>, </a:t>
            </a:r>
            <a:r>
              <a:rPr lang="en-US" sz="2200" spc="-40" dirty="0" err="1">
                <a:latin typeface="Arial" charset="0"/>
              </a:rPr>
              <a:t>có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người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đưa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đến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manh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chiếu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rách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bảo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là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chiếu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Khổng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Tử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đã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ngồi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dạy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học</a:t>
            </a:r>
            <a:r>
              <a:rPr lang="en-US" sz="2200" spc="-40" dirty="0">
                <a:latin typeface="Arial" charset="0"/>
              </a:rPr>
              <a:t>. </a:t>
            </a:r>
            <a:r>
              <a:rPr lang="en-US" sz="2200" spc="-40" dirty="0" err="1">
                <a:latin typeface="Arial" charset="0"/>
              </a:rPr>
              <a:t>Anh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chàng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hết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sức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mừng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rỡ</a:t>
            </a:r>
            <a:r>
              <a:rPr lang="en-US" sz="2200" spc="-40" dirty="0">
                <a:latin typeface="Arial" charset="0"/>
              </a:rPr>
              <a:t>, </a:t>
            </a:r>
            <a:r>
              <a:rPr lang="en-US" sz="2200" spc="-40" dirty="0" err="1">
                <a:latin typeface="Arial" charset="0"/>
              </a:rPr>
              <a:t>đem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hết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ruộng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ra</a:t>
            </a:r>
            <a:r>
              <a:rPr lang="en-US" sz="2200" spc="-40" dirty="0">
                <a:latin typeface="Arial" charset="0"/>
              </a:rPr>
              <a:t> </a:t>
            </a:r>
            <a:r>
              <a:rPr lang="en-US" sz="2200" spc="-40" dirty="0" err="1">
                <a:latin typeface="Arial" charset="0"/>
              </a:rPr>
              <a:t>đổi</a:t>
            </a:r>
            <a:r>
              <a:rPr lang="en-US" sz="2200" spc="-40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spc="-40" dirty="0">
                <a:latin typeface="Arial" charset="0"/>
              </a:rPr>
              <a:t>     </a:t>
            </a:r>
            <a:r>
              <a:rPr lang="en-US" sz="2200" dirty="0" err="1">
                <a:latin typeface="Arial" charset="0"/>
              </a:rPr>
              <a:t>Chẳng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lâu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lại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có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kẻ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đem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một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cây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gậy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cũ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kĩ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đến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bảo</a:t>
            </a:r>
            <a:r>
              <a:rPr lang="en-US" sz="2200" dirty="0">
                <a:latin typeface="Arial" charset="0"/>
              </a:rPr>
              <a:t>: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dirty="0">
                <a:latin typeface="Arial" charset="0"/>
              </a:rPr>
              <a:t>     - </a:t>
            </a:r>
            <a:r>
              <a:rPr lang="en-US" sz="2200" dirty="0" err="1">
                <a:latin typeface="Arial" charset="0"/>
              </a:rPr>
              <a:t>Đây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cây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gậy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cụ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tổ</a:t>
            </a:r>
            <a:r>
              <a:rPr lang="en-US" sz="2200" dirty="0">
                <a:latin typeface="Arial" charset="0"/>
              </a:rPr>
              <a:t> Chu </a:t>
            </a:r>
            <a:r>
              <a:rPr lang="en-US" sz="2200" dirty="0" err="1">
                <a:latin typeface="Arial" charset="0"/>
              </a:rPr>
              <a:t>Văn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Vương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dùng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lúc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chạy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loạn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còn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xưa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hơn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manh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chiếu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của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Khổng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Tử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mấy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trăm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năm</a:t>
            </a:r>
            <a:r>
              <a:rPr lang="en-US" sz="2200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spc="-10" dirty="0">
                <a:latin typeface="Arial" charset="0"/>
              </a:rPr>
              <a:t>     </a:t>
            </a:r>
            <a:r>
              <a:rPr lang="en-US" sz="2200" spc="-10" dirty="0" err="1">
                <a:latin typeface="Arial" charset="0"/>
              </a:rPr>
              <a:t>Quá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đỗi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ngưỡng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mộ</a:t>
            </a:r>
            <a:r>
              <a:rPr lang="en-US" sz="2200" spc="-10" dirty="0">
                <a:latin typeface="Arial" charset="0"/>
              </a:rPr>
              <a:t>, </a:t>
            </a:r>
            <a:r>
              <a:rPr lang="en-US" sz="2200" spc="-10" dirty="0" err="1">
                <a:latin typeface="Arial" charset="0"/>
              </a:rPr>
              <a:t>anh</a:t>
            </a:r>
            <a:r>
              <a:rPr lang="en-US" sz="2200" spc="-10" dirty="0">
                <a:latin typeface="Arial" charset="0"/>
              </a:rPr>
              <a:t> ta </a:t>
            </a:r>
            <a:r>
              <a:rPr lang="en-US" sz="2200" spc="-10" dirty="0" err="1">
                <a:latin typeface="Arial" charset="0"/>
              </a:rPr>
              <a:t>bèn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bán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hết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đồ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đạc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trong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nhà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để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mua</a:t>
            </a:r>
            <a:r>
              <a:rPr lang="en-US" sz="2200" spc="-10" dirty="0">
                <a:latin typeface="Arial" charset="0"/>
              </a:rPr>
              <a:t> </a:t>
            </a:r>
            <a:r>
              <a:rPr lang="en-US" sz="2200" spc="-10" dirty="0" err="1">
                <a:latin typeface="Arial" charset="0"/>
              </a:rPr>
              <a:t>gậy</a:t>
            </a:r>
            <a:r>
              <a:rPr lang="en-US" sz="2200" spc="-10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spc="-10" dirty="0">
                <a:latin typeface="Arial" charset="0"/>
              </a:rPr>
              <a:t>     </a:t>
            </a:r>
            <a:r>
              <a:rPr lang="en-US" sz="2200" dirty="0" err="1">
                <a:latin typeface="Arial" charset="0"/>
              </a:rPr>
              <a:t>Sau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đó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lại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có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kẻ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đến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một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chiếc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bát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gỗ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nói</a:t>
            </a:r>
            <a:r>
              <a:rPr lang="en-US" sz="2200" dirty="0">
                <a:latin typeface="Arial" charset="0"/>
              </a:rPr>
              <a:t>: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dirty="0">
                <a:latin typeface="Arial" charset="0"/>
              </a:rPr>
              <a:t>     - </a:t>
            </a:r>
            <a:r>
              <a:rPr lang="en-US" sz="2200" dirty="0" err="1">
                <a:latin typeface="Arial" charset="0"/>
              </a:rPr>
              <a:t>Bát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này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được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làm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từ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thời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Ngũ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Đế</a:t>
            </a:r>
            <a:r>
              <a:rPr lang="en-US" sz="2200" dirty="0">
                <a:latin typeface="Arial" charset="0"/>
              </a:rPr>
              <a:t>. So </a:t>
            </a:r>
            <a:r>
              <a:rPr lang="en-US" sz="2200" dirty="0" err="1">
                <a:latin typeface="Arial" charset="0"/>
              </a:rPr>
              <a:t>với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nó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chiếc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gậy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đời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nhà</a:t>
            </a:r>
            <a:r>
              <a:rPr lang="en-US" sz="2200" dirty="0">
                <a:latin typeface="Arial" charset="0"/>
              </a:rPr>
              <a:t> Chu </a:t>
            </a:r>
            <a:r>
              <a:rPr lang="en-US" sz="2200" dirty="0" err="1">
                <a:latin typeface="Arial" charset="0"/>
              </a:rPr>
              <a:t>ăn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thua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gì</a:t>
            </a:r>
            <a:r>
              <a:rPr lang="en-US" sz="2200" dirty="0">
                <a:latin typeface="Arial" charset="0"/>
              </a:rPr>
              <a:t> ?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dirty="0">
                <a:latin typeface="Arial" charset="0"/>
              </a:rPr>
              <a:t>     </a:t>
            </a:r>
            <a:r>
              <a:rPr lang="en-US" sz="2200" dirty="0" err="1">
                <a:latin typeface="Arial" charset="0"/>
              </a:rPr>
              <a:t>Chẳng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thèm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tính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anh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học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trò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bán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cả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nhà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để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mua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bát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nọ</a:t>
            </a:r>
            <a:r>
              <a:rPr lang="en-US" sz="2200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dirty="0">
                <a:latin typeface="Arial" charset="0"/>
              </a:rPr>
              <a:t>     </a:t>
            </a:r>
            <a:r>
              <a:rPr lang="en-US" sz="2200" dirty="0" err="1">
                <a:latin typeface="Arial" charset="0"/>
              </a:rPr>
              <a:t>Thế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trắng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tay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phải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ăn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mày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nhưng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anh</a:t>
            </a:r>
            <a:r>
              <a:rPr lang="en-US" sz="2200" dirty="0">
                <a:latin typeface="Arial" charset="0"/>
              </a:rPr>
              <a:t> ta </a:t>
            </a:r>
            <a:r>
              <a:rPr lang="en-US" sz="2200" dirty="0" err="1">
                <a:latin typeface="Arial" charset="0"/>
              </a:rPr>
              <a:t>không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giờ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xin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cơm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xin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gạo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gào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lên</a:t>
            </a:r>
            <a:r>
              <a:rPr lang="en-US" sz="2200" dirty="0">
                <a:latin typeface="Arial" charset="0"/>
              </a:rPr>
              <a:t>: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200" dirty="0">
                <a:latin typeface="Arial" charset="0"/>
              </a:rPr>
              <a:t>     - </a:t>
            </a:r>
            <a:r>
              <a:rPr lang="en-US" sz="2200" dirty="0" err="1">
                <a:latin typeface="Arial" charset="0"/>
              </a:rPr>
              <a:t>Ới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ông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bà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ai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có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tiền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Cửu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Phủ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của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Khương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Thái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Công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tôi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xin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một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đồng</a:t>
            </a:r>
            <a:r>
              <a:rPr lang="en-US" sz="2200" dirty="0">
                <a:latin typeface="Arial" charset="0"/>
              </a:rPr>
              <a:t> !                                                 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i="1" dirty="0">
                <a:solidFill>
                  <a:srgbClr val="0000CC"/>
                </a:solidFill>
                <a:latin typeface="Arial" charset="0"/>
              </a:rPr>
              <a:t>                                                                       Theo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BÍ QUYẾT SỐNG LÂU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0339D99B-36F6-1D38-8284-FF3C7FE1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Bài 1: </a:t>
            </a:r>
            <a:r>
              <a:rPr lang="en-US" altLang="en-US" sz="2400" b="1" i="1"/>
              <a:t>Tìm các tên riêng trong mẩu chuyện vui dưới đây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và cho biết những tên riêng đó được viết như thế nào.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B9F7DE-7C73-A929-0E5A-E45E2D319222}"/>
              </a:ext>
            </a:extLst>
          </p:cNvPr>
          <p:cNvCxnSpPr/>
          <p:nvPr/>
        </p:nvCxnSpPr>
        <p:spPr>
          <a:xfrm>
            <a:off x="3749675" y="1968500"/>
            <a:ext cx="1279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1A323C-22CD-578A-09FC-2C3F0945A489}"/>
              </a:ext>
            </a:extLst>
          </p:cNvPr>
          <p:cNvCxnSpPr/>
          <p:nvPr/>
        </p:nvCxnSpPr>
        <p:spPr>
          <a:xfrm>
            <a:off x="2835275" y="3278188"/>
            <a:ext cx="1279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63B34C-6C19-BB0A-DDAC-61C527AA35AE}"/>
              </a:ext>
            </a:extLst>
          </p:cNvPr>
          <p:cNvCxnSpPr/>
          <p:nvPr/>
        </p:nvCxnSpPr>
        <p:spPr>
          <a:xfrm>
            <a:off x="6537325" y="6299200"/>
            <a:ext cx="2378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12EFC-A0C9-3A0D-0BCB-C6B56DAB6669}"/>
              </a:ext>
            </a:extLst>
          </p:cNvPr>
          <p:cNvCxnSpPr/>
          <p:nvPr/>
        </p:nvCxnSpPr>
        <p:spPr>
          <a:xfrm>
            <a:off x="4124325" y="4610100"/>
            <a:ext cx="1006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5D32BB-FA7A-0ACD-5E16-704968E832A5}"/>
              </a:ext>
            </a:extLst>
          </p:cNvPr>
          <p:cNvCxnSpPr/>
          <p:nvPr/>
        </p:nvCxnSpPr>
        <p:spPr>
          <a:xfrm>
            <a:off x="76200" y="4938713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6FB4BE-483C-C3A6-C56C-C16D239DD397}"/>
              </a:ext>
            </a:extLst>
          </p:cNvPr>
          <p:cNvCxnSpPr/>
          <p:nvPr/>
        </p:nvCxnSpPr>
        <p:spPr>
          <a:xfrm>
            <a:off x="4724400" y="6286500"/>
            <a:ext cx="1096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A327BD-620F-6F54-77FB-859F97CE0D34}"/>
              </a:ext>
            </a:extLst>
          </p:cNvPr>
          <p:cNvCxnSpPr/>
          <p:nvPr/>
        </p:nvCxnSpPr>
        <p:spPr>
          <a:xfrm>
            <a:off x="3398838" y="2930525"/>
            <a:ext cx="2011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DABAB0-878D-5A16-4441-02CE1C57A065}"/>
              </a:ext>
            </a:extLst>
          </p:cNvPr>
          <p:cNvCxnSpPr/>
          <p:nvPr/>
        </p:nvCxnSpPr>
        <p:spPr>
          <a:xfrm>
            <a:off x="1295400" y="533400"/>
            <a:ext cx="594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64D38-022B-CBD3-5B69-A940497602A4}"/>
              </a:ext>
            </a:extLst>
          </p:cNvPr>
          <p:cNvCxnSpPr/>
          <p:nvPr/>
        </p:nvCxnSpPr>
        <p:spPr>
          <a:xfrm>
            <a:off x="762000" y="893763"/>
            <a:ext cx="7391400" cy="20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ỜI KHỔNG TỬ: 20 TUỔI HỌC - 30 TUỔI LIỀU - 40 TUỔI CHỪA - 50 TUỔIi ...">
            <a:extLst>
              <a:ext uri="{FF2B5EF4-FFF2-40B4-BE49-F238E27FC236}">
                <a16:creationId xmlns:a16="http://schemas.microsoft.com/office/drawing/2014/main" id="{70B97884-CE51-CE97-0DF6-248E4813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8148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BE950F-E851-C774-8B5F-6E2792B08FAF}"/>
              </a:ext>
            </a:extLst>
          </p:cNvPr>
          <p:cNvSpPr/>
          <p:nvPr/>
        </p:nvSpPr>
        <p:spPr>
          <a:xfrm>
            <a:off x="76200" y="5599113"/>
            <a:ext cx="89916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spc="-30" dirty="0">
                <a:latin typeface="Arial" charset="0"/>
                <a:cs typeface="Times New Roman" pitchFamily="18" charset="0"/>
              </a:rPr>
              <a:t>- </a:t>
            </a:r>
            <a:r>
              <a:rPr lang="en-US" sz="2800" b="1" spc="-3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Khổng</a:t>
            </a:r>
            <a:r>
              <a:rPr lang="en-US" sz="2800" b="1" spc="-3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Tử</a:t>
            </a:r>
            <a:r>
              <a:rPr lang="en-US" sz="2800" b="1" spc="-3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(551 - 479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trước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Công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nguyên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):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tên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thật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là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Khổng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Khâu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,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nhà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tư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tưởng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lớn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của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Trung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Hoa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cô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̉ </a:t>
            </a:r>
            <a:r>
              <a:rPr lang="en-US" sz="2800" spc="-30" dirty="0" err="1">
                <a:latin typeface="Arial" charset="0"/>
                <a:cs typeface="Times New Roman" pitchFamily="18" charset="0"/>
              </a:rPr>
              <a:t>đại</a:t>
            </a:r>
            <a:r>
              <a:rPr lang="en-US" sz="2800" spc="-30" dirty="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31748" name="Title 1">
            <a:extLst>
              <a:ext uri="{FF2B5EF4-FFF2-40B4-BE49-F238E27FC236}">
                <a16:creationId xmlns:a16="http://schemas.microsoft.com/office/drawing/2014/main" id="{0486BF72-97C1-B035-E4A5-7DA534DA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19088"/>
            <a:ext cx="8229600" cy="487362"/>
          </a:xfrm>
        </p:spPr>
        <p:txBody>
          <a:bodyPr/>
          <a:lstStyle/>
          <a:p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9D20232C-5B31-4450-2623-D6749E2C6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398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*Chú giải: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B989CD79-A9D4-7569-683F-BCF6400EF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599113"/>
            <a:ext cx="8991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Chu Văn Vương:</a:t>
            </a:r>
            <a:r>
              <a:rPr lang="en-US" altLang="en-US" sz="2800">
                <a:cs typeface="Times New Roman" panose="02020603050405020304" pitchFamily="18" charset="0"/>
              </a:rPr>
              <a:t> vua nước Chu, sống vào khoảng đầu thế kỉ XI trước Công nguyên.</a:t>
            </a: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920A46F9-63A7-7E38-3260-292B36CD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19088"/>
            <a:ext cx="8229600" cy="487362"/>
          </a:xfrm>
        </p:spPr>
        <p:txBody>
          <a:bodyPr/>
          <a:lstStyle/>
          <a:p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CF46822F-B798-F1C6-75F8-E85D123C6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398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*Chú giải:</a:t>
            </a:r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id="{E75A8DCD-E878-9F1C-9D79-58DABC419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295400"/>
            <a:ext cx="4816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E95C9DF1-E30B-E617-4AA7-40C8D8F74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52400"/>
            <a:ext cx="2174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Content Placeholder 3">
            <a:extLst>
              <a:ext uri="{FF2B5EF4-FFF2-40B4-BE49-F238E27FC236}">
                <a16:creationId xmlns:a16="http://schemas.microsoft.com/office/drawing/2014/main" id="{545AC18D-852A-76E0-7550-D480105D5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2251075" cy="2743200"/>
          </a:xfrm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68AF6A86-9788-9F12-FDCB-6A9D9615B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13995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3A0425DE-CF99-0FE9-D5F0-CF36CF48B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1931"/>
          <a:stretch>
            <a:fillRect/>
          </a:stretch>
        </p:blipFill>
        <p:spPr bwMode="auto">
          <a:xfrm>
            <a:off x="228600" y="3543300"/>
            <a:ext cx="2174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>
            <a:extLst>
              <a:ext uri="{FF2B5EF4-FFF2-40B4-BE49-F238E27FC236}">
                <a16:creationId xmlns:a16="http://schemas.microsoft.com/office/drawing/2014/main" id="{68E5EDBD-575F-31F0-A983-DBD9194AD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589338"/>
            <a:ext cx="2305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6">
            <a:extLst>
              <a:ext uri="{FF2B5EF4-FFF2-40B4-BE49-F238E27FC236}">
                <a16:creationId xmlns:a16="http://schemas.microsoft.com/office/drawing/2014/main" id="{C94A731D-365B-80F0-7270-4F9DDE41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2819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- 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Ngũ Đế: </a:t>
            </a:r>
            <a:r>
              <a:rPr lang="en-US" altLang="en-US" sz="2400">
                <a:cs typeface="Times New Roman" panose="02020603050405020304" pitchFamily="18" charset="0"/>
              </a:rPr>
              <a:t>tức Hoàng Đế, Chuyên Húc, Cốc,  Nghiêu, Thuấn - theo truyền thuyết là năm vị vua thời thượng cổ ở Trung Hoa.</a:t>
            </a:r>
          </a:p>
        </p:txBody>
      </p:sp>
      <p:sp>
        <p:nvSpPr>
          <p:cNvPr id="33800" name="TextBox 1">
            <a:extLst>
              <a:ext uri="{FF2B5EF4-FFF2-40B4-BE49-F238E27FC236}">
                <a16:creationId xmlns:a16="http://schemas.microsoft.com/office/drawing/2014/main" id="{86F2BC5F-91B3-066D-9ACF-63235F19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Hoàng Đế</a:t>
            </a:r>
          </a:p>
        </p:txBody>
      </p:sp>
      <p:sp>
        <p:nvSpPr>
          <p:cNvPr id="33801" name="TextBox 8">
            <a:extLst>
              <a:ext uri="{FF2B5EF4-FFF2-40B4-BE49-F238E27FC236}">
                <a16:creationId xmlns:a16="http://schemas.microsoft.com/office/drawing/2014/main" id="{57DE6203-44CA-477C-6DF0-A51BE870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327775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Nghiêu</a:t>
            </a:r>
          </a:p>
        </p:txBody>
      </p:sp>
      <p:sp>
        <p:nvSpPr>
          <p:cNvPr id="33802" name="TextBox 9">
            <a:extLst>
              <a:ext uri="{FF2B5EF4-FFF2-40B4-BE49-F238E27FC236}">
                <a16:creationId xmlns:a16="http://schemas.microsoft.com/office/drawing/2014/main" id="{C5D988C7-E855-4C64-C2D4-61C64A7C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01950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Cốc</a:t>
            </a:r>
          </a:p>
        </p:txBody>
      </p:sp>
      <p:sp>
        <p:nvSpPr>
          <p:cNvPr id="33803" name="TextBox 10">
            <a:extLst>
              <a:ext uri="{FF2B5EF4-FFF2-40B4-BE49-F238E27FC236}">
                <a16:creationId xmlns:a16="http://schemas.microsoft.com/office/drawing/2014/main" id="{56BC47DE-7DCA-2745-4C04-9235DA3DF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6305550"/>
            <a:ext cx="2239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Thuấn</a:t>
            </a:r>
          </a:p>
        </p:txBody>
      </p:sp>
      <p:sp>
        <p:nvSpPr>
          <p:cNvPr id="33804" name="TextBox 11">
            <a:extLst>
              <a:ext uri="{FF2B5EF4-FFF2-40B4-BE49-F238E27FC236}">
                <a16:creationId xmlns:a16="http://schemas.microsoft.com/office/drawing/2014/main" id="{2B503253-D8A7-98CF-061B-E37CFEA2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2951163"/>
            <a:ext cx="209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Chuyên Húc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64D74F53-CE86-899A-2798-A9ABD407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99113"/>
            <a:ext cx="838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Khương Thái Công: </a:t>
            </a:r>
            <a:r>
              <a:rPr lang="en-US" altLang="en-US" sz="2800">
                <a:cs typeface="Times New Roman" panose="02020603050405020304" pitchFamily="18" charset="0"/>
              </a:rPr>
              <a:t>còn gọi là Khương Tử Nha hay Lã Vọng, quân sư của Chu Văn Vương.</a:t>
            </a: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A57CC569-4BEA-75A9-BA71-A9445FD4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33C641CB-AD2B-5DEB-D0B7-80D821F3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398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*Chú giải:</a:t>
            </a:r>
          </a:p>
        </p:txBody>
      </p:sp>
      <p:pic>
        <p:nvPicPr>
          <p:cNvPr id="34821" name="Content Placeholder 3">
            <a:extLst>
              <a:ext uri="{FF2B5EF4-FFF2-40B4-BE49-F238E27FC236}">
                <a16:creationId xmlns:a16="http://schemas.microsoft.com/office/drawing/2014/main" id="{416E16AA-24BB-EB67-5413-580458A76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3" y="1371600"/>
            <a:ext cx="4779962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D9425667-A056-71E9-6180-E4F61533D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" y="1417638"/>
            <a:ext cx="5238750" cy="3992562"/>
          </a:xfrm>
          <a:noFill/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A4749EE-3A5F-535D-8E3E-82B05399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2971800"/>
            <a:ext cx="396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Cửu Phủ là tên một loại tiền ở Trung Quốc thời xưa.</a:t>
            </a: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11BC7EC-62EA-D874-3E0A-6B9C67BC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3C104C-2790-D142-52B8-FD857C0BF572}"/>
              </a:ext>
            </a:extLst>
          </p:cNvPr>
          <p:cNvGraphicFramePr>
            <a:graphicFrameLocks noGrp="1"/>
          </p:cNvGraphicFramePr>
          <p:nvPr/>
        </p:nvGraphicFramePr>
        <p:xfrm>
          <a:off x="682625" y="1371600"/>
          <a:ext cx="777875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1"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6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b="1" spc="-6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spc="-6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Khổng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Vương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Ngũ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Cửu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Khương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542FF61C-D40E-A5E2-6122-48F896C7C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4038600"/>
            <a:ext cx="84582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vi-V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9459" name="AutoShape 11">
            <a:extLst>
              <a:ext uri="{FF2B5EF4-FFF2-40B4-BE49-F238E27FC236}">
                <a16:creationId xmlns:a16="http://schemas.microsoft.com/office/drawing/2014/main" id="{DE4DDFE7-2350-ECD1-8968-EA27345A3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4419600" cy="1905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altLang="vi-VN" sz="2400" b="1">
                <a:solidFill>
                  <a:srgbClr val="FF5050"/>
                </a:solidFill>
                <a:latin typeface="VNI-Times" pitchFamily="2" charset="0"/>
              </a:rPr>
              <a:t>Õ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805DA2-0717-9F07-C739-1ADD3250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6000"/>
            <a:ext cx="6629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Phan-xi-</a:t>
            </a:r>
            <a:r>
              <a:rPr lang="en-US" altLang="vi-V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alt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 Pa</a:t>
            </a:r>
          </a:p>
        </p:txBody>
      </p:sp>
      <p:sp>
        <p:nvSpPr>
          <p:cNvPr id="19461" name="TextBox 1">
            <a:extLst>
              <a:ext uri="{FF2B5EF4-FFF2-40B4-BE49-F238E27FC236}">
                <a16:creationId xmlns:a16="http://schemas.microsoft.com/office/drawing/2014/main" id="{DDC8F3CA-4340-2FD8-75B8-D32B258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4825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7 tháng 3 năm 2023</a:t>
            </a:r>
          </a:p>
        </p:txBody>
      </p:sp>
      <p:sp>
        <p:nvSpPr>
          <p:cNvPr id="19462" name="TextBox 3">
            <a:extLst>
              <a:ext uri="{FF2B5EF4-FFF2-40B4-BE49-F238E27FC236}">
                <a16:creationId xmlns:a16="http://schemas.microsoft.com/office/drawing/2014/main" id="{D5A3161D-CC99-CB4C-9EDB-9B685E74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734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viết bảng con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1773F7D-321A-FC00-7BD2-DC8B62AD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A3C545-8845-986D-4092-8FC1376BD34B}"/>
              </a:ext>
            </a:extLst>
          </p:cNvPr>
          <p:cNvGraphicFramePr>
            <a:graphicFrameLocks noGrp="1"/>
          </p:cNvGraphicFramePr>
          <p:nvPr/>
        </p:nvGraphicFramePr>
        <p:xfrm>
          <a:off x="682625" y="1371600"/>
          <a:ext cx="777875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1"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6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b="1" spc="-6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spc="-6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hổng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gũ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ửu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hủ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hái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5D356E9-4E66-2309-AA3E-49EF4594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AD795C-3C02-8BEB-5D76-10B0FF68E8A3}"/>
              </a:ext>
            </a:extLst>
          </p:cNvPr>
          <p:cNvGraphicFramePr>
            <a:graphicFrameLocks noGrp="1"/>
          </p:cNvGraphicFramePr>
          <p:nvPr/>
        </p:nvGraphicFramePr>
        <p:xfrm>
          <a:off x="682625" y="1371600"/>
          <a:ext cx="777875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1"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6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b="1" spc="-6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spc="-6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hổng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gũ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ửu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hủ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hái</a:t>
                      </a:r>
                      <a:r>
                        <a:rPr lang="en-US" sz="3200" b="1" i="0" spc="-6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0" spc="-6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="1" i="0" spc="-6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3200" b="1" i="0" spc="-6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3200" dirty="0"/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êu đề 1">
            <a:extLst>
              <a:ext uri="{FF2B5EF4-FFF2-40B4-BE49-F238E27FC236}">
                <a16:creationId xmlns:a16="http://schemas.microsoft.com/office/drawing/2014/main" id="{6CBA6DD9-4F11-4E11-5C85-735D36F2D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altLang="vi-VN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Chỗ dành sẵn cho Nội dung 2">
            <a:extLst>
              <a:ext uri="{FF2B5EF4-FFF2-40B4-BE49-F238E27FC236}">
                <a16:creationId xmlns:a16="http://schemas.microsoft.com/office/drawing/2014/main" id="{D21A93C6-90A7-97E2-CE7C-202B09B7C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Về nhà học thuộc lại quy tắc viết hoa tên người, tên địa lý.</a:t>
            </a:r>
            <a:endParaRPr lang="vi-VN" alt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Nghe-viết: </a:t>
            </a:r>
            <a:r>
              <a:rPr lang="en-US" alt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Ngày Quốc tế Lao động</a:t>
            </a: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vi-VN" altLang="vi-VN"/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web header">
            <a:extLst>
              <a:ext uri="{FF2B5EF4-FFF2-40B4-BE49-F238E27FC236}">
                <a16:creationId xmlns:a16="http://schemas.microsoft.com/office/drawing/2014/main" id="{839E78CD-5C4E-7808-9666-7C5DF207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10">
            <a:extLst>
              <a:ext uri="{FF2B5EF4-FFF2-40B4-BE49-F238E27FC236}">
                <a16:creationId xmlns:a16="http://schemas.microsoft.com/office/drawing/2014/main" id="{C7C2EAC3-530C-C253-CDDB-FBAB4227E8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950" y="1066800"/>
            <a:ext cx="8420100" cy="181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8C7E-2BFA-BF03-6945-96C827C5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D7A82B-892E-7034-D495-17E41318F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915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vi-VN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Theo một truyền thuyết, Chúa Trời đã dành ra bảy ngày để sáng tạo muôn loài, trong đó có thuỷ tổ loài người là ông A- đam và bà Ê- va. Ở Trung Quốc cũng có truyện thần Nữ Oa dùng đất thó nặn thành người. Còn đối với người Ấn Độ, vị thần tạo ra con người là thần Bra- hma. Đến giữa thế kỉ XIX, nhờ công trình nghiên cứu của nhà bác học thiên tài Sác- lơ Đác- uyn, người ta mới biết rằng loài người được hình thành dần qua hàng triệu năm từ một loài vượn cổ.</a:t>
            </a:r>
            <a:endParaRPr lang="en-US" altLang="en-US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923379-7B31-5CF3-3A74-59FA98EC277C}"/>
              </a:ext>
            </a:extLst>
          </p:cNvPr>
          <p:cNvSpPr txBox="1">
            <a:spLocks/>
          </p:cNvSpPr>
          <p:nvPr/>
        </p:nvSpPr>
        <p:spPr bwMode="auto">
          <a:xfrm>
            <a:off x="1524000" y="228600"/>
            <a:ext cx="6267450" cy="106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(Nghe – </a:t>
            </a:r>
            <a:r>
              <a:rPr lang="en-US" alt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Ai </a:t>
            </a:r>
            <a:r>
              <a:rPr lang="en-US" alt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thuỷ</a:t>
            </a:r>
            <a:r>
              <a:rPr lang="en-US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tổ</a:t>
            </a:r>
            <a:r>
              <a:rPr lang="en-US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loài</a:t>
            </a:r>
            <a:r>
              <a:rPr lang="en-US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người</a:t>
            </a:r>
            <a:endParaRPr lang="en-US" alt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3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DC110C8E-CE44-C9BF-D2EA-3B291DA66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 (Nghe viết)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FAFEB3-60B2-B426-236E-711FC2FE3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3" pitchFamily="18" charset="2"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F4A51A5-616F-A8BB-0BA7-DFE43927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3600" dirty="0">
                <a:solidFill>
                  <a:srgbClr val="FF5050"/>
                </a:solidFill>
                <a:latin typeface="VNI-Times" pitchFamily="2" charset="0"/>
              </a:rPr>
              <a:t>Ai </a:t>
            </a:r>
            <a:r>
              <a:rPr lang="en-US" altLang="vi-VN" sz="3600" dirty="0" err="1">
                <a:solidFill>
                  <a:srgbClr val="FF5050"/>
                </a:solidFill>
                <a:latin typeface="VNI-Times" pitchFamily="2" charset="0"/>
              </a:rPr>
              <a:t>là</a:t>
            </a:r>
            <a:r>
              <a:rPr lang="en-US" altLang="vi-VN" sz="3600" dirty="0">
                <a:solidFill>
                  <a:srgbClr val="FF5050"/>
                </a:solidFill>
                <a:latin typeface="VNI-Times" pitchFamily="2" charset="0"/>
              </a:rPr>
              <a:t> </a:t>
            </a:r>
            <a:r>
              <a:rPr lang="en-US" altLang="vi-VN" sz="3600" dirty="0" err="1">
                <a:solidFill>
                  <a:srgbClr val="FF5050"/>
                </a:solidFill>
                <a:latin typeface="VNI-Times" pitchFamily="2" charset="0"/>
              </a:rPr>
              <a:t>thuỷ</a:t>
            </a:r>
            <a:r>
              <a:rPr lang="en-US" altLang="vi-VN" sz="3600" dirty="0">
                <a:solidFill>
                  <a:srgbClr val="FF5050"/>
                </a:solidFill>
                <a:latin typeface="VNI-Times" pitchFamily="2" charset="0"/>
              </a:rPr>
              <a:t> </a:t>
            </a:r>
            <a:r>
              <a:rPr lang="en-US" altLang="vi-VN" sz="3600" dirty="0" err="1">
                <a:solidFill>
                  <a:srgbClr val="FF5050"/>
                </a:solidFill>
                <a:latin typeface="VNI-Times" pitchFamily="2" charset="0"/>
              </a:rPr>
              <a:t>tổ</a:t>
            </a:r>
            <a:r>
              <a:rPr lang="en-US" altLang="vi-VN" sz="3600" dirty="0">
                <a:solidFill>
                  <a:srgbClr val="FF5050"/>
                </a:solidFill>
                <a:latin typeface="VNI-Times" pitchFamily="2" charset="0"/>
              </a:rPr>
              <a:t> </a:t>
            </a:r>
            <a:r>
              <a:rPr lang="en-US" altLang="vi-VN" sz="3600" dirty="0" err="1">
                <a:solidFill>
                  <a:srgbClr val="FF5050"/>
                </a:solidFill>
                <a:latin typeface="VNI-Times" pitchFamily="2" charset="0"/>
              </a:rPr>
              <a:t>loài</a:t>
            </a:r>
            <a:r>
              <a:rPr lang="en-US" altLang="vi-VN" sz="3600" dirty="0">
                <a:solidFill>
                  <a:srgbClr val="FF5050"/>
                </a:solidFill>
                <a:latin typeface="VNI-Times" pitchFamily="2" charset="0"/>
              </a:rPr>
              <a:t> </a:t>
            </a:r>
            <a:r>
              <a:rPr lang="en-US" altLang="vi-VN" sz="3600" dirty="0" err="1">
                <a:solidFill>
                  <a:srgbClr val="FF5050"/>
                </a:solidFill>
                <a:latin typeface="VNI-Times" pitchFamily="2" charset="0"/>
              </a:rPr>
              <a:t>người</a:t>
            </a:r>
            <a:r>
              <a:rPr lang="en-US" altLang="vi-VN" sz="3600" dirty="0">
                <a:solidFill>
                  <a:srgbClr val="FF505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4BB0D5-AEAF-B0C0-8F9F-B9DCE9DC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8229600" cy="1676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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truyền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thuyết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tộc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vấn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3200" dirty="0">
              <a:solidFill>
                <a:srgbClr val="0000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6565B2A2-36C4-9019-6FCA-61FF5AC320E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553200" cy="5867400"/>
          </a:xfrm>
          <a:noFill/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B75B082-F631-C402-B497-2EA470D53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2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Sác-l</a:t>
            </a:r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Đác-uyn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0F75707-1B37-7118-A60B-9B5A4E78C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BA6947-A2A4-BDB2-2E02-7305C62A3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FC7E0EE-B40B-47A6-7ED9-98355A1C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A94686-854A-CCC3-44C8-4EAD455E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tiến hóa của loài ng</a:t>
            </a:r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ười từ loài vượn cổ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hỗ dành sẵn cho Nội dung 8">
            <a:extLst>
              <a:ext uri="{FF2B5EF4-FFF2-40B4-BE49-F238E27FC236}">
                <a16:creationId xmlns:a16="http://schemas.microsoft.com/office/drawing/2014/main" id="{DFC8C240-0EE1-4626-7FF5-8B794AD26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4500"/>
            <a:ext cx="3135313" cy="3851275"/>
          </a:xfrm>
        </p:spPr>
      </p:pic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4B1E0AA0-33FC-CFA8-EAF6-A65C07CF3182}"/>
              </a:ext>
            </a:extLst>
          </p:cNvPr>
          <p:cNvSpPr/>
          <p:nvPr/>
        </p:nvSpPr>
        <p:spPr bwMode="auto">
          <a:xfrm>
            <a:off x="2895600" y="585788"/>
            <a:ext cx="5257800" cy="2995612"/>
          </a:xfrm>
          <a:prstGeom prst="cloudCallout">
            <a:avLst>
              <a:gd name="adj1" fmla="val -26867"/>
              <a:gd name="adj2" fmla="val 64681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70A303-1C7C-158F-8566-5730C604F070}"/>
              </a:ext>
            </a:extLst>
          </p:cNvPr>
          <p:cNvSpPr txBox="1"/>
          <p:nvPr/>
        </p:nvSpPr>
        <p:spPr>
          <a:xfrm>
            <a:off x="533400" y="1090613"/>
            <a:ext cx="8153400" cy="5857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BA4CA-8577-52D8-4E32-29504A62AD11}"/>
              </a:ext>
            </a:extLst>
          </p:cNvPr>
          <p:cNvSpPr txBox="1"/>
          <p:nvPr/>
        </p:nvSpPr>
        <p:spPr>
          <a:xfrm>
            <a:off x="319088" y="2727325"/>
            <a:ext cx="1966912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28AAF8-7BD2-83F6-E17B-B96B980AB118}"/>
              </a:ext>
            </a:extLst>
          </p:cNvPr>
          <p:cNvSpPr txBox="1"/>
          <p:nvPr/>
        </p:nvSpPr>
        <p:spPr>
          <a:xfrm>
            <a:off x="304800" y="4465638"/>
            <a:ext cx="1524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endParaRPr lang="en-US" sz="3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56C4C6-46CA-0A76-5FC9-1F083E70F68E}"/>
              </a:ext>
            </a:extLst>
          </p:cNvPr>
          <p:cNvSpPr txBox="1"/>
          <p:nvPr/>
        </p:nvSpPr>
        <p:spPr>
          <a:xfrm>
            <a:off x="2057400" y="4481513"/>
            <a:ext cx="1524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en-US" sz="3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2B464-C533-A187-C38C-7DCC8001AD5E}"/>
              </a:ext>
            </a:extLst>
          </p:cNvPr>
          <p:cNvSpPr txBox="1"/>
          <p:nvPr/>
        </p:nvSpPr>
        <p:spPr>
          <a:xfrm>
            <a:off x="2590800" y="2727325"/>
            <a:ext cx="2209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6B05D-3786-B0CF-8051-B819029ABA84}"/>
              </a:ext>
            </a:extLst>
          </p:cNvPr>
          <p:cNvSpPr txBox="1"/>
          <p:nvPr/>
        </p:nvSpPr>
        <p:spPr>
          <a:xfrm>
            <a:off x="5181600" y="2744788"/>
            <a:ext cx="1524000" cy="585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3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756337-EC17-2832-E579-25B1354E14A3}"/>
              </a:ext>
            </a:extLst>
          </p:cNvPr>
          <p:cNvSpPr txBox="1"/>
          <p:nvPr/>
        </p:nvSpPr>
        <p:spPr>
          <a:xfrm>
            <a:off x="7162800" y="2763838"/>
            <a:ext cx="1524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A49138-6153-F23B-AD0E-C2719533BF72}"/>
              </a:ext>
            </a:extLst>
          </p:cNvPr>
          <p:cNvSpPr txBox="1"/>
          <p:nvPr/>
        </p:nvSpPr>
        <p:spPr>
          <a:xfrm>
            <a:off x="3810000" y="4441825"/>
            <a:ext cx="177165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Bra-</a:t>
            </a: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hma</a:t>
            </a:r>
            <a:endParaRPr lang="en-US" sz="3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340CE0-D419-698C-83D5-7E663309BEF2}"/>
              </a:ext>
            </a:extLst>
          </p:cNvPr>
          <p:cNvSpPr txBox="1"/>
          <p:nvPr/>
        </p:nvSpPr>
        <p:spPr>
          <a:xfrm>
            <a:off x="5829300" y="4441825"/>
            <a:ext cx="28575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Sác-lơ</a:t>
            </a:r>
            <a:r>
              <a:rPr lang="en-US" sz="3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endParaRPr lang="en-US" sz="3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E28625-3270-AE57-F597-1C288E558871}"/>
              </a:ext>
            </a:extLst>
          </p:cNvPr>
          <p:cNvSpPr/>
          <p:nvPr/>
        </p:nvSpPr>
        <p:spPr>
          <a:xfrm>
            <a:off x="457200" y="276225"/>
            <a:ext cx="8534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457200" algn="just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" indent="457200" algn="just"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algn="just"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1085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HP001 5 hàng</vt:lpstr>
      <vt:lpstr>Times New Roman</vt:lpstr>
      <vt:lpstr>VNI-Times</vt:lpstr>
      <vt:lpstr>Wingdings 3</vt:lpstr>
      <vt:lpstr>Default Design</vt:lpstr>
      <vt:lpstr>14_Default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Chính tả</vt:lpstr>
      <vt:lpstr>Chính tả</vt:lpstr>
      <vt:lpstr>PowerPoint Presentation</vt:lpstr>
      <vt:lpstr>Chính tả</vt:lpstr>
      <vt:lpstr>PowerPoint Presentation</vt:lpstr>
      <vt:lpstr>Chính tả</vt:lpstr>
      <vt:lpstr>Chính tả</vt:lpstr>
      <vt:lpstr>Chính tả</vt:lpstr>
      <vt:lpstr>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102</cp:revision>
  <cp:lastPrinted>1601-01-01T00:00:00Z</cp:lastPrinted>
  <dcterms:created xsi:type="dcterms:W3CDTF">1601-01-01T00:00:00Z</dcterms:created>
  <dcterms:modified xsi:type="dcterms:W3CDTF">2023-03-11T14:58:16Z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