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4" r:id="rId2"/>
    <p:sldId id="345" r:id="rId3"/>
    <p:sldId id="346" r:id="rId4"/>
    <p:sldId id="350" r:id="rId5"/>
    <p:sldId id="351" r:id="rId6"/>
    <p:sldId id="352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51" d="100"/>
          <a:sy n="51" d="100"/>
        </p:scale>
        <p:origin x="810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6646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945833" y="1788937"/>
            <a:ext cx="6432549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38533" tIns="69268" rIns="138533" bIns="69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4338" y="1129522"/>
            <a:ext cx="12719079" cy="112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38533" tIns="69268" rIns="138533" bIns="6926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10 : 2 x 5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521543" y="5217711"/>
            <a:ext cx="6979355" cy="982134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5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78" y="1245"/>
                <a:ext cx="33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567255" y="3698765"/>
            <a:ext cx="7196667" cy="1024467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719654" y="6791313"/>
            <a:ext cx="7044267" cy="975784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25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78" y="3244"/>
                <a:ext cx="422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015123" y="26733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265202" y="1080101"/>
            <a:ext cx="3191932" cy="1325033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7" y="131242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52" y="4876809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111845" y="3645311"/>
            <a:ext cx="7995356" cy="1198036"/>
            <a:chOff x="-85" y="2157"/>
            <a:chExt cx="3965" cy="56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92"/>
              <a:ext cx="487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25"/>
              <a:ext cx="486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14"/>
              <a:ext cx="436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60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2" y="2232"/>
              <a:ext cx="3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417530" y="6950439"/>
            <a:ext cx="5351339" cy="1195921"/>
            <a:chOff x="507" y="3265"/>
            <a:chExt cx="2679" cy="56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309"/>
              <a:ext cx="2657" cy="521"/>
              <a:chOff x="545" y="3299"/>
              <a:chExt cx="2657" cy="52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99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10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22"/>
                <a:ext cx="447" cy="4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30</a:t>
                </a:r>
                <a:r>
                  <a:rPr lang="en-US" sz="4977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34" y="3352"/>
                <a:ext cx="32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4353598" y="5177510"/>
            <a:ext cx="4520127" cy="1204380"/>
            <a:chOff x="480" y="2678"/>
            <a:chExt cx="2214" cy="56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120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65" y="2817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2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86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33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49"/>
              <a:ext cx="433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1" y="2777"/>
              <a:ext cx="37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257420" y="1578456"/>
            <a:ext cx="11820027" cy="10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533" tIns="69268" rIns="138533" bIns="6926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977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5689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(54 + 6) x 2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5689" b="1" i="1" dirty="0">
              <a:solidFill>
                <a:srgbClr val="FF0000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568280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370222" y="1343066"/>
            <a:ext cx="3191935" cy="1322917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7" y="131237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19" y="5181605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64127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chu vi là 24 cm.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36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8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chiều dài 15 cm,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gấp 3 lần chiều rộng.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40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188</Words>
  <Application>Microsoft Office PowerPoint</Application>
  <PresentationFormat>Custom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.VnHelvetInsH</vt:lpstr>
      <vt:lpstr>Arial</vt:lpstr>
      <vt:lpstr>Calibri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Trương Thanh Thủy</cp:lastModifiedBy>
  <cp:revision>105</cp:revision>
  <dcterms:created xsi:type="dcterms:W3CDTF">2022-07-10T01:37:20Z</dcterms:created>
  <dcterms:modified xsi:type="dcterms:W3CDTF">2023-05-09T15:00:45Z</dcterms:modified>
</cp:coreProperties>
</file>