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6" r:id="rId2"/>
    <p:sldId id="324" r:id="rId3"/>
    <p:sldId id="327" r:id="rId4"/>
    <p:sldId id="333" r:id="rId5"/>
    <p:sldId id="335" r:id="rId6"/>
    <p:sldId id="33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0198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là: </a:t>
            </a:r>
            <a:endParaRPr lang="en-US" sz="53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53 460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003800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54 360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2387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49424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0397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1900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301319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46 530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5595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2632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3605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5108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436567" y="7665509"/>
            <a:ext cx="6184352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53 460</a:t>
            </a:r>
            <a:endParaRPr 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78803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75840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76813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41138" y="78316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là: </a:t>
            </a:r>
            <a:endParaRPr lang="en-US" sz="53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569373" y="3503085"/>
            <a:ext cx="4975967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" y="38989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9" y="36025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67621" y="36999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1542788" y="38502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2728122" y="48768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54 360</a:t>
            </a: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52197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49233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50207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WordArt 226"/>
          <p:cNvSpPr>
            <a:spLocks noChangeArrowheads="1" noChangeShapeType="1" noTextEdit="1"/>
          </p:cNvSpPr>
          <p:nvPr/>
        </p:nvSpPr>
        <p:spPr bwMode="auto">
          <a:xfrm>
            <a:off x="1517388" y="51710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2728122" y="61976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46 530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65405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62441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63415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WordArt 226"/>
          <p:cNvSpPr>
            <a:spLocks noChangeArrowheads="1" noChangeShapeType="1" noTextEdit="1"/>
          </p:cNvSpPr>
          <p:nvPr/>
        </p:nvSpPr>
        <p:spPr bwMode="auto">
          <a:xfrm>
            <a:off x="1517388" y="64918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6" name="AutoShape 51"/>
          <p:cNvSpPr>
            <a:spLocks noChangeArrowheads="1"/>
          </p:cNvSpPr>
          <p:nvPr/>
        </p:nvSpPr>
        <p:spPr bwMode="auto">
          <a:xfrm>
            <a:off x="2728122" y="75184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78613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75649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76623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WordArt 226"/>
          <p:cNvSpPr>
            <a:spLocks noChangeArrowheads="1" noChangeShapeType="1" noTextEdit="1"/>
          </p:cNvSpPr>
          <p:nvPr/>
        </p:nvSpPr>
        <p:spPr bwMode="auto">
          <a:xfrm>
            <a:off x="1517388" y="78126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7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235" y="7313084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3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4" name="WordArt 3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5" name="WordArt 35"/>
          <p:cNvSpPr>
            <a:spLocks noChangeArrowheads="1" noChangeShapeType="1" noTextEdit="1"/>
          </p:cNvSpPr>
          <p:nvPr/>
        </p:nvSpPr>
        <p:spPr bwMode="auto">
          <a:xfrm>
            <a:off x="14314440" y="39592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6" name="WordArt 36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7" name="WordArt 37"/>
          <p:cNvSpPr>
            <a:spLocks noChangeArrowheads="1" noChangeShapeType="1" noTextEdit="1"/>
          </p:cNvSpPr>
          <p:nvPr/>
        </p:nvSpPr>
        <p:spPr bwMode="auto">
          <a:xfrm>
            <a:off x="143715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8" name="WordArt 38"/>
          <p:cNvSpPr>
            <a:spLocks noChangeArrowheads="1" noChangeShapeType="1" noTextEdit="1"/>
          </p:cNvSpPr>
          <p:nvPr/>
        </p:nvSpPr>
        <p:spPr bwMode="auto">
          <a:xfrm>
            <a:off x="1432714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9" name="WordArt 39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0" name="WordArt 40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1" name="WordArt 41"/>
          <p:cNvSpPr>
            <a:spLocks noChangeArrowheads="1" noChangeShapeType="1" noTextEdit="1"/>
          </p:cNvSpPr>
          <p:nvPr/>
        </p:nvSpPr>
        <p:spPr bwMode="auto">
          <a:xfrm>
            <a:off x="14314440" y="397827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" name="WordArt 42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3" name="WordArt 4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4" name="WordArt 4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5" name="WordArt 45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6" name="WordArt 46"/>
          <p:cNvSpPr>
            <a:spLocks noChangeArrowheads="1" noChangeShapeType="1" noTextEdit="1"/>
          </p:cNvSpPr>
          <p:nvPr/>
        </p:nvSpPr>
        <p:spPr bwMode="auto">
          <a:xfrm>
            <a:off x="14295390" y="39719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7" name="WordArt 47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10646023" y="3995211"/>
            <a:ext cx="2880401" cy="2694516"/>
            <a:chOff x="4320" y="2928"/>
            <a:chExt cx="1104" cy="1104"/>
          </a:xfrm>
        </p:grpSpPr>
        <p:sp>
          <p:nvSpPr>
            <p:cNvPr id="9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96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195" grpId="0" animBg="1"/>
      <p:bldP spid="7195" grpId="1" animBg="1"/>
      <p:bldP spid="7196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9" grpId="0" animBg="1"/>
      <p:bldP spid="70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71090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buNone/>
            </a:pP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25 700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240365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20 507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4753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51789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2763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4266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537884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25 007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7961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4997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5971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7474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6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087667" y="6147368"/>
            <a:ext cx="4860626" cy="173368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sv-SE" sz="7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082248" y="6077307"/>
            <a:ext cx="4662825" cy="173368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666" b="1" dirty="0">
                <a:solidFill>
                  <a:prstClr val="black"/>
                </a:solidFill>
                <a:latin typeface="Times New Roman" panose="02020603050405020304" pitchFamily="18" charset="0"/>
              </a:rPr>
              <a:t>98 765</a:t>
            </a: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5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197</Words>
  <Application>Microsoft Office PowerPoint</Application>
  <PresentationFormat>Custom</PresentationFormat>
  <Paragraphs>114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.VnBahamasBH</vt:lpstr>
      <vt:lpstr>.VnHelvetInsH</vt:lpstr>
      <vt:lpstr>.VnTime</vt:lpstr>
      <vt:lpstr>.VnTimeH</vt:lpstr>
      <vt:lpstr>Arial</vt:lpstr>
      <vt:lpstr>Calibri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Trương Thanh Thủy</cp:lastModifiedBy>
  <cp:revision>128</cp:revision>
  <dcterms:created xsi:type="dcterms:W3CDTF">2022-07-10T01:37:20Z</dcterms:created>
  <dcterms:modified xsi:type="dcterms:W3CDTF">2023-05-09T15:03:59Z</dcterms:modified>
</cp:coreProperties>
</file>