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35"/>
  </p:notesMasterIdLst>
  <p:sldIdLst>
    <p:sldId id="256" r:id="rId2"/>
    <p:sldId id="306" r:id="rId3"/>
    <p:sldId id="305" r:id="rId4"/>
    <p:sldId id="263" r:id="rId5"/>
    <p:sldId id="308" r:id="rId6"/>
    <p:sldId id="317" r:id="rId7"/>
    <p:sldId id="318" r:id="rId8"/>
    <p:sldId id="257" r:id="rId9"/>
    <p:sldId id="307" r:id="rId10"/>
    <p:sldId id="309" r:id="rId11"/>
    <p:sldId id="310" r:id="rId12"/>
    <p:sldId id="311" r:id="rId13"/>
    <p:sldId id="312" r:id="rId14"/>
    <p:sldId id="313" r:id="rId15"/>
    <p:sldId id="314" r:id="rId16"/>
    <p:sldId id="315" r:id="rId17"/>
    <p:sldId id="316" r:id="rId18"/>
    <p:sldId id="319" r:id="rId19"/>
    <p:sldId id="320" r:id="rId20"/>
    <p:sldId id="258" r:id="rId21"/>
    <p:sldId id="321" r:id="rId22"/>
    <p:sldId id="322" r:id="rId23"/>
    <p:sldId id="323" r:id="rId24"/>
    <p:sldId id="324" r:id="rId25"/>
    <p:sldId id="325" r:id="rId26"/>
    <p:sldId id="329" r:id="rId27"/>
    <p:sldId id="330" r:id="rId28"/>
    <p:sldId id="328" r:id="rId29"/>
    <p:sldId id="285" r:id="rId30"/>
    <p:sldId id="286" r:id="rId31"/>
    <p:sldId id="327" r:id="rId32"/>
    <p:sldId id="259" r:id="rId33"/>
    <p:sldId id="264" r:id="rId34"/>
  </p:sldIdLst>
  <p:sldSz cx="12161838" cy="6858000"/>
  <p:notesSz cx="6858000" cy="9144000"/>
  <p:embeddedFontLst>
    <p:embeddedFont>
      <p:font typeface="Chewy" panose="020B0604020202020204" charset="0"/>
      <p:regular r:id="rId36"/>
    </p:embeddedFont>
    <p:embeddedFont>
      <p:font typeface="Inconsolata" pitchFamily="1" charset="0"/>
      <p:regular r:id="rId37"/>
    </p:embeddedFont>
    <p:embeddedFont>
      <p:font typeface="Maven Pro" panose="020B0604020202020204" charset="0"/>
      <p:regular r:id="rId38"/>
      <p:bold r:id="rId39"/>
    </p:embeddedFont>
    <p:embeddedFont>
      <p:font typeface="Montserrat" panose="00000500000000000000" pitchFamily="2" charset="0"/>
      <p:regular r:id="rId40"/>
      <p:bold r:id="rId41"/>
      <p:italic r:id="rId42"/>
      <p:boldItalic r:id="rId43"/>
    </p:embeddedFont>
    <p:embeddedFont>
      <p:font typeface="Nunito"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D"/>
    <a:srgbClr val="FFE285"/>
    <a:srgbClr val="FFE9A3"/>
    <a:srgbClr val="FFFBE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6F6C592-F131-49C9-92AA-5FE30369D46A}">
  <a:tblStyle styleId="{56F6C592-F131-49C9-92AA-5FE30369D46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66" autoAdjust="0"/>
  </p:normalViewPr>
  <p:slideViewPr>
    <p:cSldViewPr snapToGrid="0">
      <p:cViewPr varScale="1">
        <p:scale>
          <a:sx n="64" d="100"/>
          <a:sy n="64" d="100"/>
        </p:scale>
        <p:origin x="960" y="72"/>
      </p:cViewPr>
      <p:guideLst/>
    </p:cSldViewPr>
  </p:slideViewPr>
  <p:notesTextViewPr>
    <p:cViewPr>
      <p:scale>
        <a:sx n="1" d="1"/>
        <a:sy n="1" d="1"/>
      </p:scale>
      <p:origin x="0" y="0"/>
    </p:cViewPr>
  </p:notesTextViewPr>
  <p:sorterViewPr>
    <p:cViewPr varScale="1">
      <p:scale>
        <a:sx n="1" d="1"/>
        <a:sy n="1" d="1"/>
      </p:scale>
      <p:origin x="0" y="-110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6404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1096858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phần thì chính xác hơn là chia đoạn ạ</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168421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bài đọc làm 4 phần</a:t>
            </a:r>
          </a:p>
          <a:p>
            <a:r>
              <a:rPr lang="en-US"/>
              <a:t>HS tự ngắt các phần vào SGK</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075364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nhận xét phần đọc của cả lớp</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2387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 HS ĐỌC LẠI TOÀN BÀI TRƯỚC LỚP (NẾU CÓ THỜI GIAN)</a:t>
            </a:r>
          </a:p>
          <a:p>
            <a:pPr marL="0" lvl="0" indent="0" algn="l" rtl="0">
              <a:spcBef>
                <a:spcPts val="0"/>
              </a:spcBef>
              <a:spcAft>
                <a:spcPts val="0"/>
              </a:spcAft>
              <a:buNone/>
            </a:pPr>
            <a:endParaRPr lang="en-US"/>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456561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p:txBody>
      </p:sp>
    </p:spTree>
    <p:extLst>
      <p:ext uri="{BB962C8B-B14F-4D97-AF65-F5344CB8AC3E}">
        <p14:creationId xmlns:p14="http://schemas.microsoft.com/office/powerpoint/2010/main" val="3706547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nhìn vào SGK tìm câu trả lời</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164477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nhìn vào SGK tìm câu trả lời</a:t>
            </a:r>
          </a:p>
          <a:p>
            <a:pPr marL="0" lvl="0" indent="0" algn="l" rtl="0">
              <a:spcBef>
                <a:spcPts val="0"/>
              </a:spcBef>
              <a:spcAft>
                <a:spcPts val="0"/>
              </a:spcAft>
              <a:buNone/>
            </a:pPr>
            <a:endParaRPr/>
          </a:p>
        </p:txBody>
      </p:sp>
    </p:spTree>
    <p:extLst>
      <p:ext uri="{BB962C8B-B14F-4D97-AF65-F5344CB8AC3E}">
        <p14:creationId xmlns:p14="http://schemas.microsoft.com/office/powerpoint/2010/main" val="2229913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tự chọn đáp án theo suy nghĩ của mình</a:t>
            </a:r>
          </a:p>
          <a:p>
            <a:pPr marL="0" lvl="0" indent="0" algn="l" rtl="0">
              <a:spcBef>
                <a:spcPts val="0"/>
              </a:spcBef>
              <a:spcAft>
                <a:spcPts val="0"/>
              </a:spcAft>
              <a:buNone/>
            </a:pPr>
            <a:endParaRPr/>
          </a:p>
        </p:txBody>
      </p:sp>
    </p:spTree>
    <p:extLst>
      <p:ext uri="{BB962C8B-B14F-4D97-AF65-F5344CB8AC3E}">
        <p14:creationId xmlns:p14="http://schemas.microsoft.com/office/powerpoint/2010/main" val="2330826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141264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424524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49232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29</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giới thiệu về chủ đề đầu tiên của TV3 (Xem sgv)</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2614749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044011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088835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1750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55154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37988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52398" y="3421324"/>
            <a:ext cx="4008459"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20621" y="4466791"/>
            <a:ext cx="4672013"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10310" y="1519476"/>
            <a:ext cx="3292634"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684905" y="6369864"/>
            <a:ext cx="198963"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10199" y="6099282"/>
            <a:ext cx="5722689"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191" y="5212106"/>
            <a:ext cx="405820"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53994" y="6226760"/>
            <a:ext cx="417284" cy="1127504"/>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39943" y="5754249"/>
            <a:ext cx="119368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55795" y="-89776"/>
            <a:ext cx="457890"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574439" y="5551670"/>
            <a:ext cx="676163"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61476" y="89741"/>
            <a:ext cx="1497513"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862" y="6108585"/>
            <a:ext cx="1038618"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10" y="5847949"/>
            <a:ext cx="821955"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0996602" y="-268136"/>
            <a:ext cx="1171469"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35741" y="1092366"/>
            <a:ext cx="979210"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55649" y="98813"/>
            <a:ext cx="215884" cy="194073"/>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
  <p:cSld name="OBJECT_1_1">
    <p:spTree>
      <p:nvGrpSpPr>
        <p:cNvPr id="1" name="Shape 7643"/>
        <p:cNvGrpSpPr/>
        <p:nvPr/>
      </p:nvGrpSpPr>
      <p:grpSpPr>
        <a:xfrm>
          <a:off x="0" y="0"/>
          <a:ext cx="0" cy="0"/>
          <a:chOff x="0" y="0"/>
          <a:chExt cx="0" cy="0"/>
        </a:xfrm>
      </p:grpSpPr>
      <p:sp>
        <p:nvSpPr>
          <p:cNvPr id="7644" name="Google Shape;7644;p27"/>
          <p:cNvSpPr txBox="1">
            <a:spLocks noGrp="1"/>
          </p:cNvSpPr>
          <p:nvPr>
            <p:ph type="title"/>
          </p:nvPr>
        </p:nvSpPr>
        <p:spPr>
          <a:xfrm>
            <a:off x="6400527" y="1346633"/>
            <a:ext cx="4225520" cy="12132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300"/>
              <a:buNone/>
              <a:defRPr sz="9576" i="0"/>
            </a:lvl1pPr>
            <a:lvl2pPr lvl="1" algn="ctr" rtl="0">
              <a:spcBef>
                <a:spcPts val="0"/>
              </a:spcBef>
              <a:spcAft>
                <a:spcPts val="0"/>
              </a:spcAft>
              <a:buClr>
                <a:srgbClr val="C6D9BB"/>
              </a:buClr>
              <a:buSzPts val="3300"/>
              <a:buNone/>
              <a:defRPr sz="4389">
                <a:solidFill>
                  <a:srgbClr val="C6D9BB"/>
                </a:solidFill>
              </a:defRPr>
            </a:lvl2pPr>
            <a:lvl3pPr lvl="2" algn="ctr" rtl="0">
              <a:spcBef>
                <a:spcPts val="0"/>
              </a:spcBef>
              <a:spcAft>
                <a:spcPts val="0"/>
              </a:spcAft>
              <a:buClr>
                <a:srgbClr val="C6D9BB"/>
              </a:buClr>
              <a:buSzPts val="3300"/>
              <a:buNone/>
              <a:defRPr sz="4389">
                <a:solidFill>
                  <a:srgbClr val="C6D9BB"/>
                </a:solidFill>
              </a:defRPr>
            </a:lvl3pPr>
            <a:lvl4pPr lvl="3" algn="ctr" rtl="0">
              <a:spcBef>
                <a:spcPts val="0"/>
              </a:spcBef>
              <a:spcAft>
                <a:spcPts val="0"/>
              </a:spcAft>
              <a:buClr>
                <a:srgbClr val="C6D9BB"/>
              </a:buClr>
              <a:buSzPts val="3300"/>
              <a:buNone/>
              <a:defRPr sz="4389">
                <a:solidFill>
                  <a:srgbClr val="C6D9BB"/>
                </a:solidFill>
              </a:defRPr>
            </a:lvl4pPr>
            <a:lvl5pPr lvl="4" algn="ctr" rtl="0">
              <a:spcBef>
                <a:spcPts val="0"/>
              </a:spcBef>
              <a:spcAft>
                <a:spcPts val="0"/>
              </a:spcAft>
              <a:buClr>
                <a:srgbClr val="C6D9BB"/>
              </a:buClr>
              <a:buSzPts val="3300"/>
              <a:buNone/>
              <a:defRPr sz="4389">
                <a:solidFill>
                  <a:srgbClr val="C6D9BB"/>
                </a:solidFill>
              </a:defRPr>
            </a:lvl5pPr>
            <a:lvl6pPr lvl="5" algn="ctr" rtl="0">
              <a:spcBef>
                <a:spcPts val="0"/>
              </a:spcBef>
              <a:spcAft>
                <a:spcPts val="0"/>
              </a:spcAft>
              <a:buClr>
                <a:srgbClr val="C6D9BB"/>
              </a:buClr>
              <a:buSzPts val="3300"/>
              <a:buNone/>
              <a:defRPr sz="4389">
                <a:solidFill>
                  <a:srgbClr val="C6D9BB"/>
                </a:solidFill>
              </a:defRPr>
            </a:lvl6pPr>
            <a:lvl7pPr lvl="6" algn="ctr" rtl="0">
              <a:spcBef>
                <a:spcPts val="0"/>
              </a:spcBef>
              <a:spcAft>
                <a:spcPts val="0"/>
              </a:spcAft>
              <a:buClr>
                <a:srgbClr val="C6D9BB"/>
              </a:buClr>
              <a:buSzPts val="3300"/>
              <a:buNone/>
              <a:defRPr sz="4389">
                <a:solidFill>
                  <a:srgbClr val="C6D9BB"/>
                </a:solidFill>
              </a:defRPr>
            </a:lvl7pPr>
            <a:lvl8pPr lvl="7" algn="ctr" rtl="0">
              <a:spcBef>
                <a:spcPts val="0"/>
              </a:spcBef>
              <a:spcAft>
                <a:spcPts val="0"/>
              </a:spcAft>
              <a:buClr>
                <a:srgbClr val="C6D9BB"/>
              </a:buClr>
              <a:buSzPts val="3300"/>
              <a:buNone/>
              <a:defRPr sz="4389">
                <a:solidFill>
                  <a:srgbClr val="C6D9BB"/>
                </a:solidFill>
              </a:defRPr>
            </a:lvl8pPr>
            <a:lvl9pPr lvl="8" algn="ctr" rtl="0">
              <a:spcBef>
                <a:spcPts val="0"/>
              </a:spcBef>
              <a:spcAft>
                <a:spcPts val="0"/>
              </a:spcAft>
              <a:buClr>
                <a:srgbClr val="C6D9BB"/>
              </a:buClr>
              <a:buSzPts val="3300"/>
              <a:buNone/>
              <a:defRPr sz="4389">
                <a:solidFill>
                  <a:srgbClr val="C6D9BB"/>
                </a:solidFill>
              </a:defRPr>
            </a:lvl9pPr>
          </a:lstStyle>
          <a:p>
            <a:endParaRPr/>
          </a:p>
        </p:txBody>
      </p:sp>
      <p:sp>
        <p:nvSpPr>
          <p:cNvPr id="7645" name="Google Shape;7645;p27"/>
          <p:cNvSpPr txBox="1">
            <a:spLocks noGrp="1"/>
          </p:cNvSpPr>
          <p:nvPr>
            <p:ph type="subTitle" idx="1"/>
          </p:nvPr>
        </p:nvSpPr>
        <p:spPr>
          <a:xfrm>
            <a:off x="6105259" y="3245033"/>
            <a:ext cx="4816056" cy="1213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Nunito"/>
                <a:ea typeface="Nunito"/>
                <a:cs typeface="Nunito"/>
                <a:sym typeface="Nunito"/>
              </a:defRPr>
            </a:lvl1pPr>
            <a:lvl2pPr lvl="1" algn="ctr" rtl="0">
              <a:spcBef>
                <a:spcPts val="0"/>
              </a:spcBef>
              <a:spcAft>
                <a:spcPts val="0"/>
              </a:spcAft>
              <a:buNone/>
              <a:defRPr sz="1862">
                <a:latin typeface="Nunito"/>
                <a:ea typeface="Nunito"/>
                <a:cs typeface="Nunito"/>
                <a:sym typeface="Nunito"/>
              </a:defRPr>
            </a:lvl2pPr>
            <a:lvl3pPr lvl="2" algn="ctr" rtl="0">
              <a:spcBef>
                <a:spcPts val="0"/>
              </a:spcBef>
              <a:spcAft>
                <a:spcPts val="0"/>
              </a:spcAft>
              <a:buNone/>
              <a:defRPr sz="1862">
                <a:latin typeface="Nunito"/>
                <a:ea typeface="Nunito"/>
                <a:cs typeface="Nunito"/>
                <a:sym typeface="Nunito"/>
              </a:defRPr>
            </a:lvl3pPr>
            <a:lvl4pPr lvl="3" algn="ctr" rtl="0">
              <a:spcBef>
                <a:spcPts val="0"/>
              </a:spcBef>
              <a:spcAft>
                <a:spcPts val="0"/>
              </a:spcAft>
              <a:buNone/>
              <a:defRPr sz="1862">
                <a:latin typeface="Nunito"/>
                <a:ea typeface="Nunito"/>
                <a:cs typeface="Nunito"/>
                <a:sym typeface="Nunito"/>
              </a:defRPr>
            </a:lvl4pPr>
            <a:lvl5pPr lvl="4" algn="ctr" rtl="0">
              <a:spcBef>
                <a:spcPts val="0"/>
              </a:spcBef>
              <a:spcAft>
                <a:spcPts val="0"/>
              </a:spcAft>
              <a:buNone/>
              <a:defRPr sz="1862">
                <a:latin typeface="Nunito"/>
                <a:ea typeface="Nunito"/>
                <a:cs typeface="Nunito"/>
                <a:sym typeface="Nunito"/>
              </a:defRPr>
            </a:lvl5pPr>
            <a:lvl6pPr lvl="5" algn="ctr" rtl="0">
              <a:spcBef>
                <a:spcPts val="0"/>
              </a:spcBef>
              <a:spcAft>
                <a:spcPts val="0"/>
              </a:spcAft>
              <a:buNone/>
              <a:defRPr sz="1862">
                <a:latin typeface="Nunito"/>
                <a:ea typeface="Nunito"/>
                <a:cs typeface="Nunito"/>
                <a:sym typeface="Nunito"/>
              </a:defRPr>
            </a:lvl6pPr>
            <a:lvl7pPr lvl="6" algn="ctr" rtl="0">
              <a:spcBef>
                <a:spcPts val="0"/>
              </a:spcBef>
              <a:spcAft>
                <a:spcPts val="0"/>
              </a:spcAft>
              <a:buNone/>
              <a:defRPr sz="1862">
                <a:latin typeface="Nunito"/>
                <a:ea typeface="Nunito"/>
                <a:cs typeface="Nunito"/>
                <a:sym typeface="Nunito"/>
              </a:defRPr>
            </a:lvl7pPr>
            <a:lvl8pPr lvl="7" algn="ctr" rtl="0">
              <a:spcBef>
                <a:spcPts val="0"/>
              </a:spcBef>
              <a:spcAft>
                <a:spcPts val="0"/>
              </a:spcAft>
              <a:buNone/>
              <a:defRPr sz="1862">
                <a:latin typeface="Nunito"/>
                <a:ea typeface="Nunito"/>
                <a:cs typeface="Nunito"/>
                <a:sym typeface="Nunito"/>
              </a:defRPr>
            </a:lvl8pPr>
            <a:lvl9pPr lvl="8" algn="ctr" rtl="0">
              <a:spcBef>
                <a:spcPts val="0"/>
              </a:spcBef>
              <a:spcAft>
                <a:spcPts val="0"/>
              </a:spcAft>
              <a:buNone/>
              <a:defRPr sz="1862">
                <a:latin typeface="Nunito"/>
                <a:ea typeface="Nunito"/>
                <a:cs typeface="Nunito"/>
                <a:sym typeface="Nunito"/>
              </a:defRPr>
            </a:lvl9pPr>
          </a:lstStyle>
          <a:p>
            <a:endParaRPr/>
          </a:p>
        </p:txBody>
      </p:sp>
      <p:sp>
        <p:nvSpPr>
          <p:cNvPr id="7646" name="Google Shape;7646;p27"/>
          <p:cNvSpPr txBox="1">
            <a:spLocks noGrp="1"/>
          </p:cNvSpPr>
          <p:nvPr>
            <p:ph type="subTitle" idx="2"/>
          </p:nvPr>
        </p:nvSpPr>
        <p:spPr>
          <a:xfrm>
            <a:off x="6105259" y="5321433"/>
            <a:ext cx="4816056" cy="56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Nunito"/>
                <a:ea typeface="Nunito"/>
                <a:cs typeface="Nunito"/>
                <a:sym typeface="Nunito"/>
              </a:defRPr>
            </a:lvl1pPr>
            <a:lvl2pPr lvl="1" algn="ctr" rtl="0">
              <a:spcBef>
                <a:spcPts val="0"/>
              </a:spcBef>
              <a:spcAft>
                <a:spcPts val="0"/>
              </a:spcAft>
              <a:buNone/>
              <a:defRPr sz="1862">
                <a:latin typeface="Nunito"/>
                <a:ea typeface="Nunito"/>
                <a:cs typeface="Nunito"/>
                <a:sym typeface="Nunito"/>
              </a:defRPr>
            </a:lvl2pPr>
            <a:lvl3pPr lvl="2" algn="ctr" rtl="0">
              <a:spcBef>
                <a:spcPts val="0"/>
              </a:spcBef>
              <a:spcAft>
                <a:spcPts val="0"/>
              </a:spcAft>
              <a:buNone/>
              <a:defRPr sz="1862">
                <a:latin typeface="Nunito"/>
                <a:ea typeface="Nunito"/>
                <a:cs typeface="Nunito"/>
                <a:sym typeface="Nunito"/>
              </a:defRPr>
            </a:lvl3pPr>
            <a:lvl4pPr lvl="3" algn="ctr" rtl="0">
              <a:spcBef>
                <a:spcPts val="0"/>
              </a:spcBef>
              <a:spcAft>
                <a:spcPts val="0"/>
              </a:spcAft>
              <a:buNone/>
              <a:defRPr sz="1862">
                <a:latin typeface="Nunito"/>
                <a:ea typeface="Nunito"/>
                <a:cs typeface="Nunito"/>
                <a:sym typeface="Nunito"/>
              </a:defRPr>
            </a:lvl4pPr>
            <a:lvl5pPr lvl="4" algn="ctr" rtl="0">
              <a:spcBef>
                <a:spcPts val="0"/>
              </a:spcBef>
              <a:spcAft>
                <a:spcPts val="0"/>
              </a:spcAft>
              <a:buNone/>
              <a:defRPr sz="1862">
                <a:latin typeface="Nunito"/>
                <a:ea typeface="Nunito"/>
                <a:cs typeface="Nunito"/>
                <a:sym typeface="Nunito"/>
              </a:defRPr>
            </a:lvl5pPr>
            <a:lvl6pPr lvl="5" algn="ctr" rtl="0">
              <a:spcBef>
                <a:spcPts val="0"/>
              </a:spcBef>
              <a:spcAft>
                <a:spcPts val="0"/>
              </a:spcAft>
              <a:buNone/>
              <a:defRPr sz="1862">
                <a:latin typeface="Nunito"/>
                <a:ea typeface="Nunito"/>
                <a:cs typeface="Nunito"/>
                <a:sym typeface="Nunito"/>
              </a:defRPr>
            </a:lvl6pPr>
            <a:lvl7pPr lvl="6" algn="ctr" rtl="0">
              <a:spcBef>
                <a:spcPts val="0"/>
              </a:spcBef>
              <a:spcAft>
                <a:spcPts val="0"/>
              </a:spcAft>
              <a:buNone/>
              <a:defRPr sz="1862">
                <a:latin typeface="Nunito"/>
                <a:ea typeface="Nunito"/>
                <a:cs typeface="Nunito"/>
                <a:sym typeface="Nunito"/>
              </a:defRPr>
            </a:lvl7pPr>
            <a:lvl8pPr lvl="7" algn="ctr" rtl="0">
              <a:spcBef>
                <a:spcPts val="0"/>
              </a:spcBef>
              <a:spcAft>
                <a:spcPts val="0"/>
              </a:spcAft>
              <a:buNone/>
              <a:defRPr sz="1862">
                <a:latin typeface="Nunito"/>
                <a:ea typeface="Nunito"/>
                <a:cs typeface="Nunito"/>
                <a:sym typeface="Nunito"/>
              </a:defRPr>
            </a:lvl8pPr>
            <a:lvl9pPr lvl="8" algn="ctr" rtl="0">
              <a:spcBef>
                <a:spcPts val="0"/>
              </a:spcBef>
              <a:spcAft>
                <a:spcPts val="0"/>
              </a:spcAft>
              <a:buNone/>
              <a:defRPr sz="1862">
                <a:latin typeface="Nunito"/>
                <a:ea typeface="Nunito"/>
                <a:cs typeface="Nunito"/>
                <a:sym typeface="Nunito"/>
              </a:defRPr>
            </a:lvl9pPr>
          </a:lstStyle>
          <a:p>
            <a:endParaRPr/>
          </a:p>
        </p:txBody>
      </p:sp>
      <p:sp>
        <p:nvSpPr>
          <p:cNvPr id="7647" name="Google Shape;7647;p27"/>
          <p:cNvSpPr txBox="1"/>
          <p:nvPr/>
        </p:nvSpPr>
        <p:spPr>
          <a:xfrm>
            <a:off x="6383768" y="4559967"/>
            <a:ext cx="4259037" cy="757600"/>
          </a:xfrm>
          <a:prstGeom prst="rect">
            <a:avLst/>
          </a:prstGeom>
          <a:noFill/>
          <a:ln>
            <a:noFill/>
          </a:ln>
        </p:spPr>
        <p:txBody>
          <a:bodyPr spcFirstLastPara="1" wrap="square" lIns="121598" tIns="121598" rIns="121598" bIns="121598" anchor="t" anchorCtr="0">
            <a:noAutofit/>
          </a:bodyPr>
          <a:lstStyle/>
          <a:p>
            <a:pPr marL="0" lvl="0" indent="0" algn="ctr" rtl="0">
              <a:lnSpc>
                <a:spcPct val="114000"/>
              </a:lnSpc>
              <a:spcBef>
                <a:spcPts val="0"/>
              </a:spcBef>
              <a:spcAft>
                <a:spcPts val="0"/>
              </a:spcAft>
              <a:buClr>
                <a:schemeClr val="dk1"/>
              </a:buClr>
              <a:buSzPts val="1100"/>
              <a:buFont typeface="Arial"/>
              <a:buNone/>
            </a:pPr>
            <a:r>
              <a:rPr lang="en" sz="1197">
                <a:solidFill>
                  <a:schemeClr val="accent2"/>
                </a:solidFill>
                <a:latin typeface="Nunito"/>
                <a:ea typeface="Nunito"/>
                <a:cs typeface="Nunito"/>
                <a:sym typeface="Nunito"/>
              </a:rPr>
              <a:t>CREDITS: This presentation template was created by </a:t>
            </a:r>
            <a:r>
              <a:rPr lang="en" sz="1197">
                <a:solidFill>
                  <a:schemeClr val="accent2"/>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197">
                <a:solidFill>
                  <a:schemeClr val="accent2"/>
                </a:solidFill>
                <a:latin typeface="Nunito"/>
                <a:ea typeface="Nunito"/>
                <a:cs typeface="Nunito"/>
                <a:sym typeface="Nunito"/>
              </a:rPr>
              <a:t>, including icons by </a:t>
            </a:r>
            <a:r>
              <a:rPr lang="en" sz="1197">
                <a:solidFill>
                  <a:schemeClr val="accent2"/>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197">
                <a:solidFill>
                  <a:schemeClr val="accent2"/>
                </a:solidFill>
                <a:latin typeface="Nunito"/>
                <a:ea typeface="Nunito"/>
                <a:cs typeface="Nunito"/>
                <a:sym typeface="Nunito"/>
              </a:rPr>
              <a:t>, infographics &amp; images by </a:t>
            </a:r>
            <a:r>
              <a:rPr lang="en" sz="1197">
                <a:solidFill>
                  <a:schemeClr val="accent2"/>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 sz="1197">
                <a:solidFill>
                  <a:schemeClr val="accent2"/>
                </a:solidFill>
                <a:latin typeface="Nunito"/>
                <a:ea typeface="Nunito"/>
                <a:cs typeface="Nunito"/>
                <a:sym typeface="Nunito"/>
              </a:rPr>
              <a:t> </a:t>
            </a:r>
            <a:endParaRPr sz="2479">
              <a:solidFill>
                <a:schemeClr val="accent2"/>
              </a:solidFill>
              <a:latin typeface="Nunito"/>
              <a:ea typeface="Nunito"/>
              <a:cs typeface="Nunito"/>
              <a:sym typeface="Nunito"/>
            </a:endParaRPr>
          </a:p>
        </p:txBody>
      </p:sp>
      <p:grpSp>
        <p:nvGrpSpPr>
          <p:cNvPr id="7648" name="Google Shape;7648;p27"/>
          <p:cNvGrpSpPr/>
          <p:nvPr/>
        </p:nvGrpSpPr>
        <p:grpSpPr>
          <a:xfrm rot="5400000">
            <a:off x="11107174" y="-217931"/>
            <a:ext cx="340579" cy="880749"/>
            <a:chOff x="1823086" y="-208516"/>
            <a:chExt cx="433159" cy="1122944"/>
          </a:xfrm>
        </p:grpSpPr>
        <p:sp>
          <p:nvSpPr>
            <p:cNvPr id="7649" name="Google Shape;7649;p2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0" name="Google Shape;7650;p2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1" name="Google Shape;7651;p2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2" name="Google Shape;7652;p2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3" name="Google Shape;7653;p2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4" name="Google Shape;7654;p2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5" name="Google Shape;7655;p2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6" name="Google Shape;7656;p2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657" name="Google Shape;7657;p27"/>
          <p:cNvGrpSpPr/>
          <p:nvPr/>
        </p:nvGrpSpPr>
        <p:grpSpPr>
          <a:xfrm flipH="1">
            <a:off x="11174919" y="-234667"/>
            <a:ext cx="627747" cy="879633"/>
            <a:chOff x="1897495" y="-461400"/>
            <a:chExt cx="815443" cy="1139815"/>
          </a:xfrm>
        </p:grpSpPr>
        <p:sp>
          <p:nvSpPr>
            <p:cNvPr id="7658" name="Google Shape;7658;p2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9" name="Google Shape;7659;p2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0" name="Google Shape;7660;p2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1" name="Google Shape;7661;p2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2" name="Google Shape;7662;p2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3" name="Google Shape;7663;p2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4" name="Google Shape;7664;p2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5" name="Google Shape;7665;p2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6" name="Google Shape;7666;p2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7" name="Google Shape;7667;p2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8" name="Google Shape;7668;p2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9" name="Google Shape;7669;p2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0" name="Google Shape;7670;p2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1" name="Google Shape;7671;p2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2" name="Google Shape;7672;p2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3" name="Google Shape;7673;p2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4" name="Google Shape;7674;p2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5" name="Google Shape;7675;p2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6" name="Google Shape;7676;p2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7" name="Google Shape;7677;p2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8" name="Google Shape;7678;p2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9" name="Google Shape;7679;p2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680" name="Google Shape;7680;p27"/>
          <p:cNvGrpSpPr/>
          <p:nvPr/>
        </p:nvGrpSpPr>
        <p:grpSpPr>
          <a:xfrm flipH="1">
            <a:off x="11284068" y="839638"/>
            <a:ext cx="164484" cy="149639"/>
            <a:chOff x="737385" y="1492952"/>
            <a:chExt cx="161913" cy="146935"/>
          </a:xfrm>
        </p:grpSpPr>
        <p:sp>
          <p:nvSpPr>
            <p:cNvPr id="7681" name="Google Shape;7681;p2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2" name="Google Shape;7682;p2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3" name="Google Shape;7683;p2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684" name="Google Shape;7684;p27"/>
          <p:cNvSpPr/>
          <p:nvPr/>
        </p:nvSpPr>
        <p:spPr>
          <a:xfrm flipH="1">
            <a:off x="-202695" y="-629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685" name="Google Shape;7685;p27"/>
          <p:cNvGrpSpPr/>
          <p:nvPr/>
        </p:nvGrpSpPr>
        <p:grpSpPr>
          <a:xfrm flipH="1">
            <a:off x="11625908" y="-268128"/>
            <a:ext cx="445435" cy="1208568"/>
            <a:chOff x="904476" y="-243594"/>
            <a:chExt cx="438472" cy="1186732"/>
          </a:xfrm>
        </p:grpSpPr>
        <p:sp>
          <p:nvSpPr>
            <p:cNvPr id="7686" name="Google Shape;7686;p2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7" name="Google Shape;7687;p2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8" name="Google Shape;7688;p2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9" name="Google Shape;7689;p2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0" name="Google Shape;7690;p2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1" name="Google Shape;7691;p2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2" name="Google Shape;7692;p2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3" name="Google Shape;7693;p2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4" name="Google Shape;7694;p2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5" name="Google Shape;7695;p2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6" name="Google Shape;7696;p2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7" name="Google Shape;7697;p2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8" name="Google Shape;7698;p2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9" name="Google Shape;7699;p2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0" name="Google Shape;7700;p2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1" name="Google Shape;7701;p2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2" name="Google Shape;7702;p2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3" name="Google Shape;7703;p2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4" name="Google Shape;7704;p2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5" name="Google Shape;7705;p2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6" name="Google Shape;7706;p2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7" name="Google Shape;7707;p2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8" name="Google Shape;7708;p2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9" name="Google Shape;7709;p2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0" name="Google Shape;7710;p2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1" name="Google Shape;7711;p2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2" name="Google Shape;7712;p2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13" name="Google Shape;7713;p27"/>
          <p:cNvGrpSpPr/>
          <p:nvPr/>
        </p:nvGrpSpPr>
        <p:grpSpPr>
          <a:xfrm flipH="1">
            <a:off x="167988" y="5664331"/>
            <a:ext cx="505968" cy="1373920"/>
            <a:chOff x="7607455" y="4238363"/>
            <a:chExt cx="438017" cy="1186459"/>
          </a:xfrm>
        </p:grpSpPr>
        <p:sp>
          <p:nvSpPr>
            <p:cNvPr id="7714" name="Google Shape;7714;p2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5" name="Google Shape;7715;p2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6" name="Google Shape;7716;p2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7" name="Google Shape;7717;p2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8" name="Google Shape;7718;p2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9" name="Google Shape;7719;p2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0" name="Google Shape;7720;p2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1" name="Google Shape;7721;p2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2" name="Google Shape;7722;p2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3" name="Google Shape;7723;p2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4" name="Google Shape;7724;p2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5" name="Google Shape;7725;p2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6" name="Google Shape;7726;p2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7" name="Google Shape;7727;p2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8" name="Google Shape;7728;p2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9" name="Google Shape;7729;p2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0" name="Google Shape;7730;p2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1" name="Google Shape;7731;p2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2" name="Google Shape;7732;p2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3" name="Google Shape;7733;p2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4" name="Google Shape;7734;p2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5" name="Google Shape;7735;p2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6" name="Google Shape;7736;p2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7" name="Google Shape;7737;p2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38" name="Google Shape;7738;p27"/>
          <p:cNvGrpSpPr/>
          <p:nvPr/>
        </p:nvGrpSpPr>
        <p:grpSpPr>
          <a:xfrm>
            <a:off x="11053935" y="5936809"/>
            <a:ext cx="892969" cy="980512"/>
            <a:chOff x="2318158" y="4088320"/>
            <a:chExt cx="1256104" cy="1375835"/>
          </a:xfrm>
        </p:grpSpPr>
        <p:sp>
          <p:nvSpPr>
            <p:cNvPr id="7739" name="Google Shape;7739;p2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0" name="Google Shape;7740;p2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1" name="Google Shape;7741;p2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2" name="Google Shape;7742;p2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3" name="Google Shape;7743;p2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4" name="Google Shape;7744;p2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5" name="Google Shape;7745;p2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6" name="Google Shape;7746;p2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7" name="Google Shape;7747;p2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8" name="Google Shape;7748;p2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9" name="Google Shape;7749;p2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0" name="Google Shape;7750;p2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1" name="Google Shape;7751;p2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2" name="Google Shape;7752;p2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3" name="Google Shape;7753;p2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4" name="Google Shape;7754;p2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5" name="Google Shape;7755;p2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6" name="Google Shape;7756;p2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7" name="Google Shape;7757;p2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8" name="Google Shape;7758;p2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9" name="Google Shape;7759;p2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0" name="Google Shape;7760;p2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1" name="Google Shape;7761;p2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2" name="Google Shape;7762;p2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3" name="Google Shape;7763;p2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4" name="Google Shape;7764;p2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5" name="Google Shape;7765;p2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6" name="Google Shape;7766;p2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7" name="Google Shape;7767;p2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8" name="Google Shape;7768;p2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9" name="Google Shape;7769;p2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0" name="Google Shape;7770;p2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1" name="Google Shape;7771;p2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2" name="Google Shape;7772;p2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3" name="Google Shape;7773;p2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4" name="Google Shape;7774;p2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5" name="Google Shape;7775;p2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6" name="Google Shape;7776;p2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7" name="Google Shape;7777;p2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8" name="Google Shape;7778;p2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9" name="Google Shape;7779;p2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0" name="Google Shape;7780;p2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1" name="Google Shape;7781;p2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2" name="Google Shape;7782;p2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3" name="Google Shape;7783;p2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4" name="Google Shape;7784;p2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5" name="Google Shape;7785;p2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6" name="Google Shape;7786;p2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7" name="Google Shape;7787;p2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8" name="Google Shape;7788;p2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89" name="Google Shape;7789;p27"/>
          <p:cNvGrpSpPr/>
          <p:nvPr/>
        </p:nvGrpSpPr>
        <p:grpSpPr>
          <a:xfrm flipH="1">
            <a:off x="3694587" y="644974"/>
            <a:ext cx="568546" cy="742748"/>
            <a:chOff x="3289399" y="3455662"/>
            <a:chExt cx="436502" cy="569243"/>
          </a:xfrm>
        </p:grpSpPr>
        <p:sp>
          <p:nvSpPr>
            <p:cNvPr id="7790" name="Google Shape;7790;p2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1" name="Google Shape;7791;p2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2" name="Google Shape;7792;p2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3" name="Google Shape;7793;p2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4" name="Google Shape;7794;p2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5" name="Google Shape;7795;p2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6" name="Google Shape;7796;p2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7" name="Google Shape;7797;p2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8" name="Google Shape;7798;p2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9" name="Google Shape;7799;p2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0" name="Google Shape;7800;p2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1" name="Google Shape;7801;p2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2" name="Google Shape;7802;p2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3" name="Google Shape;7803;p2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4" name="Google Shape;7804;p2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5" name="Google Shape;7805;p2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6" name="Google Shape;7806;p2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7" name="Google Shape;7807;p2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8" name="Google Shape;7808;p2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9" name="Google Shape;7809;p2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0" name="Google Shape;7810;p2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1" name="Google Shape;7811;p2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12" name="Google Shape;7812;p27"/>
          <p:cNvGrpSpPr/>
          <p:nvPr/>
        </p:nvGrpSpPr>
        <p:grpSpPr>
          <a:xfrm rot="494480" flipH="1">
            <a:off x="167468" y="-334438"/>
            <a:ext cx="2034055" cy="2091161"/>
            <a:chOff x="7973149" y="-201092"/>
            <a:chExt cx="1116750" cy="1145263"/>
          </a:xfrm>
        </p:grpSpPr>
        <p:sp>
          <p:nvSpPr>
            <p:cNvPr id="7813" name="Google Shape;7813;p2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4" name="Google Shape;7814;p2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5" name="Google Shape;7815;p2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6" name="Google Shape;7816;p2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7" name="Google Shape;7817;p2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8" name="Google Shape;7818;p2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9" name="Google Shape;7819;p2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0" name="Google Shape;7820;p2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1" name="Google Shape;7821;p2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2" name="Google Shape;7822;p2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3" name="Google Shape;7823;p2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4" name="Google Shape;7824;p2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5" name="Google Shape;7825;p2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6" name="Google Shape;7826;p2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7" name="Google Shape;7827;p2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8" name="Google Shape;7828;p2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9" name="Google Shape;7829;p2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0" name="Google Shape;7830;p2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1" name="Google Shape;7831;p2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2" name="Google Shape;7832;p2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3" name="Google Shape;7833;p2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4" name="Google Shape;7834;p2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5" name="Google Shape;7835;p2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6" name="Google Shape;7836;p2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7" name="Google Shape;7837;p2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8" name="Google Shape;7838;p2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9" name="Google Shape;7839;p2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0" name="Google Shape;7840;p2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1" name="Google Shape;7841;p2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2" name="Google Shape;7842;p2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3" name="Google Shape;7843;p2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4" name="Google Shape;7844;p2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5" name="Google Shape;7845;p2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6" name="Google Shape;7846;p2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7" name="Google Shape;7847;p2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8" name="Google Shape;7848;p2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9" name="Google Shape;7849;p2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0" name="Google Shape;7850;p2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1" name="Google Shape;7851;p2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2" name="Google Shape;7852;p2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3" name="Google Shape;7853;p2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4" name="Google Shape;7854;p2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5" name="Google Shape;7855;p2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6" name="Google Shape;7856;p2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7" name="Google Shape;7857;p2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8" name="Google Shape;7858;p2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9" name="Google Shape;7859;p2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0" name="Google Shape;7860;p2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1" name="Google Shape;7861;p2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2" name="Google Shape;7862;p2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3" name="Google Shape;7863;p2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4" name="Google Shape;7864;p2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5" name="Google Shape;7865;p2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6" name="Google Shape;7866;p2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7" name="Google Shape;7867;p2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8" name="Google Shape;7868;p2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9" name="Google Shape;7869;p2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0" name="Google Shape;7870;p2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1" name="Google Shape;7871;p2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2" name="Google Shape;7872;p2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3" name="Google Shape;7873;p2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74" name="Google Shape;7874;p27"/>
          <p:cNvGrpSpPr/>
          <p:nvPr/>
        </p:nvGrpSpPr>
        <p:grpSpPr>
          <a:xfrm rot="5400000" flipH="1">
            <a:off x="1752529" y="125413"/>
            <a:ext cx="215884" cy="194073"/>
            <a:chOff x="7737341" y="1046941"/>
            <a:chExt cx="161913" cy="145916"/>
          </a:xfrm>
        </p:grpSpPr>
        <p:sp>
          <p:nvSpPr>
            <p:cNvPr id="7875" name="Google Shape;7875;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6" name="Google Shape;7876;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7" name="Google Shape;7877;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78" name="Google Shape;7878;p27"/>
          <p:cNvGrpSpPr/>
          <p:nvPr/>
        </p:nvGrpSpPr>
        <p:grpSpPr>
          <a:xfrm rot="5400000" flipH="1">
            <a:off x="157086" y="1285180"/>
            <a:ext cx="215884" cy="194073"/>
            <a:chOff x="7737341" y="1046941"/>
            <a:chExt cx="161913" cy="145916"/>
          </a:xfrm>
        </p:grpSpPr>
        <p:sp>
          <p:nvSpPr>
            <p:cNvPr id="7879" name="Google Shape;7879;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0" name="Google Shape;7880;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1" name="Google Shape;7881;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82" name="Google Shape;7882;p27"/>
          <p:cNvGrpSpPr/>
          <p:nvPr/>
        </p:nvGrpSpPr>
        <p:grpSpPr>
          <a:xfrm rot="5400000" flipH="1">
            <a:off x="1416895" y="1501080"/>
            <a:ext cx="215884" cy="194073"/>
            <a:chOff x="7737341" y="1046941"/>
            <a:chExt cx="161913" cy="145916"/>
          </a:xfrm>
        </p:grpSpPr>
        <p:sp>
          <p:nvSpPr>
            <p:cNvPr id="7883" name="Google Shape;7883;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4" name="Google Shape;7884;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5" name="Google Shape;7885;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3591" y="-217931"/>
            <a:ext cx="340579" cy="880749"/>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4"/>
          <p:cNvGrpSpPr/>
          <p:nvPr/>
        </p:nvGrpSpPr>
        <p:grpSpPr>
          <a:xfrm>
            <a:off x="268678" y="-234667"/>
            <a:ext cx="627747"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1" name="Google Shape;781;p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49102" y="1523767"/>
            <a:ext cx="9916606"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2793" y="839638"/>
            <a:ext cx="164484"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7" name="Google Shape;787;p4"/>
          <p:cNvSpPr/>
          <p:nvPr/>
        </p:nvSpPr>
        <p:spPr>
          <a:xfrm>
            <a:off x="6570237" y="-629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4"/>
          <p:cNvGrpSpPr/>
          <p:nvPr/>
        </p:nvGrpSpPr>
        <p:grpSpPr>
          <a:xfrm>
            <a:off x="3" y="-268128"/>
            <a:ext cx="445435"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4"/>
          <p:cNvGrpSpPr/>
          <p:nvPr/>
        </p:nvGrpSpPr>
        <p:grpSpPr>
          <a:xfrm>
            <a:off x="11397389" y="5664331"/>
            <a:ext cx="505968"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1" name="Google Shape;841;p4"/>
          <p:cNvGrpSpPr/>
          <p:nvPr/>
        </p:nvGrpSpPr>
        <p:grpSpPr>
          <a:xfrm flipH="1">
            <a:off x="124440" y="5936809"/>
            <a:ext cx="892969"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2" name="Google Shape;892;p4"/>
          <p:cNvGrpSpPr/>
          <p:nvPr/>
        </p:nvGrpSpPr>
        <p:grpSpPr>
          <a:xfrm>
            <a:off x="7912459" y="151782"/>
            <a:ext cx="525816"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15" name="Google Shape;915;p4"/>
          <p:cNvGrpSpPr/>
          <p:nvPr/>
        </p:nvGrpSpPr>
        <p:grpSpPr>
          <a:xfrm>
            <a:off x="10676521" y="-379955"/>
            <a:ext cx="1485316"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7" name="Google Shape;977;p4"/>
          <p:cNvGrpSpPr/>
          <p:nvPr/>
        </p:nvGrpSpPr>
        <p:grpSpPr>
          <a:xfrm rot="-5400000">
            <a:off x="9261951" y="125413"/>
            <a:ext cx="215884" cy="194073"/>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71"/>
        <p:cNvGrpSpPr/>
        <p:nvPr/>
      </p:nvGrpSpPr>
      <p:grpSpPr>
        <a:xfrm>
          <a:off x="0" y="0"/>
          <a:ext cx="0" cy="0"/>
          <a:chOff x="0" y="0"/>
          <a:chExt cx="0" cy="0"/>
        </a:xfrm>
      </p:grpSpPr>
      <p:sp>
        <p:nvSpPr>
          <p:cNvPr id="1872" name="Google Shape;1872;p8"/>
          <p:cNvSpPr/>
          <p:nvPr/>
        </p:nvSpPr>
        <p:spPr>
          <a:xfrm rot="10800000">
            <a:off x="-481108" y="6006684"/>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3" name="Google Shape;1873;p8"/>
          <p:cNvSpPr txBox="1">
            <a:spLocks noGrp="1"/>
          </p:cNvSpPr>
          <p:nvPr>
            <p:ph type="title"/>
          </p:nvPr>
        </p:nvSpPr>
        <p:spPr>
          <a:xfrm>
            <a:off x="1247307" y="2038400"/>
            <a:ext cx="9667225"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grpSp>
        <p:nvGrpSpPr>
          <p:cNvPr id="1874" name="Google Shape;1874;p8"/>
          <p:cNvGrpSpPr/>
          <p:nvPr/>
        </p:nvGrpSpPr>
        <p:grpSpPr>
          <a:xfrm rot="-5400000" flipH="1">
            <a:off x="892890" y="-104231"/>
            <a:ext cx="340579" cy="880749"/>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83" name="Google Shape;1883;p8"/>
          <p:cNvGrpSpPr/>
          <p:nvPr/>
        </p:nvGrpSpPr>
        <p:grpSpPr>
          <a:xfrm>
            <a:off x="268678" y="-234667"/>
            <a:ext cx="627747"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6" name="Google Shape;1906;p8"/>
          <p:cNvGrpSpPr/>
          <p:nvPr/>
        </p:nvGrpSpPr>
        <p:grpSpPr>
          <a:xfrm>
            <a:off x="622793" y="839638"/>
            <a:ext cx="164484"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10" name="Google Shape;1910;p8"/>
          <p:cNvSpPr/>
          <p:nvPr/>
        </p:nvSpPr>
        <p:spPr>
          <a:xfrm>
            <a:off x="6584535" y="-1103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11" name="Google Shape;1911;p8"/>
          <p:cNvGrpSpPr/>
          <p:nvPr/>
        </p:nvGrpSpPr>
        <p:grpSpPr>
          <a:xfrm>
            <a:off x="3" y="-268128"/>
            <a:ext cx="445435"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39" name="Google Shape;1939;p8"/>
          <p:cNvGrpSpPr/>
          <p:nvPr/>
        </p:nvGrpSpPr>
        <p:grpSpPr>
          <a:xfrm>
            <a:off x="7912459" y="151782"/>
            <a:ext cx="525816"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62" name="Google Shape;1962;p8"/>
          <p:cNvGrpSpPr/>
          <p:nvPr/>
        </p:nvGrpSpPr>
        <p:grpSpPr>
          <a:xfrm>
            <a:off x="10604566" y="-268122"/>
            <a:ext cx="1485316"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4" name="Google Shape;2024;p8"/>
          <p:cNvGrpSpPr/>
          <p:nvPr/>
        </p:nvGrpSpPr>
        <p:grpSpPr>
          <a:xfrm rot="-5400000">
            <a:off x="9261951" y="125413"/>
            <a:ext cx="215884" cy="194073"/>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8" name="Google Shape;2028;p8"/>
          <p:cNvGrpSpPr/>
          <p:nvPr/>
        </p:nvGrpSpPr>
        <p:grpSpPr>
          <a:xfrm>
            <a:off x="11064932" y="4805856"/>
            <a:ext cx="1582768"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7" name="Google Shape;2037;p8"/>
          <p:cNvGrpSpPr/>
          <p:nvPr/>
        </p:nvGrpSpPr>
        <p:grpSpPr>
          <a:xfrm>
            <a:off x="11431800" y="5217917"/>
            <a:ext cx="1386241"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5" name="Google Shape;2065;p8"/>
          <p:cNvGrpSpPr/>
          <p:nvPr/>
        </p:nvGrpSpPr>
        <p:grpSpPr>
          <a:xfrm>
            <a:off x="11350182" y="5903209"/>
            <a:ext cx="490006"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0" name="Google Shape;2090;p8"/>
          <p:cNvGrpSpPr/>
          <p:nvPr/>
        </p:nvGrpSpPr>
        <p:grpSpPr>
          <a:xfrm rot="-5400000" flipH="1">
            <a:off x="9837471" y="5941858"/>
            <a:ext cx="485736" cy="1256183"/>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99" name="Google Shape;2099;p8"/>
          <p:cNvSpPr/>
          <p:nvPr/>
        </p:nvSpPr>
        <p:spPr>
          <a:xfrm>
            <a:off x="10693998" y="5866435"/>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0" name="Google Shape;2100;p8"/>
          <p:cNvSpPr/>
          <p:nvPr/>
        </p:nvSpPr>
        <p:spPr>
          <a:xfrm>
            <a:off x="10684549" y="5950857"/>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1" name="Google Shape;2101;p8"/>
          <p:cNvSpPr/>
          <p:nvPr/>
        </p:nvSpPr>
        <p:spPr>
          <a:xfrm>
            <a:off x="11121396" y="6050329"/>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2" name="Google Shape;2102;p8"/>
          <p:cNvSpPr/>
          <p:nvPr/>
        </p:nvSpPr>
        <p:spPr>
          <a:xfrm>
            <a:off x="11034938" y="615598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3" name="Google Shape;2103;p8"/>
          <p:cNvSpPr/>
          <p:nvPr/>
        </p:nvSpPr>
        <p:spPr>
          <a:xfrm>
            <a:off x="10925392" y="6272519"/>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4" name="Google Shape;2104;p8"/>
          <p:cNvSpPr/>
          <p:nvPr/>
        </p:nvSpPr>
        <p:spPr>
          <a:xfrm>
            <a:off x="10837526" y="6495516"/>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5" name="Google Shape;2105;p8"/>
          <p:cNvSpPr/>
          <p:nvPr/>
        </p:nvSpPr>
        <p:spPr>
          <a:xfrm>
            <a:off x="10815309" y="6740250"/>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6" name="Google Shape;2106;p8"/>
          <p:cNvSpPr/>
          <p:nvPr/>
        </p:nvSpPr>
        <p:spPr>
          <a:xfrm>
            <a:off x="10869496" y="6385295"/>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7" name="Google Shape;2107;p8"/>
          <p:cNvSpPr/>
          <p:nvPr/>
        </p:nvSpPr>
        <p:spPr>
          <a:xfrm>
            <a:off x="10830389" y="6422248"/>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8" name="Google Shape;2108;p8"/>
          <p:cNvSpPr/>
          <p:nvPr/>
        </p:nvSpPr>
        <p:spPr>
          <a:xfrm>
            <a:off x="10814739" y="63561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9" name="Google Shape;2109;p8"/>
          <p:cNvSpPr/>
          <p:nvPr/>
        </p:nvSpPr>
        <p:spPr>
          <a:xfrm>
            <a:off x="11241734" y="6553366"/>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0" name="Google Shape;2110;p8"/>
          <p:cNvSpPr/>
          <p:nvPr/>
        </p:nvSpPr>
        <p:spPr>
          <a:xfrm>
            <a:off x="11198135" y="6586993"/>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1" name="Google Shape;2111;p8"/>
          <p:cNvSpPr/>
          <p:nvPr/>
        </p:nvSpPr>
        <p:spPr>
          <a:xfrm>
            <a:off x="11074046" y="6874995"/>
            <a:ext cx="34686"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2" name="Google Shape;2112;p8"/>
          <p:cNvSpPr/>
          <p:nvPr/>
        </p:nvSpPr>
        <p:spPr>
          <a:xfrm>
            <a:off x="11027097" y="6911982"/>
            <a:ext cx="34686"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3" name="Google Shape;2113;p8"/>
          <p:cNvSpPr/>
          <p:nvPr/>
        </p:nvSpPr>
        <p:spPr>
          <a:xfrm>
            <a:off x="11019288" y="6331511"/>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4" name="Google Shape;2114;p8"/>
          <p:cNvSpPr/>
          <p:nvPr/>
        </p:nvSpPr>
        <p:spPr>
          <a:xfrm>
            <a:off x="10993586" y="6265364"/>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5" name="Google Shape;2115;p8"/>
          <p:cNvSpPr/>
          <p:nvPr/>
        </p:nvSpPr>
        <p:spPr>
          <a:xfrm>
            <a:off x="11311034" y="6213831"/>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6" name="Google Shape;2116;p8"/>
          <p:cNvSpPr/>
          <p:nvPr/>
        </p:nvSpPr>
        <p:spPr>
          <a:xfrm>
            <a:off x="11256276" y="6254178"/>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7" name="Google Shape;2117;p8"/>
          <p:cNvSpPr/>
          <p:nvPr/>
        </p:nvSpPr>
        <p:spPr>
          <a:xfrm>
            <a:off x="11190328" y="60166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8" name="Google Shape;2118;p8"/>
          <p:cNvSpPr/>
          <p:nvPr/>
        </p:nvSpPr>
        <p:spPr>
          <a:xfrm>
            <a:off x="11227190" y="5958349"/>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9" name="Google Shape;2119;p8"/>
          <p:cNvSpPr/>
          <p:nvPr/>
        </p:nvSpPr>
        <p:spPr>
          <a:xfrm>
            <a:off x="10017718" y="5894788"/>
            <a:ext cx="912574"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0" name="Google Shape;2120;p8"/>
          <p:cNvSpPr/>
          <p:nvPr/>
        </p:nvSpPr>
        <p:spPr>
          <a:xfrm>
            <a:off x="10101294" y="5997384"/>
            <a:ext cx="642891"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1" name="Google Shape;2121;p8"/>
          <p:cNvSpPr/>
          <p:nvPr/>
        </p:nvSpPr>
        <p:spPr>
          <a:xfrm>
            <a:off x="10502553" y="6820068"/>
            <a:ext cx="185900"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2" name="Google Shape;2122;p8"/>
          <p:cNvSpPr/>
          <p:nvPr/>
        </p:nvSpPr>
        <p:spPr>
          <a:xfrm>
            <a:off x="10358355" y="6550006"/>
            <a:ext cx="256346"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3" name="Google Shape;2123;p8"/>
          <p:cNvSpPr/>
          <p:nvPr/>
        </p:nvSpPr>
        <p:spPr>
          <a:xfrm>
            <a:off x="10252127" y="6306853"/>
            <a:ext cx="287680"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4" name="Google Shape;2124;p8"/>
          <p:cNvSpPr/>
          <p:nvPr/>
        </p:nvSpPr>
        <p:spPr>
          <a:xfrm>
            <a:off x="10270859" y="6298993"/>
            <a:ext cx="148196"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5" name="Google Shape;2125;p8"/>
          <p:cNvSpPr/>
          <p:nvPr/>
        </p:nvSpPr>
        <p:spPr>
          <a:xfrm>
            <a:off x="10125120" y="6091684"/>
            <a:ext cx="189989"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6" name="Google Shape;2126;p8"/>
          <p:cNvSpPr/>
          <p:nvPr/>
        </p:nvSpPr>
        <p:spPr>
          <a:xfrm>
            <a:off x="10095598" y="6021102"/>
            <a:ext cx="135662"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7" name="Google Shape;2127;p8"/>
          <p:cNvSpPr/>
          <p:nvPr/>
        </p:nvSpPr>
        <p:spPr>
          <a:xfrm>
            <a:off x="10686158" y="6314681"/>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8" name="Google Shape;2128;p8"/>
          <p:cNvSpPr/>
          <p:nvPr/>
        </p:nvSpPr>
        <p:spPr>
          <a:xfrm>
            <a:off x="10647051" y="6267616"/>
            <a:ext cx="38038"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9" name="Google Shape;2129;p8"/>
          <p:cNvSpPr/>
          <p:nvPr/>
        </p:nvSpPr>
        <p:spPr>
          <a:xfrm>
            <a:off x="10631401" y="6333729"/>
            <a:ext cx="38038"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0" name="Google Shape;2130;p8"/>
          <p:cNvSpPr/>
          <p:nvPr/>
        </p:nvSpPr>
        <p:spPr>
          <a:xfrm>
            <a:off x="10100423" y="6611652"/>
            <a:ext cx="38038"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1" name="Google Shape;2131;p8"/>
          <p:cNvSpPr/>
          <p:nvPr/>
        </p:nvSpPr>
        <p:spPr>
          <a:xfrm>
            <a:off x="10111615" y="6548898"/>
            <a:ext cx="38038"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2" name="Google Shape;2132;p8"/>
          <p:cNvSpPr/>
          <p:nvPr/>
        </p:nvSpPr>
        <p:spPr>
          <a:xfrm>
            <a:off x="10174213" y="6595964"/>
            <a:ext cx="38038"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3" name="Google Shape;2133;p8"/>
          <p:cNvSpPr/>
          <p:nvPr/>
        </p:nvSpPr>
        <p:spPr>
          <a:xfrm>
            <a:off x="10268111" y="5969536"/>
            <a:ext cx="38038"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4" name="Google Shape;2134;p8"/>
          <p:cNvSpPr/>
          <p:nvPr/>
        </p:nvSpPr>
        <p:spPr>
          <a:xfrm>
            <a:off x="10225619" y="5950488"/>
            <a:ext cx="36932"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5" name="Google Shape;2135;p8"/>
          <p:cNvSpPr/>
          <p:nvPr/>
        </p:nvSpPr>
        <p:spPr>
          <a:xfrm>
            <a:off x="10061316" y="6189173"/>
            <a:ext cx="38038"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6" name="Google Shape;2136;p8"/>
          <p:cNvSpPr/>
          <p:nvPr/>
        </p:nvSpPr>
        <p:spPr>
          <a:xfrm>
            <a:off x="10061316" y="6228412"/>
            <a:ext cx="38038"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7" name="Google Shape;2137;p8"/>
          <p:cNvSpPr/>
          <p:nvPr/>
        </p:nvSpPr>
        <p:spPr>
          <a:xfrm>
            <a:off x="10647051" y="6682233"/>
            <a:ext cx="38038"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8" name="Google Shape;2138;p8"/>
          <p:cNvSpPr/>
          <p:nvPr/>
        </p:nvSpPr>
        <p:spPr>
          <a:xfrm>
            <a:off x="10420115" y="6858164"/>
            <a:ext cx="38071"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9" name="Google Shape;2139;p8"/>
          <p:cNvSpPr/>
          <p:nvPr/>
        </p:nvSpPr>
        <p:spPr>
          <a:xfrm>
            <a:off x="10291568" y="6514162"/>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40" name="Google Shape;2140;p8"/>
          <p:cNvSpPr/>
          <p:nvPr/>
        </p:nvSpPr>
        <p:spPr>
          <a:xfrm>
            <a:off x="10584453" y="6486145"/>
            <a:ext cx="38038"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41" name="Google Shape;2141;p8"/>
          <p:cNvGrpSpPr/>
          <p:nvPr/>
        </p:nvGrpSpPr>
        <p:grpSpPr>
          <a:xfrm rot="1693484">
            <a:off x="428081" y="5263526"/>
            <a:ext cx="2184191"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6" name="Google Shape;2156;p8"/>
          <p:cNvGrpSpPr/>
          <p:nvPr/>
        </p:nvGrpSpPr>
        <p:grpSpPr>
          <a:xfrm>
            <a:off x="-75725" y="4725004"/>
            <a:ext cx="1316526"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4" name="Google Shape;2204;p8"/>
          <p:cNvGrpSpPr/>
          <p:nvPr/>
        </p:nvGrpSpPr>
        <p:grpSpPr>
          <a:xfrm rot="-2320759">
            <a:off x="-691305" y="3765545"/>
            <a:ext cx="1499270"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9" name="Google Shape;2219;p8"/>
          <p:cNvGrpSpPr/>
          <p:nvPr/>
        </p:nvGrpSpPr>
        <p:grpSpPr>
          <a:xfrm rot="5595891">
            <a:off x="-112273" y="5832511"/>
            <a:ext cx="1389621" cy="1392507"/>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1035931" y="2538233"/>
            <a:ext cx="5380257" cy="8004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5586"/>
            </a:lvl2pPr>
            <a:lvl3pPr lvl="2" algn="ctr">
              <a:spcBef>
                <a:spcPts val="0"/>
              </a:spcBef>
              <a:spcAft>
                <a:spcPts val="0"/>
              </a:spcAft>
              <a:buSzPts val="4200"/>
              <a:buNone/>
              <a:defRPr sz="5586"/>
            </a:lvl3pPr>
            <a:lvl4pPr lvl="3" algn="ctr">
              <a:spcBef>
                <a:spcPts val="0"/>
              </a:spcBef>
              <a:spcAft>
                <a:spcPts val="0"/>
              </a:spcAft>
              <a:buSzPts val="4200"/>
              <a:buNone/>
              <a:defRPr sz="5586"/>
            </a:lvl4pPr>
            <a:lvl5pPr lvl="4" algn="ctr">
              <a:spcBef>
                <a:spcPts val="0"/>
              </a:spcBef>
              <a:spcAft>
                <a:spcPts val="0"/>
              </a:spcAft>
              <a:buSzPts val="4200"/>
              <a:buNone/>
              <a:defRPr sz="5586"/>
            </a:lvl5pPr>
            <a:lvl6pPr lvl="5" algn="ctr">
              <a:spcBef>
                <a:spcPts val="0"/>
              </a:spcBef>
              <a:spcAft>
                <a:spcPts val="0"/>
              </a:spcAft>
              <a:buSzPts val="4200"/>
              <a:buNone/>
              <a:defRPr sz="5586"/>
            </a:lvl6pPr>
            <a:lvl7pPr lvl="6" algn="ctr">
              <a:spcBef>
                <a:spcPts val="0"/>
              </a:spcBef>
              <a:spcAft>
                <a:spcPts val="0"/>
              </a:spcAft>
              <a:buSzPts val="4200"/>
              <a:buNone/>
              <a:defRPr sz="5586"/>
            </a:lvl7pPr>
            <a:lvl8pPr lvl="7" algn="ctr">
              <a:spcBef>
                <a:spcPts val="0"/>
              </a:spcBef>
              <a:spcAft>
                <a:spcPts val="0"/>
              </a:spcAft>
              <a:buSzPts val="4200"/>
              <a:buNone/>
              <a:defRPr sz="5586"/>
            </a:lvl8pPr>
            <a:lvl9pPr lvl="8" algn="ctr">
              <a:spcBef>
                <a:spcPts val="0"/>
              </a:spcBef>
              <a:spcAft>
                <a:spcPts val="0"/>
              </a:spcAft>
              <a:buSzPts val="4200"/>
              <a:buNone/>
              <a:defRPr sz="5586"/>
            </a:lvl9pPr>
          </a:lstStyle>
          <a:p>
            <a:endParaRPr/>
          </a:p>
        </p:txBody>
      </p:sp>
      <p:sp>
        <p:nvSpPr>
          <p:cNvPr id="2249" name="Google Shape;2249;p9"/>
          <p:cNvSpPr txBox="1">
            <a:spLocks noGrp="1"/>
          </p:cNvSpPr>
          <p:nvPr>
            <p:ph type="subTitle" idx="1"/>
          </p:nvPr>
        </p:nvSpPr>
        <p:spPr>
          <a:xfrm>
            <a:off x="1035931" y="3329040"/>
            <a:ext cx="4871917" cy="121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2">
                <a:latin typeface="Nunito"/>
                <a:ea typeface="Nunito"/>
                <a:cs typeface="Nunito"/>
                <a:sym typeface="Nunito"/>
              </a:defRPr>
            </a:lvl1pPr>
            <a:lvl2pPr lvl="1" algn="ctr">
              <a:lnSpc>
                <a:spcPct val="100000"/>
              </a:lnSpc>
              <a:spcBef>
                <a:spcPts val="0"/>
              </a:spcBef>
              <a:spcAft>
                <a:spcPts val="0"/>
              </a:spcAft>
              <a:buSzPts val="2100"/>
              <a:buNone/>
              <a:defRPr sz="2793"/>
            </a:lvl2pPr>
            <a:lvl3pPr lvl="2" algn="ctr">
              <a:lnSpc>
                <a:spcPct val="100000"/>
              </a:lnSpc>
              <a:spcBef>
                <a:spcPts val="0"/>
              </a:spcBef>
              <a:spcAft>
                <a:spcPts val="0"/>
              </a:spcAft>
              <a:buSzPts val="2100"/>
              <a:buNone/>
              <a:defRPr sz="2793"/>
            </a:lvl3pPr>
            <a:lvl4pPr lvl="3" algn="ctr">
              <a:lnSpc>
                <a:spcPct val="100000"/>
              </a:lnSpc>
              <a:spcBef>
                <a:spcPts val="0"/>
              </a:spcBef>
              <a:spcAft>
                <a:spcPts val="0"/>
              </a:spcAft>
              <a:buSzPts val="2100"/>
              <a:buNone/>
              <a:defRPr sz="2793"/>
            </a:lvl4pPr>
            <a:lvl5pPr lvl="4" algn="ctr">
              <a:lnSpc>
                <a:spcPct val="100000"/>
              </a:lnSpc>
              <a:spcBef>
                <a:spcPts val="0"/>
              </a:spcBef>
              <a:spcAft>
                <a:spcPts val="0"/>
              </a:spcAft>
              <a:buSzPts val="2100"/>
              <a:buNone/>
              <a:defRPr sz="2793"/>
            </a:lvl5pPr>
            <a:lvl6pPr lvl="5" algn="ctr">
              <a:lnSpc>
                <a:spcPct val="100000"/>
              </a:lnSpc>
              <a:spcBef>
                <a:spcPts val="0"/>
              </a:spcBef>
              <a:spcAft>
                <a:spcPts val="0"/>
              </a:spcAft>
              <a:buSzPts val="2100"/>
              <a:buNone/>
              <a:defRPr sz="2793"/>
            </a:lvl6pPr>
            <a:lvl7pPr lvl="6" algn="ctr">
              <a:lnSpc>
                <a:spcPct val="100000"/>
              </a:lnSpc>
              <a:spcBef>
                <a:spcPts val="0"/>
              </a:spcBef>
              <a:spcAft>
                <a:spcPts val="0"/>
              </a:spcAft>
              <a:buSzPts val="2100"/>
              <a:buNone/>
              <a:defRPr sz="2793"/>
            </a:lvl7pPr>
            <a:lvl8pPr lvl="7" algn="ctr">
              <a:lnSpc>
                <a:spcPct val="100000"/>
              </a:lnSpc>
              <a:spcBef>
                <a:spcPts val="0"/>
              </a:spcBef>
              <a:spcAft>
                <a:spcPts val="0"/>
              </a:spcAft>
              <a:buSzPts val="2100"/>
              <a:buNone/>
              <a:defRPr sz="2793"/>
            </a:lvl8pPr>
            <a:lvl9pPr lvl="8" algn="ctr">
              <a:lnSpc>
                <a:spcPct val="100000"/>
              </a:lnSpc>
              <a:spcBef>
                <a:spcPts val="0"/>
              </a:spcBef>
              <a:spcAft>
                <a:spcPts val="0"/>
              </a:spcAft>
              <a:buSzPts val="2100"/>
              <a:buNone/>
              <a:defRPr sz="2793"/>
            </a:lvl9pPr>
          </a:lstStyle>
          <a:p>
            <a:endParaRPr/>
          </a:p>
        </p:txBody>
      </p:sp>
      <p:grpSp>
        <p:nvGrpSpPr>
          <p:cNvPr id="2250" name="Google Shape;2250;p9"/>
          <p:cNvGrpSpPr/>
          <p:nvPr/>
        </p:nvGrpSpPr>
        <p:grpSpPr>
          <a:xfrm rot="5400000">
            <a:off x="11531856" y="5512009"/>
            <a:ext cx="780584" cy="349392"/>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60" name="Google Shape;2260;p9"/>
          <p:cNvSpPr/>
          <p:nvPr/>
        </p:nvSpPr>
        <p:spPr>
          <a:xfrm>
            <a:off x="7503711" y="6336518"/>
            <a:ext cx="4678699"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1" name="Google Shape;2261;p9"/>
          <p:cNvSpPr/>
          <p:nvPr/>
        </p:nvSpPr>
        <p:spPr>
          <a:xfrm rot="-5400000">
            <a:off x="-1529509" y="1310342"/>
            <a:ext cx="3610648" cy="81425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262" name="Google Shape;2262;p9"/>
          <p:cNvGrpSpPr/>
          <p:nvPr/>
        </p:nvGrpSpPr>
        <p:grpSpPr>
          <a:xfrm rot="-8956076">
            <a:off x="-382913" y="475045"/>
            <a:ext cx="583981" cy="1517697"/>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71" name="Google Shape;2271;p9"/>
          <p:cNvGrpSpPr/>
          <p:nvPr/>
        </p:nvGrpSpPr>
        <p:grpSpPr>
          <a:xfrm rot="-8956076">
            <a:off x="-47097" y="383195"/>
            <a:ext cx="591145" cy="1603909"/>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99" name="Google Shape;2299;p9"/>
          <p:cNvGrpSpPr/>
          <p:nvPr/>
        </p:nvGrpSpPr>
        <p:grpSpPr>
          <a:xfrm>
            <a:off x="10995669" y="5841660"/>
            <a:ext cx="1166177" cy="748043"/>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08" name="Google Shape;2308;p9"/>
          <p:cNvGrpSpPr/>
          <p:nvPr/>
        </p:nvGrpSpPr>
        <p:grpSpPr>
          <a:xfrm>
            <a:off x="11521144" y="5642023"/>
            <a:ext cx="1027279" cy="1034524"/>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36" name="Google Shape;2336;p9"/>
          <p:cNvGrpSpPr/>
          <p:nvPr/>
        </p:nvGrpSpPr>
        <p:grpSpPr>
          <a:xfrm rot="-5400000">
            <a:off x="11065985" y="6144615"/>
            <a:ext cx="364021" cy="983587"/>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61" name="Google Shape;2361;p9"/>
          <p:cNvGrpSpPr/>
          <p:nvPr/>
        </p:nvGrpSpPr>
        <p:grpSpPr>
          <a:xfrm>
            <a:off x="9706283" y="263653"/>
            <a:ext cx="842267" cy="506767"/>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69" name="Google Shape;2369;p9"/>
          <p:cNvGrpSpPr/>
          <p:nvPr/>
        </p:nvGrpSpPr>
        <p:grpSpPr>
          <a:xfrm rot="-1533248">
            <a:off x="10519185" y="52878"/>
            <a:ext cx="1064130" cy="789791"/>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91" name="Google Shape;2391;p9"/>
          <p:cNvGrpSpPr/>
          <p:nvPr/>
        </p:nvGrpSpPr>
        <p:grpSpPr>
          <a:xfrm>
            <a:off x="-282721" y="5296389"/>
            <a:ext cx="1524495" cy="1418404"/>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06" name="Google Shape;2406;p9"/>
          <p:cNvGrpSpPr/>
          <p:nvPr/>
        </p:nvGrpSpPr>
        <p:grpSpPr>
          <a:xfrm>
            <a:off x="-264993" y="4932569"/>
            <a:ext cx="1206280" cy="1546943"/>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54" name="Google Shape;2454;p9"/>
          <p:cNvGrpSpPr/>
          <p:nvPr/>
        </p:nvGrpSpPr>
        <p:grpSpPr>
          <a:xfrm rot="5400000">
            <a:off x="11301135" y="362"/>
            <a:ext cx="1034111" cy="1033365"/>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16" name="Google Shape;2516;p9"/>
          <p:cNvGrpSpPr/>
          <p:nvPr/>
        </p:nvGrpSpPr>
        <p:grpSpPr>
          <a:xfrm rot="5400000">
            <a:off x="392584" y="5619382"/>
            <a:ext cx="571291" cy="1619061"/>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41" name="Google Shape;2541;p9"/>
          <p:cNvGrpSpPr/>
          <p:nvPr/>
        </p:nvGrpSpPr>
        <p:grpSpPr>
          <a:xfrm>
            <a:off x="11459832" y="6246622"/>
            <a:ext cx="746909" cy="724561"/>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61"/>
        <p:cNvGrpSpPr/>
        <p:nvPr/>
      </p:nvGrpSpPr>
      <p:grpSpPr>
        <a:xfrm>
          <a:off x="0" y="0"/>
          <a:ext cx="0" cy="0"/>
          <a:chOff x="0" y="0"/>
          <a:chExt cx="0" cy="0"/>
        </a:xfrm>
      </p:grpSpPr>
      <p:sp>
        <p:nvSpPr>
          <p:cNvPr id="2562" name="Google Shape;2562;p10"/>
          <p:cNvSpPr txBox="1">
            <a:spLocks noGrp="1"/>
          </p:cNvSpPr>
          <p:nvPr>
            <p:ph type="title"/>
          </p:nvPr>
        </p:nvSpPr>
        <p:spPr>
          <a:xfrm>
            <a:off x="7092876" y="919267"/>
            <a:ext cx="4053946" cy="1023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793"/>
            </a:lvl1pPr>
            <a:lvl2pPr lvl="1" rtl="0">
              <a:spcBef>
                <a:spcPts val="0"/>
              </a:spcBef>
              <a:spcAft>
                <a:spcPts val="0"/>
              </a:spcAft>
              <a:buSzPts val="1400"/>
              <a:buFont typeface="Montserrat"/>
              <a:buNone/>
              <a:defRPr b="0">
                <a:latin typeface="Montserrat"/>
                <a:ea typeface="Montserrat"/>
                <a:cs typeface="Montserrat"/>
                <a:sym typeface="Montserrat"/>
              </a:defRPr>
            </a:lvl2pPr>
            <a:lvl3pPr lvl="2" rtl="0">
              <a:spcBef>
                <a:spcPts val="0"/>
              </a:spcBef>
              <a:spcAft>
                <a:spcPts val="0"/>
              </a:spcAft>
              <a:buSzPts val="1400"/>
              <a:buFont typeface="Montserrat"/>
              <a:buNone/>
              <a:defRPr b="0">
                <a:latin typeface="Montserrat"/>
                <a:ea typeface="Montserrat"/>
                <a:cs typeface="Montserrat"/>
                <a:sym typeface="Montserrat"/>
              </a:defRPr>
            </a:lvl3pPr>
            <a:lvl4pPr lvl="3" rtl="0">
              <a:spcBef>
                <a:spcPts val="0"/>
              </a:spcBef>
              <a:spcAft>
                <a:spcPts val="0"/>
              </a:spcAft>
              <a:buSzPts val="1400"/>
              <a:buFont typeface="Montserrat"/>
              <a:buNone/>
              <a:defRPr b="0">
                <a:latin typeface="Montserrat"/>
                <a:ea typeface="Montserrat"/>
                <a:cs typeface="Montserrat"/>
                <a:sym typeface="Montserrat"/>
              </a:defRPr>
            </a:lvl4pPr>
            <a:lvl5pPr lvl="4" rtl="0">
              <a:spcBef>
                <a:spcPts val="0"/>
              </a:spcBef>
              <a:spcAft>
                <a:spcPts val="0"/>
              </a:spcAft>
              <a:buSzPts val="1400"/>
              <a:buFont typeface="Montserrat"/>
              <a:buNone/>
              <a:defRPr b="0">
                <a:latin typeface="Montserrat"/>
                <a:ea typeface="Montserrat"/>
                <a:cs typeface="Montserrat"/>
                <a:sym typeface="Montserrat"/>
              </a:defRPr>
            </a:lvl5pPr>
            <a:lvl6pPr lvl="5" rtl="0">
              <a:spcBef>
                <a:spcPts val="0"/>
              </a:spcBef>
              <a:spcAft>
                <a:spcPts val="0"/>
              </a:spcAft>
              <a:buSzPts val="1400"/>
              <a:buFont typeface="Montserrat"/>
              <a:buNone/>
              <a:defRPr b="0">
                <a:latin typeface="Montserrat"/>
                <a:ea typeface="Montserrat"/>
                <a:cs typeface="Montserrat"/>
                <a:sym typeface="Montserrat"/>
              </a:defRPr>
            </a:lvl6pPr>
            <a:lvl7pPr lvl="6" rtl="0">
              <a:spcBef>
                <a:spcPts val="0"/>
              </a:spcBef>
              <a:spcAft>
                <a:spcPts val="0"/>
              </a:spcAft>
              <a:buSzPts val="1400"/>
              <a:buFont typeface="Montserrat"/>
              <a:buNone/>
              <a:defRPr b="0">
                <a:latin typeface="Montserrat"/>
                <a:ea typeface="Montserrat"/>
                <a:cs typeface="Montserrat"/>
                <a:sym typeface="Montserrat"/>
              </a:defRPr>
            </a:lvl7pPr>
            <a:lvl8pPr lvl="7" rtl="0">
              <a:spcBef>
                <a:spcPts val="0"/>
              </a:spcBef>
              <a:spcAft>
                <a:spcPts val="0"/>
              </a:spcAft>
              <a:buSzPts val="1400"/>
              <a:buFont typeface="Montserrat"/>
              <a:buNone/>
              <a:defRPr b="0">
                <a:latin typeface="Montserrat"/>
                <a:ea typeface="Montserrat"/>
                <a:cs typeface="Montserrat"/>
                <a:sym typeface="Montserrat"/>
              </a:defRPr>
            </a:lvl8pPr>
            <a:lvl9pPr lvl="8" rtl="0">
              <a:spcBef>
                <a:spcPts val="0"/>
              </a:spcBef>
              <a:spcAft>
                <a:spcPts val="0"/>
              </a:spcAft>
              <a:buSzPts val="1400"/>
              <a:buFont typeface="Montserrat"/>
              <a:buNone/>
              <a:defRPr b="0">
                <a:latin typeface="Montserrat"/>
                <a:ea typeface="Montserrat"/>
                <a:cs typeface="Montserrat"/>
                <a:sym typeface="Montserrat"/>
              </a:defRPr>
            </a:lvl9pPr>
          </a:lstStyle>
          <a:p>
            <a:endParaRPr/>
          </a:p>
        </p:txBody>
      </p:sp>
      <p:grpSp>
        <p:nvGrpSpPr>
          <p:cNvPr id="2563" name="Google Shape;2563;p10"/>
          <p:cNvGrpSpPr/>
          <p:nvPr/>
        </p:nvGrpSpPr>
        <p:grpSpPr>
          <a:xfrm rot="5400000">
            <a:off x="11602858" y="5569743"/>
            <a:ext cx="688845" cy="308330"/>
            <a:chOff x="8502760" y="3542528"/>
            <a:chExt cx="711519" cy="319269"/>
          </a:xfrm>
        </p:grpSpPr>
        <p:sp>
          <p:nvSpPr>
            <p:cNvPr id="2564" name="Google Shape;2564;p1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5" name="Google Shape;2565;p1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6" name="Google Shape;2566;p1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7" name="Google Shape;2567;p1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8" name="Google Shape;2568;p1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9" name="Google Shape;2569;p1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0" name="Google Shape;2570;p1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1" name="Google Shape;2571;p1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2" name="Google Shape;2572;p1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573" name="Google Shape;2573;p10"/>
          <p:cNvSpPr/>
          <p:nvPr/>
        </p:nvSpPr>
        <p:spPr>
          <a:xfrm>
            <a:off x="8102961" y="6366529"/>
            <a:ext cx="4128858" cy="56009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74" name="Google Shape;2574;p10"/>
          <p:cNvSpPr/>
          <p:nvPr/>
        </p:nvSpPr>
        <p:spPr>
          <a:xfrm rot="-5400000">
            <a:off x="-1250195" y="1108172"/>
            <a:ext cx="2861748" cy="64538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75" name="Google Shape;2575;p10"/>
          <p:cNvGrpSpPr/>
          <p:nvPr/>
        </p:nvGrpSpPr>
        <p:grpSpPr>
          <a:xfrm rot="-8955970">
            <a:off x="-341427" y="445976"/>
            <a:ext cx="462877" cy="1202963"/>
            <a:chOff x="1823086" y="-208516"/>
            <a:chExt cx="433159" cy="1122944"/>
          </a:xfrm>
        </p:grpSpPr>
        <p:sp>
          <p:nvSpPr>
            <p:cNvPr id="2576" name="Google Shape;2576;p10"/>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7" name="Google Shape;2577;p10"/>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8" name="Google Shape;2578;p10"/>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9" name="Google Shape;2579;p10"/>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0" name="Google Shape;2580;p10"/>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1" name="Google Shape;2581;p10"/>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2" name="Google Shape;2582;p10"/>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3" name="Google Shape;2583;p10"/>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84" name="Google Shape;2584;p10"/>
          <p:cNvGrpSpPr/>
          <p:nvPr/>
        </p:nvGrpSpPr>
        <p:grpSpPr>
          <a:xfrm rot="-8955970">
            <a:off x="-75258" y="373201"/>
            <a:ext cx="468554" cy="1271296"/>
            <a:chOff x="904476" y="-243594"/>
            <a:chExt cx="438472" cy="1186732"/>
          </a:xfrm>
        </p:grpSpPr>
        <p:sp>
          <p:nvSpPr>
            <p:cNvPr id="2585" name="Google Shape;2585;p10"/>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6" name="Google Shape;2586;p10"/>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7" name="Google Shape;2587;p10"/>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8" name="Google Shape;2588;p10"/>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9" name="Google Shape;2589;p10"/>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0" name="Google Shape;2590;p10"/>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1" name="Google Shape;2591;p10"/>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2" name="Google Shape;2592;p10"/>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3" name="Google Shape;2593;p10"/>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4" name="Google Shape;2594;p10"/>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5" name="Google Shape;2595;p10"/>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6" name="Google Shape;2596;p10"/>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7" name="Google Shape;2597;p10"/>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8" name="Google Shape;2598;p10"/>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9" name="Google Shape;2599;p10"/>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0" name="Google Shape;2600;p10"/>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1" name="Google Shape;2601;p10"/>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2" name="Google Shape;2602;p10"/>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3" name="Google Shape;2603;p10"/>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4" name="Google Shape;2604;p10"/>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5" name="Google Shape;2605;p10"/>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6" name="Google Shape;2606;p10"/>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7" name="Google Shape;2607;p10"/>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8" name="Google Shape;2608;p10"/>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9" name="Google Shape;2609;p10"/>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0" name="Google Shape;2610;p10"/>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1" name="Google Shape;2611;p10"/>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12" name="Google Shape;2612;p10"/>
          <p:cNvGrpSpPr/>
          <p:nvPr/>
        </p:nvGrpSpPr>
        <p:grpSpPr>
          <a:xfrm>
            <a:off x="11146826" y="5811366"/>
            <a:ext cx="1029221" cy="660193"/>
            <a:chOff x="7750342" y="3926048"/>
            <a:chExt cx="1406709" cy="900099"/>
          </a:xfrm>
        </p:grpSpPr>
        <p:sp>
          <p:nvSpPr>
            <p:cNvPr id="2613" name="Google Shape;2613;p10"/>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4" name="Google Shape;2614;p10"/>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5" name="Google Shape;2615;p10"/>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6" name="Google Shape;2616;p10"/>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7" name="Google Shape;2617;p10"/>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8" name="Google Shape;2618;p10"/>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9" name="Google Shape;2619;p10"/>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0" name="Google Shape;2620;p10"/>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21" name="Google Shape;2621;p10"/>
          <p:cNvGrpSpPr/>
          <p:nvPr/>
        </p:nvGrpSpPr>
        <p:grpSpPr>
          <a:xfrm>
            <a:off x="11593829" y="5684942"/>
            <a:ext cx="906635" cy="913029"/>
            <a:chOff x="8276926" y="3750868"/>
            <a:chExt cx="1239162" cy="1244814"/>
          </a:xfrm>
        </p:grpSpPr>
        <p:sp>
          <p:nvSpPr>
            <p:cNvPr id="2622" name="Google Shape;2622;p10"/>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3" name="Google Shape;2623;p10"/>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4" name="Google Shape;2624;p10"/>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5" name="Google Shape;2625;p10"/>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6" name="Google Shape;2626;p10"/>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7" name="Google Shape;2627;p10"/>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8" name="Google Shape;2628;p10"/>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9" name="Google Shape;2629;p10"/>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0" name="Google Shape;2630;p10"/>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1" name="Google Shape;2631;p10"/>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2" name="Google Shape;2632;p10"/>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3" name="Google Shape;2633;p10"/>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4" name="Google Shape;2634;p10"/>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5" name="Google Shape;2635;p10"/>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6" name="Google Shape;2636;p10"/>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7" name="Google Shape;2637;p10"/>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8" name="Google Shape;2638;p10"/>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9" name="Google Shape;2639;p10"/>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0" name="Google Shape;2640;p10"/>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1" name="Google Shape;2641;p10"/>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2" name="Google Shape;2642;p10"/>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3" name="Google Shape;2643;p10"/>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4" name="Google Shape;2644;p10"/>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5" name="Google Shape;2645;p10"/>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6" name="Google Shape;2646;p10"/>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7" name="Google Shape;2647;p10"/>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8" name="Google Shape;2648;p10"/>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49" name="Google Shape;2649;p10"/>
          <p:cNvGrpSpPr/>
          <p:nvPr/>
        </p:nvGrpSpPr>
        <p:grpSpPr>
          <a:xfrm>
            <a:off x="11539716" y="6218536"/>
            <a:ext cx="659193" cy="639469"/>
            <a:chOff x="8202967" y="4478366"/>
            <a:chExt cx="900965" cy="871845"/>
          </a:xfrm>
        </p:grpSpPr>
        <p:sp>
          <p:nvSpPr>
            <p:cNvPr id="2650" name="Google Shape;2650;p10"/>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1" name="Google Shape;2651;p10"/>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2" name="Google Shape;2652;p10"/>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3" name="Google Shape;2653;p10"/>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4" name="Google Shape;2654;p10"/>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5" name="Google Shape;2655;p10"/>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6" name="Google Shape;2656;p10"/>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7" name="Google Shape;2657;p10"/>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8" name="Google Shape;2658;p10"/>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9" name="Google Shape;2659;p10"/>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0" name="Google Shape;2660;p10"/>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1" name="Google Shape;2661;p10"/>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2" name="Google Shape;2662;p10"/>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3" name="Google Shape;2663;p10"/>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4" name="Google Shape;2664;p10"/>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5" name="Google Shape;2665;p10"/>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6" name="Google Shape;2666;p10"/>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7" name="Google Shape;2667;p10"/>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8" name="Google Shape;2668;p10"/>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69" name="Google Shape;2669;p10"/>
          <p:cNvGrpSpPr/>
          <p:nvPr/>
        </p:nvGrpSpPr>
        <p:grpSpPr>
          <a:xfrm rot="-5400000">
            <a:off x="11191939" y="6127916"/>
            <a:ext cx="321271" cy="868075"/>
            <a:chOff x="7607455" y="4238363"/>
            <a:chExt cx="438017" cy="1186459"/>
          </a:xfrm>
        </p:grpSpPr>
        <p:sp>
          <p:nvSpPr>
            <p:cNvPr id="2670" name="Google Shape;267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1" name="Google Shape;267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2" name="Google Shape;267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3" name="Google Shape;267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4" name="Google Shape;267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5" name="Google Shape;267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6" name="Google Shape;267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7" name="Google Shape;267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8" name="Google Shape;267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9" name="Google Shape;267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0" name="Google Shape;268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1" name="Google Shape;268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2" name="Google Shape;268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3" name="Google Shape;268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4" name="Google Shape;268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5" name="Google Shape;268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6" name="Google Shape;268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7" name="Google Shape;268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8" name="Google Shape;268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9" name="Google Shape;268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0" name="Google Shape;269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1" name="Google Shape;269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2" name="Google Shape;269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3" name="Google Shape;269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94" name="Google Shape;2694;p10"/>
          <p:cNvGrpSpPr/>
          <p:nvPr/>
        </p:nvGrpSpPr>
        <p:grpSpPr>
          <a:xfrm>
            <a:off x="9706283" y="263653"/>
            <a:ext cx="842267" cy="506767"/>
            <a:chOff x="8365864" y="2993835"/>
            <a:chExt cx="933472" cy="547264"/>
          </a:xfrm>
        </p:grpSpPr>
        <p:sp>
          <p:nvSpPr>
            <p:cNvPr id="2695" name="Google Shape;2695;p10"/>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6" name="Google Shape;2696;p10"/>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7" name="Google Shape;2697;p10"/>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8" name="Google Shape;2698;p10"/>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9" name="Google Shape;2699;p10"/>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0" name="Google Shape;2700;p10"/>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1" name="Google Shape;2701;p10"/>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02" name="Google Shape;2702;p10"/>
          <p:cNvGrpSpPr/>
          <p:nvPr/>
        </p:nvGrpSpPr>
        <p:grpSpPr>
          <a:xfrm rot="-1533248">
            <a:off x="10519185" y="52878"/>
            <a:ext cx="1064130" cy="789791"/>
            <a:chOff x="8118223" y="2202382"/>
            <a:chExt cx="1151949" cy="873156"/>
          </a:xfrm>
        </p:grpSpPr>
        <p:sp>
          <p:nvSpPr>
            <p:cNvPr id="2703" name="Google Shape;2703;p10"/>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4" name="Google Shape;2704;p10"/>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5" name="Google Shape;2705;p10"/>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6" name="Google Shape;2706;p10"/>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7" name="Google Shape;2707;p10"/>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8" name="Google Shape;2708;p10"/>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9" name="Google Shape;2709;p10"/>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0" name="Google Shape;2710;p10"/>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1" name="Google Shape;2711;p10"/>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2" name="Google Shape;2712;p10"/>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3" name="Google Shape;2713;p10"/>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4" name="Google Shape;2714;p10"/>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5" name="Google Shape;2715;p10"/>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6" name="Google Shape;2716;p10"/>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7" name="Google Shape;2717;p10"/>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8" name="Google Shape;2718;p10"/>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9" name="Google Shape;2719;p10"/>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0" name="Google Shape;2720;p10"/>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1" name="Google Shape;2721;p10"/>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2" name="Google Shape;2722;p10"/>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3" name="Google Shape;2723;p10"/>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24" name="Google Shape;2724;p10"/>
          <p:cNvGrpSpPr/>
          <p:nvPr/>
        </p:nvGrpSpPr>
        <p:grpSpPr>
          <a:xfrm rot="-943149">
            <a:off x="-162893" y="5855027"/>
            <a:ext cx="1266362" cy="1178148"/>
            <a:chOff x="-181020" y="4253777"/>
            <a:chExt cx="1117161" cy="1087511"/>
          </a:xfrm>
        </p:grpSpPr>
        <p:sp>
          <p:nvSpPr>
            <p:cNvPr id="2725" name="Google Shape;2725;p10"/>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6" name="Google Shape;2726;p10"/>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7" name="Google Shape;2727;p10"/>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8" name="Google Shape;2728;p10"/>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9" name="Google Shape;2729;p10"/>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0" name="Google Shape;2730;p10"/>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1" name="Google Shape;2731;p10"/>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2" name="Google Shape;2732;p10"/>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3" name="Google Shape;2733;p10"/>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4" name="Google Shape;2734;p10"/>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5" name="Google Shape;2735;p10"/>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6" name="Google Shape;2736;p10"/>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7" name="Google Shape;2737;p10"/>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8" name="Google Shape;2738;p10"/>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39" name="Google Shape;2739;p10"/>
          <p:cNvGrpSpPr/>
          <p:nvPr/>
        </p:nvGrpSpPr>
        <p:grpSpPr>
          <a:xfrm rot="-943328">
            <a:off x="-211516" y="5594359"/>
            <a:ext cx="1001935" cy="1284967"/>
            <a:chOff x="-168050" y="4195214"/>
            <a:chExt cx="719519" cy="965231"/>
          </a:xfrm>
        </p:grpSpPr>
        <p:sp>
          <p:nvSpPr>
            <p:cNvPr id="2740" name="Google Shape;2740;p10"/>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1" name="Google Shape;2741;p10"/>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2" name="Google Shape;2742;p10"/>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3" name="Google Shape;2743;p10"/>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4" name="Google Shape;2744;p10"/>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5" name="Google Shape;2745;p10"/>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6" name="Google Shape;2746;p10"/>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7" name="Google Shape;2747;p10"/>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8" name="Google Shape;2748;p10"/>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9" name="Google Shape;2749;p10"/>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0" name="Google Shape;2750;p10"/>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1" name="Google Shape;2751;p10"/>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2" name="Google Shape;2752;p10"/>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3" name="Google Shape;2753;p10"/>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4" name="Google Shape;2754;p10"/>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5" name="Google Shape;2755;p10"/>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6" name="Google Shape;2756;p10"/>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7" name="Google Shape;2757;p10"/>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8" name="Google Shape;2758;p10"/>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9" name="Google Shape;2759;p10"/>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0" name="Google Shape;2760;p10"/>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1" name="Google Shape;2761;p10"/>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2" name="Google Shape;2762;p10"/>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3" name="Google Shape;2763;p10"/>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4" name="Google Shape;2764;p10"/>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5" name="Google Shape;2765;p10"/>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6" name="Google Shape;2766;p10"/>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7" name="Google Shape;2767;p10"/>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8" name="Google Shape;2768;p10"/>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9" name="Google Shape;2769;p10"/>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0" name="Google Shape;2770;p10"/>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1" name="Google Shape;2771;p10"/>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2" name="Google Shape;2772;p10"/>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3" name="Google Shape;2773;p10"/>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4" name="Google Shape;2774;p10"/>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5" name="Google Shape;2775;p10"/>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6" name="Google Shape;2776;p10"/>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7" name="Google Shape;2777;p10"/>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8" name="Google Shape;2778;p10"/>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9" name="Google Shape;2779;p10"/>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0" name="Google Shape;2780;p10"/>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1" name="Google Shape;2781;p10"/>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2" name="Google Shape;2782;p10"/>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3" name="Google Shape;2783;p10"/>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4" name="Google Shape;2784;p10"/>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5" name="Google Shape;2785;p10"/>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6" name="Google Shape;2786;p10"/>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87" name="Google Shape;2787;p10"/>
          <p:cNvGrpSpPr/>
          <p:nvPr/>
        </p:nvGrpSpPr>
        <p:grpSpPr>
          <a:xfrm rot="5400000">
            <a:off x="11301135" y="362"/>
            <a:ext cx="1034111" cy="1033365"/>
            <a:chOff x="7973149" y="-201092"/>
            <a:chExt cx="1116750" cy="1145263"/>
          </a:xfrm>
        </p:grpSpPr>
        <p:sp>
          <p:nvSpPr>
            <p:cNvPr id="2788" name="Google Shape;2788;p1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9" name="Google Shape;2789;p1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0" name="Google Shape;2790;p1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1" name="Google Shape;2791;p1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2" name="Google Shape;2792;p1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3" name="Google Shape;2793;p1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4" name="Google Shape;2794;p1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5" name="Google Shape;2795;p1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6" name="Google Shape;2796;p1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7" name="Google Shape;2797;p1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8" name="Google Shape;2798;p1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9" name="Google Shape;2799;p1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0" name="Google Shape;2800;p1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1" name="Google Shape;2801;p1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2" name="Google Shape;2802;p1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3" name="Google Shape;2803;p1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4" name="Google Shape;2804;p1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5" name="Google Shape;2805;p1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6" name="Google Shape;2806;p1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7" name="Google Shape;2807;p1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8" name="Google Shape;2808;p1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9" name="Google Shape;2809;p1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0" name="Google Shape;2810;p1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1" name="Google Shape;2811;p1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2" name="Google Shape;2812;p1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3" name="Google Shape;2813;p1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4" name="Google Shape;2814;p1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5" name="Google Shape;2815;p1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6" name="Google Shape;2816;p1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7" name="Google Shape;2817;p1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8" name="Google Shape;2818;p1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9" name="Google Shape;2819;p1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0" name="Google Shape;2820;p1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1" name="Google Shape;2821;p1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2" name="Google Shape;2822;p1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3" name="Google Shape;2823;p1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4" name="Google Shape;2824;p1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5" name="Google Shape;2825;p1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6" name="Google Shape;2826;p1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7" name="Google Shape;2827;p1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8" name="Google Shape;2828;p1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9" name="Google Shape;2829;p1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0" name="Google Shape;2830;p1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1" name="Google Shape;2831;p1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2" name="Google Shape;2832;p1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3" name="Google Shape;2833;p1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4" name="Google Shape;2834;p1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5" name="Google Shape;2835;p1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6" name="Google Shape;2836;p1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7" name="Google Shape;2837;p1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8" name="Google Shape;2838;p1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9" name="Google Shape;2839;p1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0" name="Google Shape;2840;p1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1" name="Google Shape;2841;p1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2" name="Google Shape;2842;p1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3" name="Google Shape;2843;p1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4" name="Google Shape;2844;p1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5" name="Google Shape;2845;p1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6" name="Google Shape;2846;p1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7" name="Google Shape;2847;p1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8" name="Google Shape;2848;p1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49" name="Google Shape;2849;p10"/>
          <p:cNvGrpSpPr/>
          <p:nvPr/>
        </p:nvGrpSpPr>
        <p:grpSpPr>
          <a:xfrm rot="4456527">
            <a:off x="486719" y="6064733"/>
            <a:ext cx="474523" cy="1344915"/>
            <a:chOff x="7607455" y="4238363"/>
            <a:chExt cx="438017" cy="1186459"/>
          </a:xfrm>
        </p:grpSpPr>
        <p:sp>
          <p:nvSpPr>
            <p:cNvPr id="2850" name="Google Shape;285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1" name="Google Shape;285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2" name="Google Shape;285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3" name="Google Shape;285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4" name="Google Shape;285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5" name="Google Shape;285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6" name="Google Shape;285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7" name="Google Shape;285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8" name="Google Shape;285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9" name="Google Shape;285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0" name="Google Shape;286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1" name="Google Shape;286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2" name="Google Shape;286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3" name="Google Shape;286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4" name="Google Shape;286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5" name="Google Shape;286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6" name="Google Shape;286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7" name="Google Shape;286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8" name="Google Shape;286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9" name="Google Shape;286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0" name="Google Shape;287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1" name="Google Shape;287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2" name="Google Shape;287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3" name="Google Shape;287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1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311"/>
        <p:cNvGrpSpPr/>
        <p:nvPr/>
      </p:nvGrpSpPr>
      <p:grpSpPr>
        <a:xfrm>
          <a:off x="0" y="0"/>
          <a:ext cx="0" cy="0"/>
          <a:chOff x="0" y="0"/>
          <a:chExt cx="0" cy="0"/>
        </a:xfrm>
      </p:grpSpPr>
      <p:sp>
        <p:nvSpPr>
          <p:cNvPr id="3312" name="Google Shape;3312;p13"/>
          <p:cNvSpPr txBox="1">
            <a:spLocks noGrp="1"/>
          </p:cNvSpPr>
          <p:nvPr>
            <p:ph type="title" hasCustomPrompt="1"/>
          </p:nvPr>
        </p:nvSpPr>
        <p:spPr>
          <a:xfrm>
            <a:off x="4476229"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13" name="Google Shape;3313;p13"/>
          <p:cNvSpPr txBox="1">
            <a:spLocks noGrp="1"/>
          </p:cNvSpPr>
          <p:nvPr>
            <p:ph type="subTitle" idx="1"/>
          </p:nvPr>
        </p:nvSpPr>
        <p:spPr>
          <a:xfrm>
            <a:off x="1894361" y="2090067"/>
            <a:ext cx="2657409"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4" name="Google Shape;3314;p13"/>
          <p:cNvSpPr txBox="1">
            <a:spLocks noGrp="1"/>
          </p:cNvSpPr>
          <p:nvPr>
            <p:ph type="subTitle" idx="2"/>
          </p:nvPr>
        </p:nvSpPr>
        <p:spPr>
          <a:xfrm>
            <a:off x="1881222" y="2604189"/>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15" name="Google Shape;3315;p13"/>
          <p:cNvSpPr txBox="1">
            <a:spLocks noGrp="1"/>
          </p:cNvSpPr>
          <p:nvPr>
            <p:ph type="title" idx="3" hasCustomPrompt="1"/>
          </p:nvPr>
        </p:nvSpPr>
        <p:spPr>
          <a:xfrm>
            <a:off x="866991"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16" name="Google Shape;3316;p13"/>
          <p:cNvSpPr txBox="1">
            <a:spLocks noGrp="1"/>
          </p:cNvSpPr>
          <p:nvPr>
            <p:ph type="subTitle" idx="4"/>
          </p:nvPr>
        </p:nvSpPr>
        <p:spPr>
          <a:xfrm>
            <a:off x="5526340" y="2090067"/>
            <a:ext cx="2640651"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7" name="Google Shape;3317;p13"/>
          <p:cNvSpPr txBox="1">
            <a:spLocks noGrp="1"/>
          </p:cNvSpPr>
          <p:nvPr>
            <p:ph type="subTitle" idx="5"/>
          </p:nvPr>
        </p:nvSpPr>
        <p:spPr>
          <a:xfrm>
            <a:off x="5513207" y="2601151"/>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18" name="Google Shape;3318;p13"/>
          <p:cNvSpPr txBox="1">
            <a:spLocks noGrp="1"/>
          </p:cNvSpPr>
          <p:nvPr>
            <p:ph type="subTitle" idx="6"/>
          </p:nvPr>
        </p:nvSpPr>
        <p:spPr>
          <a:xfrm>
            <a:off x="9151780" y="2090067"/>
            <a:ext cx="2623893"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9" name="Google Shape;3319;p13"/>
          <p:cNvSpPr txBox="1">
            <a:spLocks noGrp="1"/>
          </p:cNvSpPr>
          <p:nvPr>
            <p:ph type="subTitle" idx="7"/>
          </p:nvPr>
        </p:nvSpPr>
        <p:spPr>
          <a:xfrm>
            <a:off x="9138642" y="2607269"/>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0" name="Google Shape;3320;p13"/>
          <p:cNvSpPr txBox="1">
            <a:spLocks noGrp="1"/>
          </p:cNvSpPr>
          <p:nvPr>
            <p:ph type="title" idx="8" hasCustomPrompt="1"/>
          </p:nvPr>
        </p:nvSpPr>
        <p:spPr>
          <a:xfrm>
            <a:off x="8085400"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1" name="Google Shape;3321;p13"/>
          <p:cNvSpPr txBox="1">
            <a:spLocks noGrp="1"/>
          </p:cNvSpPr>
          <p:nvPr>
            <p:ph type="subTitle" idx="9"/>
          </p:nvPr>
        </p:nvSpPr>
        <p:spPr>
          <a:xfrm>
            <a:off x="1894361" y="3985419"/>
            <a:ext cx="2657409"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2" name="Google Shape;3322;p13"/>
          <p:cNvSpPr txBox="1">
            <a:spLocks noGrp="1"/>
          </p:cNvSpPr>
          <p:nvPr>
            <p:ph type="subTitle" idx="13"/>
          </p:nvPr>
        </p:nvSpPr>
        <p:spPr>
          <a:xfrm>
            <a:off x="1881222" y="4510593"/>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3" name="Google Shape;3323;p13"/>
          <p:cNvSpPr txBox="1">
            <a:spLocks noGrp="1"/>
          </p:cNvSpPr>
          <p:nvPr>
            <p:ph type="title" idx="14" hasCustomPrompt="1"/>
          </p:nvPr>
        </p:nvSpPr>
        <p:spPr>
          <a:xfrm>
            <a:off x="854599"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4" name="Google Shape;3324;p13"/>
          <p:cNvSpPr txBox="1">
            <a:spLocks noGrp="1"/>
          </p:cNvSpPr>
          <p:nvPr>
            <p:ph type="subTitle" idx="15"/>
          </p:nvPr>
        </p:nvSpPr>
        <p:spPr>
          <a:xfrm>
            <a:off x="5526340" y="3985419"/>
            <a:ext cx="2640651"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5" name="Google Shape;3325;p13"/>
          <p:cNvSpPr txBox="1">
            <a:spLocks noGrp="1"/>
          </p:cNvSpPr>
          <p:nvPr>
            <p:ph type="subTitle" idx="16"/>
          </p:nvPr>
        </p:nvSpPr>
        <p:spPr>
          <a:xfrm>
            <a:off x="5513207" y="4507576"/>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6" name="Google Shape;3326;p13"/>
          <p:cNvSpPr txBox="1">
            <a:spLocks noGrp="1"/>
          </p:cNvSpPr>
          <p:nvPr>
            <p:ph type="title" idx="17" hasCustomPrompt="1"/>
          </p:nvPr>
        </p:nvSpPr>
        <p:spPr>
          <a:xfrm>
            <a:off x="4476212"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7" name="Google Shape;3327;p13"/>
          <p:cNvSpPr txBox="1">
            <a:spLocks noGrp="1"/>
          </p:cNvSpPr>
          <p:nvPr>
            <p:ph type="subTitle" idx="18"/>
          </p:nvPr>
        </p:nvSpPr>
        <p:spPr>
          <a:xfrm>
            <a:off x="9151780" y="3985419"/>
            <a:ext cx="2623893"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8" name="Google Shape;3328;p13"/>
          <p:cNvSpPr txBox="1">
            <a:spLocks noGrp="1"/>
          </p:cNvSpPr>
          <p:nvPr>
            <p:ph type="subTitle" idx="19"/>
          </p:nvPr>
        </p:nvSpPr>
        <p:spPr>
          <a:xfrm>
            <a:off x="9138642" y="4513655"/>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9" name="Google Shape;3329;p13"/>
          <p:cNvSpPr txBox="1">
            <a:spLocks noGrp="1"/>
          </p:cNvSpPr>
          <p:nvPr>
            <p:ph type="title" idx="20" hasCustomPrompt="1"/>
          </p:nvPr>
        </p:nvSpPr>
        <p:spPr>
          <a:xfrm>
            <a:off x="8085433"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30" name="Google Shape;3330;p13"/>
          <p:cNvSpPr txBox="1">
            <a:spLocks noGrp="1"/>
          </p:cNvSpPr>
          <p:nvPr>
            <p:ph type="title" idx="21"/>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331" name="Google Shape;3331;p13"/>
          <p:cNvGrpSpPr/>
          <p:nvPr/>
        </p:nvGrpSpPr>
        <p:grpSpPr>
          <a:xfrm>
            <a:off x="1265480" y="6633413"/>
            <a:ext cx="163818" cy="147999"/>
            <a:chOff x="1167035" y="3887110"/>
            <a:chExt cx="161913" cy="145916"/>
          </a:xfrm>
        </p:grpSpPr>
        <p:sp>
          <p:nvSpPr>
            <p:cNvPr id="3332" name="Google Shape;3332;p13"/>
            <p:cNvSpPr/>
            <p:nvPr/>
          </p:nvSpPr>
          <p:spPr>
            <a:xfrm>
              <a:off x="1167035" y="398105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3" name="Google Shape;3333;p13"/>
            <p:cNvSpPr/>
            <p:nvPr/>
          </p:nvSpPr>
          <p:spPr>
            <a:xfrm>
              <a:off x="1219007" y="3887110"/>
              <a:ext cx="67974" cy="52006"/>
            </a:xfrm>
            <a:custGeom>
              <a:avLst/>
              <a:gdLst/>
              <a:ahLst/>
              <a:cxnLst/>
              <a:rect l="l" t="t" r="r" b="b"/>
              <a:pathLst>
                <a:path w="2269" h="1736" extrusionOk="0">
                  <a:moveTo>
                    <a:pt x="1135" y="1"/>
                  </a:moveTo>
                  <a:cubicBezTo>
                    <a:pt x="1" y="1"/>
                    <a:pt x="1"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4" name="Google Shape;3334;p13"/>
            <p:cNvSpPr/>
            <p:nvPr/>
          </p:nvSpPr>
          <p:spPr>
            <a:xfrm>
              <a:off x="1260974" y="3981050"/>
              <a:ext cx="67974" cy="51976"/>
            </a:xfrm>
            <a:custGeom>
              <a:avLst/>
              <a:gdLst/>
              <a:ahLst/>
              <a:cxnLst/>
              <a:rect l="l" t="t" r="r" b="b"/>
              <a:pathLst>
                <a:path w="2269" h="1735" extrusionOk="0">
                  <a:moveTo>
                    <a:pt x="1135" y="0"/>
                  </a:moveTo>
                  <a:cubicBezTo>
                    <a:pt x="1" y="0"/>
                    <a:pt x="1"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35" name="Google Shape;3335;p13"/>
          <p:cNvGrpSpPr/>
          <p:nvPr/>
        </p:nvGrpSpPr>
        <p:grpSpPr>
          <a:xfrm>
            <a:off x="9933771" y="6557401"/>
            <a:ext cx="215350" cy="195873"/>
            <a:chOff x="7894217" y="3432112"/>
            <a:chExt cx="161913" cy="146905"/>
          </a:xfrm>
        </p:grpSpPr>
        <p:sp>
          <p:nvSpPr>
            <p:cNvPr id="3336" name="Google Shape;3336;p1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7" name="Google Shape;3337;p1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8" name="Google Shape;3338;p1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39" name="Google Shape;3339;p13"/>
          <p:cNvSpPr/>
          <p:nvPr/>
        </p:nvSpPr>
        <p:spPr>
          <a:xfrm>
            <a:off x="6760700" y="6246034"/>
            <a:ext cx="5620168"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40" name="Google Shape;3340;p13"/>
          <p:cNvSpPr/>
          <p:nvPr/>
        </p:nvSpPr>
        <p:spPr>
          <a:xfrm flipH="1">
            <a:off x="-465079" y="-41334"/>
            <a:ext cx="3370176"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341" name="Google Shape;3341;p13"/>
          <p:cNvGrpSpPr/>
          <p:nvPr/>
        </p:nvGrpSpPr>
        <p:grpSpPr>
          <a:xfrm rot="-5400000">
            <a:off x="-177028" y="-360536"/>
            <a:ext cx="577545" cy="1493555"/>
            <a:chOff x="1823086" y="-208516"/>
            <a:chExt cx="433159" cy="1122944"/>
          </a:xfrm>
        </p:grpSpPr>
        <p:sp>
          <p:nvSpPr>
            <p:cNvPr id="3342" name="Google Shape;3342;p13"/>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3" name="Google Shape;3343;p13"/>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4" name="Google Shape;3344;p13"/>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5" name="Google Shape;3345;p13"/>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6" name="Google Shape;3346;p13"/>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7" name="Google Shape;3347;p13"/>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8" name="Google Shape;3348;p13"/>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9" name="Google Shape;3349;p13"/>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50" name="Google Shape;3350;p13"/>
          <p:cNvGrpSpPr/>
          <p:nvPr/>
        </p:nvGrpSpPr>
        <p:grpSpPr>
          <a:xfrm rot="-5400000">
            <a:off x="31798" y="-139119"/>
            <a:ext cx="584629" cy="1578395"/>
            <a:chOff x="904476" y="-243594"/>
            <a:chExt cx="438472" cy="1186732"/>
          </a:xfrm>
        </p:grpSpPr>
        <p:sp>
          <p:nvSpPr>
            <p:cNvPr id="3351" name="Google Shape;3351;p13"/>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2" name="Google Shape;3352;p13"/>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3" name="Google Shape;3353;p13"/>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4" name="Google Shape;3354;p13"/>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5" name="Google Shape;3355;p13"/>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6" name="Google Shape;3356;p13"/>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7" name="Google Shape;3357;p13"/>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8" name="Google Shape;3358;p13"/>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9" name="Google Shape;3359;p13"/>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0" name="Google Shape;3360;p13"/>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1" name="Google Shape;3361;p13"/>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2" name="Google Shape;3362;p13"/>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3" name="Google Shape;3363;p13"/>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4" name="Google Shape;3364;p13"/>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5" name="Google Shape;3365;p13"/>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6" name="Google Shape;3366;p13"/>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7" name="Google Shape;3367;p13"/>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8" name="Google Shape;3368;p13"/>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9" name="Google Shape;3369;p13"/>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0" name="Google Shape;3370;p13"/>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1" name="Google Shape;3371;p13"/>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2" name="Google Shape;3372;p13"/>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3" name="Google Shape;3373;p13"/>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4" name="Google Shape;3374;p13"/>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5" name="Google Shape;3375;p13"/>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6" name="Google Shape;3376;p13"/>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7" name="Google Shape;3377;p13"/>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78" name="Google Shape;3378;p13"/>
          <p:cNvGrpSpPr/>
          <p:nvPr/>
        </p:nvGrpSpPr>
        <p:grpSpPr>
          <a:xfrm>
            <a:off x="10757290" y="5880807"/>
            <a:ext cx="1539435" cy="987469"/>
            <a:chOff x="7750342" y="3926048"/>
            <a:chExt cx="1406709" cy="900099"/>
          </a:xfrm>
        </p:grpSpPr>
        <p:sp>
          <p:nvSpPr>
            <p:cNvPr id="3379" name="Google Shape;3379;p13"/>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0" name="Google Shape;3380;p13"/>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1" name="Google Shape;3381;p13"/>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2" name="Google Shape;3382;p13"/>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3" name="Google Shape;3383;p13"/>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4" name="Google Shape;3384;p13"/>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5" name="Google Shape;3385;p13"/>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6" name="Google Shape;3386;p13"/>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87" name="Google Shape;3387;p13"/>
          <p:cNvGrpSpPr/>
          <p:nvPr/>
        </p:nvGrpSpPr>
        <p:grpSpPr>
          <a:xfrm rot="-5400000">
            <a:off x="11106970" y="5945999"/>
            <a:ext cx="480533" cy="1298405"/>
            <a:chOff x="7607455" y="4238363"/>
            <a:chExt cx="438017" cy="1186459"/>
          </a:xfrm>
        </p:grpSpPr>
        <p:sp>
          <p:nvSpPr>
            <p:cNvPr id="3388" name="Google Shape;3388;p1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9" name="Google Shape;3389;p1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0" name="Google Shape;3390;p1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1" name="Google Shape;3391;p1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2" name="Google Shape;3392;p1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3" name="Google Shape;3393;p1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4" name="Google Shape;3394;p1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5" name="Google Shape;3395;p1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6" name="Google Shape;3396;p1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7" name="Google Shape;3397;p1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8" name="Google Shape;3398;p1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9" name="Google Shape;3399;p1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0" name="Google Shape;3400;p1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1" name="Google Shape;3401;p1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2" name="Google Shape;3402;p1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3" name="Google Shape;3403;p1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4" name="Google Shape;3404;p1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5" name="Google Shape;3405;p1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6" name="Google Shape;3406;p1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7" name="Google Shape;3407;p1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8" name="Google Shape;3408;p1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9" name="Google Shape;3409;p1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0" name="Google Shape;3410;p1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1" name="Google Shape;3411;p1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12" name="Google Shape;3412;p13"/>
          <p:cNvGrpSpPr/>
          <p:nvPr/>
        </p:nvGrpSpPr>
        <p:grpSpPr>
          <a:xfrm rot="5400000">
            <a:off x="11074244" y="6059749"/>
            <a:ext cx="1244629" cy="727880"/>
            <a:chOff x="8365864" y="2993835"/>
            <a:chExt cx="933472" cy="547264"/>
          </a:xfrm>
        </p:grpSpPr>
        <p:sp>
          <p:nvSpPr>
            <p:cNvPr id="3413" name="Google Shape;3413;p1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4" name="Google Shape;3414;p1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5" name="Google Shape;3415;p1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6" name="Google Shape;3416;p1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7" name="Google Shape;3417;p1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8" name="Google Shape;3418;p1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9" name="Google Shape;3419;p1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20" name="Google Shape;3420;p13"/>
          <p:cNvGrpSpPr/>
          <p:nvPr/>
        </p:nvGrpSpPr>
        <p:grpSpPr>
          <a:xfrm>
            <a:off x="11250813" y="300799"/>
            <a:ext cx="1164114" cy="884565"/>
            <a:chOff x="8118223" y="2202382"/>
            <a:chExt cx="1151949" cy="873156"/>
          </a:xfrm>
        </p:grpSpPr>
        <p:sp>
          <p:nvSpPr>
            <p:cNvPr id="3421" name="Google Shape;3421;p13"/>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2" name="Google Shape;3422;p13"/>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3" name="Google Shape;3423;p13"/>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4" name="Google Shape;3424;p13"/>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5" name="Google Shape;3425;p13"/>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6" name="Google Shape;3426;p13"/>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7" name="Google Shape;3427;p13"/>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8" name="Google Shape;3428;p13"/>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9" name="Google Shape;3429;p13"/>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0" name="Google Shape;3430;p13"/>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1" name="Google Shape;3431;p13"/>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2" name="Google Shape;3432;p13"/>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3" name="Google Shape;3433;p13"/>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4" name="Google Shape;3434;p13"/>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5" name="Google Shape;3435;p13"/>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6" name="Google Shape;3436;p13"/>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7" name="Google Shape;3437;p13"/>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8" name="Google Shape;3438;p13"/>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9" name="Google Shape;3439;p13"/>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0" name="Google Shape;3440;p13"/>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41" name="Google Shape;3441;p13"/>
          <p:cNvGrpSpPr/>
          <p:nvPr/>
        </p:nvGrpSpPr>
        <p:grpSpPr>
          <a:xfrm>
            <a:off x="-139427" y="5714164"/>
            <a:ext cx="1130295" cy="1103025"/>
            <a:chOff x="-181020" y="4253777"/>
            <a:chExt cx="1117161" cy="1087511"/>
          </a:xfrm>
        </p:grpSpPr>
        <p:sp>
          <p:nvSpPr>
            <p:cNvPr id="3442" name="Google Shape;3442;p1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3" name="Google Shape;3443;p1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4" name="Google Shape;3444;p1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5" name="Google Shape;3445;p1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6" name="Google Shape;3446;p1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7" name="Google Shape;3447;p1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8" name="Google Shape;3448;p1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9" name="Google Shape;3449;p1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0" name="Google Shape;3450;p1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1" name="Google Shape;3451;p1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2" name="Google Shape;3452;p1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3" name="Google Shape;3453;p1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4" name="Google Shape;3454;p1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5" name="Google Shape;3455;p1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56" name="Google Shape;3456;p13"/>
          <p:cNvGrpSpPr/>
          <p:nvPr/>
        </p:nvGrpSpPr>
        <p:grpSpPr>
          <a:xfrm>
            <a:off x="-126289" y="5430606"/>
            <a:ext cx="894399" cy="1202807"/>
            <a:chOff x="-168050" y="4195214"/>
            <a:chExt cx="719519" cy="965231"/>
          </a:xfrm>
        </p:grpSpPr>
        <p:sp>
          <p:nvSpPr>
            <p:cNvPr id="3457" name="Google Shape;3457;p1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8" name="Google Shape;3458;p1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9" name="Google Shape;3459;p1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0" name="Google Shape;3460;p1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1" name="Google Shape;3461;p1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2" name="Google Shape;3462;p1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3" name="Google Shape;3463;p1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4" name="Google Shape;3464;p1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5" name="Google Shape;3465;p1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6" name="Google Shape;3466;p1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7" name="Google Shape;3467;p1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8" name="Google Shape;3468;p1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9" name="Google Shape;3469;p1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0" name="Google Shape;3470;p1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1" name="Google Shape;3471;p1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2" name="Google Shape;3472;p1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3" name="Google Shape;3473;p1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4" name="Google Shape;3474;p1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5" name="Google Shape;3475;p1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6" name="Google Shape;3476;p1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7" name="Google Shape;3477;p1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8" name="Google Shape;3478;p1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9" name="Google Shape;3479;p1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0" name="Google Shape;3480;p1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1" name="Google Shape;3481;p1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2" name="Google Shape;3482;p1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3" name="Google Shape;3483;p1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4" name="Google Shape;3484;p1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5" name="Google Shape;3485;p1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6" name="Google Shape;3486;p1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7" name="Google Shape;3487;p1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8" name="Google Shape;3488;p1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9" name="Google Shape;3489;p1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0" name="Google Shape;3490;p1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1" name="Google Shape;3491;p1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2" name="Google Shape;3492;p1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3" name="Google Shape;3493;p1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4" name="Google Shape;3494;p1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5" name="Google Shape;3495;p1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6" name="Google Shape;3496;p1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7" name="Google Shape;3497;p1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8" name="Google Shape;3498;p1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9" name="Google Shape;3499;p1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0" name="Google Shape;3500;p1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1" name="Google Shape;3501;p1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2" name="Google Shape;3502;p1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3" name="Google Shape;3503;p1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04" name="Google Shape;3504;p13"/>
          <p:cNvGrpSpPr/>
          <p:nvPr/>
        </p:nvGrpSpPr>
        <p:grpSpPr>
          <a:xfrm>
            <a:off x="10996297" y="-341610"/>
            <a:ext cx="1128544" cy="1160228"/>
            <a:chOff x="7973149" y="-201092"/>
            <a:chExt cx="1116750" cy="1145263"/>
          </a:xfrm>
        </p:grpSpPr>
        <p:sp>
          <p:nvSpPr>
            <p:cNvPr id="3505" name="Google Shape;3505;p1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6" name="Google Shape;3506;p1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7" name="Google Shape;3507;p1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8" name="Google Shape;3508;p1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9" name="Google Shape;3509;p1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0" name="Google Shape;3510;p1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1" name="Google Shape;3511;p1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2" name="Google Shape;3512;p1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3" name="Google Shape;3513;p1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4" name="Google Shape;3514;p1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5" name="Google Shape;3515;p1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6" name="Google Shape;3516;p1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7" name="Google Shape;3517;p1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8" name="Google Shape;3518;p1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9" name="Google Shape;3519;p1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0" name="Google Shape;3520;p1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1" name="Google Shape;3521;p1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2" name="Google Shape;3522;p1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3" name="Google Shape;3523;p1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4" name="Google Shape;3524;p1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5" name="Google Shape;3525;p1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6" name="Google Shape;3526;p1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7" name="Google Shape;3527;p1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8" name="Google Shape;3528;p1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9" name="Google Shape;3529;p1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0" name="Google Shape;3530;p1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1" name="Google Shape;3531;p1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2" name="Google Shape;3532;p1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3" name="Google Shape;3533;p1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4" name="Google Shape;3534;p1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5" name="Google Shape;3535;p1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6" name="Google Shape;3536;p1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7" name="Google Shape;3537;p1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8" name="Google Shape;3538;p1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9" name="Google Shape;3539;p1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0" name="Google Shape;3540;p1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1" name="Google Shape;3541;p1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2" name="Google Shape;3542;p1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3" name="Google Shape;3543;p1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4" name="Google Shape;3544;p1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5" name="Google Shape;3545;p1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6" name="Google Shape;3546;p1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7" name="Google Shape;3547;p1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8" name="Google Shape;3548;p1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9" name="Google Shape;3549;p1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0" name="Google Shape;3550;p1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1" name="Google Shape;3551;p1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2" name="Google Shape;3552;p1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3" name="Google Shape;3553;p1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4" name="Google Shape;3554;p1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5" name="Google Shape;3555;p1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6" name="Google Shape;3556;p1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7" name="Google Shape;3557;p1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8" name="Google Shape;3558;p1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9" name="Google Shape;3559;p1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0" name="Google Shape;3560;p1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1" name="Google Shape;3561;p1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2" name="Google Shape;3562;p1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3" name="Google Shape;3563;p1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4" name="Google Shape;3564;p1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5" name="Google Shape;3565;p1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66" name="Google Shape;3566;p13"/>
          <p:cNvGrpSpPr/>
          <p:nvPr/>
        </p:nvGrpSpPr>
        <p:grpSpPr>
          <a:xfrm rot="5400000">
            <a:off x="351219" y="5995000"/>
            <a:ext cx="444265" cy="1200408"/>
            <a:chOff x="7607455" y="4238363"/>
            <a:chExt cx="438017" cy="1186459"/>
          </a:xfrm>
        </p:grpSpPr>
        <p:sp>
          <p:nvSpPr>
            <p:cNvPr id="3567" name="Google Shape;3567;p1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8" name="Google Shape;3568;p1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9" name="Google Shape;3569;p1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0" name="Google Shape;3570;p1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1" name="Google Shape;3571;p1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2" name="Google Shape;3572;p1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3" name="Google Shape;3573;p1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4" name="Google Shape;3574;p1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5" name="Google Shape;3575;p1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6" name="Google Shape;3576;p1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7" name="Google Shape;3577;p1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8" name="Google Shape;3578;p1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9" name="Google Shape;3579;p1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0" name="Google Shape;3580;p1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1" name="Google Shape;3581;p1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2" name="Google Shape;3582;p1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3" name="Google Shape;3583;p1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4" name="Google Shape;3584;p1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5" name="Google Shape;3585;p1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6" name="Google Shape;3586;p1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7" name="Google Shape;3587;p1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8" name="Google Shape;3588;p1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9" name="Google Shape;3589;p1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0" name="Google Shape;3590;p1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91" name="Google Shape;3591;p13"/>
          <p:cNvGrpSpPr/>
          <p:nvPr/>
        </p:nvGrpSpPr>
        <p:grpSpPr>
          <a:xfrm rot="-5400000">
            <a:off x="10791325" y="125413"/>
            <a:ext cx="215884" cy="194073"/>
            <a:chOff x="7737341" y="1046941"/>
            <a:chExt cx="161913" cy="145916"/>
          </a:xfrm>
        </p:grpSpPr>
        <p:sp>
          <p:nvSpPr>
            <p:cNvPr id="3592" name="Google Shape;3592;p1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3" name="Google Shape;3593;p1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4" name="Google Shape;3594;p1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95" name="Google Shape;3595;p13"/>
          <p:cNvGrpSpPr/>
          <p:nvPr/>
        </p:nvGrpSpPr>
        <p:grpSpPr>
          <a:xfrm>
            <a:off x="111279" y="141239"/>
            <a:ext cx="215350" cy="194555"/>
            <a:chOff x="7737341" y="1046941"/>
            <a:chExt cx="161913" cy="145916"/>
          </a:xfrm>
        </p:grpSpPr>
        <p:sp>
          <p:nvSpPr>
            <p:cNvPr id="3596" name="Google Shape;3596;p1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7" name="Google Shape;3597;p1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8" name="Google Shape;3598;p1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ly Title 1">
  <p:cSld name="TITLE_ONLY_1">
    <p:spTree>
      <p:nvGrpSpPr>
        <p:cNvPr id="1" name="Shape 3599"/>
        <p:cNvGrpSpPr/>
        <p:nvPr/>
      </p:nvGrpSpPr>
      <p:grpSpPr>
        <a:xfrm>
          <a:off x="0" y="0"/>
          <a:ext cx="0" cy="0"/>
          <a:chOff x="0" y="0"/>
          <a:chExt cx="0" cy="0"/>
        </a:xfrm>
      </p:grpSpPr>
      <p:sp>
        <p:nvSpPr>
          <p:cNvPr id="3600" name="Google Shape;3600;p14"/>
          <p:cNvSpPr/>
          <p:nvPr/>
        </p:nvSpPr>
        <p:spPr>
          <a:xfrm flipH="1">
            <a:off x="971175" y="6247805"/>
            <a:ext cx="315141"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551" y="782621"/>
            <a:ext cx="215350"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7887" y="6246034"/>
            <a:ext cx="5620168"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37884" y="-41334"/>
            <a:ext cx="3370176"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0829" y="-708015"/>
            <a:ext cx="577541" cy="1493545"/>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7550" y="-411565"/>
            <a:ext cx="584625" cy="157838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7899" y="5446964"/>
            <a:ext cx="1539430"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2503" y="5945999"/>
            <a:ext cx="480533" cy="129840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894" y="6059749"/>
            <a:ext cx="1244629" cy="727880"/>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11852" y="601088"/>
            <a:ext cx="1164114"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52112" y="5714164"/>
            <a:ext cx="1130295"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57338" y="-41321"/>
            <a:ext cx="1128544"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47497" y="5995000"/>
            <a:ext cx="444265" cy="1200408"/>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52364" y="425702"/>
            <a:ext cx="215884" cy="194073"/>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586222" y="5902955"/>
            <a:ext cx="215350"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36781" y="5995888"/>
            <a:ext cx="215350"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38749" y="704000"/>
            <a:ext cx="9288165" cy="129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2pPr>
            <a:lvl3pPr lvl="2">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3pPr>
            <a:lvl4pPr lvl="3">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4pPr>
            <a:lvl5pPr lvl="4">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5pPr>
            <a:lvl6pPr lvl="5">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6pPr>
            <a:lvl7pPr lvl="6">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7pPr>
            <a:lvl8pPr lvl="7">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8pPr>
            <a:lvl9pPr lvl="8">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753232" y="3487367"/>
            <a:ext cx="9173649" cy="27304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1pPr>
            <a:lvl2pPr marL="914400" lvl="1"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2pPr>
            <a:lvl3pPr marL="1371600" lvl="2"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3pPr>
            <a:lvl4pPr marL="1828800" lvl="3"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4pPr>
            <a:lvl5pPr marL="2286000" lvl="4"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5pPr>
            <a:lvl6pPr marL="2743200" lvl="5"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6pPr>
            <a:lvl7pPr marL="3200400" lvl="6"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7pPr>
            <a:lvl8pPr marL="3657600" lvl="7"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8pPr>
            <a:lvl9pPr marL="4114800" lvl="8"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8" r:id="rId7"/>
    <p:sldLayoutId id="2147483659" r:id="rId8"/>
    <p:sldLayoutId id="2147483660" r:id="rId9"/>
    <p:sldLayoutId id="2147483665"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audio" Target="../media/audio3.wav"/><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7.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audio" Target="../media/audio3.wav"/><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audio" Target="../media/audio3.wav"/><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2.png"/><Relationship Id="rId5" Type="http://schemas.microsoft.com/office/2007/relationships/hdphoto" Target="../media/hdphoto4.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135443" y="647800"/>
            <a:ext cx="9667225" cy="2781200"/>
          </a:xfrm>
          <a:prstGeom prst="rect">
            <a:avLst/>
          </a:prstGeom>
        </p:spPr>
        <p:txBody>
          <a:bodyPr spcFirstLastPara="1" wrap="square" lIns="121598" tIns="121598" rIns="121598" bIns="121598" anchor="b" anchorCtr="0">
            <a:noAutofit/>
          </a:bodyPr>
          <a:lstStyle/>
          <a:p>
            <a:r>
              <a:rPr lang="en-US" b="1" dirty="0">
                <a:solidFill>
                  <a:srgbClr val="0070C0"/>
                </a:solidFill>
                <a:latin typeface="+mj-lt"/>
              </a:rPr>
              <a:t>TIẾNG VIỆT 3</a:t>
            </a:r>
            <a:br>
              <a:rPr lang="en-US" b="1" dirty="0">
                <a:solidFill>
                  <a:srgbClr val="0070C0"/>
                </a:solidFill>
                <a:latin typeface="+mj-lt"/>
              </a:rPr>
            </a:br>
            <a:r>
              <a:rPr lang="en-US" b="1" dirty="0" err="1">
                <a:solidFill>
                  <a:srgbClr val="0070C0"/>
                </a:solidFill>
                <a:latin typeface="+mj-lt"/>
              </a:rPr>
              <a:t>tiết</a:t>
            </a:r>
            <a:r>
              <a:rPr lang="en-US" b="1">
                <a:solidFill>
                  <a:srgbClr val="0070C0"/>
                </a:solidFill>
                <a:latin typeface="+mj-lt"/>
              </a:rPr>
              <a:t> 1, 2</a:t>
            </a:r>
            <a:endParaRPr b="1">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539836" y="199716"/>
            <a:ext cx="4771023" cy="646331"/>
          </a:xfrm>
          <a:prstGeom prst="rect">
            <a:avLst/>
          </a:prstGeom>
          <a:noFill/>
          <a:ln>
            <a:solidFill>
              <a:srgbClr val="0070C0"/>
            </a:solidFill>
          </a:ln>
        </p:spPr>
        <p:txBody>
          <a:bodyPr wrap="square" rtlCol="0">
            <a:spAutoFit/>
          </a:bodyPr>
          <a:lstStyle/>
          <a:p>
            <a:pPr algn="ctr"/>
            <a:r>
              <a:rPr lang="en-US" sz="3600" b="1">
                <a:solidFill>
                  <a:srgbClr val="0070C0"/>
                </a:solidFill>
              </a:rPr>
              <a:t>Lưu ý từ khó đọc</a:t>
            </a:r>
          </a:p>
        </p:txBody>
      </p:sp>
      <p:sp>
        <p:nvSpPr>
          <p:cNvPr id="5" name="TextBox 4">
            <a:extLst>
              <a:ext uri="{FF2B5EF4-FFF2-40B4-BE49-F238E27FC236}">
                <a16:creationId xmlns:a16="http://schemas.microsoft.com/office/drawing/2014/main" id="{41FFBA65-88BF-79BE-B8D8-1B4B9E9A7A99}"/>
              </a:ext>
            </a:extLst>
          </p:cNvPr>
          <p:cNvSpPr txBox="1"/>
          <p:nvPr/>
        </p:nvSpPr>
        <p:spPr>
          <a:xfrm>
            <a:off x="2113436" y="1796418"/>
            <a:ext cx="3370463" cy="923330"/>
          </a:xfrm>
          <a:prstGeom prst="rect">
            <a:avLst/>
          </a:prstGeom>
          <a:noFill/>
        </p:spPr>
        <p:txBody>
          <a:bodyPr wrap="square" rtlCol="0">
            <a:spAutoFit/>
          </a:bodyPr>
          <a:lstStyle/>
          <a:p>
            <a:pPr algn="just"/>
            <a:r>
              <a:rPr lang="en-US" sz="5400">
                <a:solidFill>
                  <a:srgbClr val="0070C0"/>
                </a:solidFill>
              </a:rPr>
              <a:t>cửa sổ</a:t>
            </a:r>
          </a:p>
        </p:txBody>
      </p:sp>
      <p:sp>
        <p:nvSpPr>
          <p:cNvPr id="6" name="TextBox 5">
            <a:extLst>
              <a:ext uri="{FF2B5EF4-FFF2-40B4-BE49-F238E27FC236}">
                <a16:creationId xmlns:a16="http://schemas.microsoft.com/office/drawing/2014/main" id="{A5C32103-5C91-26B6-058F-8B356DC3B7E6}"/>
              </a:ext>
            </a:extLst>
          </p:cNvPr>
          <p:cNvSpPr txBox="1"/>
          <p:nvPr/>
        </p:nvSpPr>
        <p:spPr>
          <a:xfrm>
            <a:off x="2113436" y="2967335"/>
            <a:ext cx="3370463" cy="923330"/>
          </a:xfrm>
          <a:prstGeom prst="rect">
            <a:avLst/>
          </a:prstGeom>
          <a:noFill/>
        </p:spPr>
        <p:txBody>
          <a:bodyPr wrap="square" rtlCol="0">
            <a:spAutoFit/>
          </a:bodyPr>
          <a:lstStyle/>
          <a:p>
            <a:pPr algn="just"/>
            <a:r>
              <a:rPr lang="en-US" sz="5400">
                <a:solidFill>
                  <a:srgbClr val="0070C0"/>
                </a:solidFill>
              </a:rPr>
              <a:t>tia nắng</a:t>
            </a:r>
          </a:p>
        </p:txBody>
      </p:sp>
      <p:sp>
        <p:nvSpPr>
          <p:cNvPr id="7" name="TextBox 6">
            <a:extLst>
              <a:ext uri="{FF2B5EF4-FFF2-40B4-BE49-F238E27FC236}">
                <a16:creationId xmlns:a16="http://schemas.microsoft.com/office/drawing/2014/main" id="{32679FA2-914F-C4F6-7A0D-8A8940E32FF0}"/>
              </a:ext>
            </a:extLst>
          </p:cNvPr>
          <p:cNvSpPr txBox="1"/>
          <p:nvPr/>
        </p:nvSpPr>
        <p:spPr>
          <a:xfrm>
            <a:off x="2113435" y="4316450"/>
            <a:ext cx="3370463" cy="923330"/>
          </a:xfrm>
          <a:prstGeom prst="rect">
            <a:avLst/>
          </a:prstGeom>
          <a:noFill/>
        </p:spPr>
        <p:txBody>
          <a:bodyPr wrap="square" rtlCol="0">
            <a:spAutoFit/>
          </a:bodyPr>
          <a:lstStyle/>
          <a:p>
            <a:pPr algn="just"/>
            <a:r>
              <a:rPr lang="en-US" sz="5400">
                <a:solidFill>
                  <a:srgbClr val="0070C0"/>
                </a:solidFill>
              </a:rPr>
              <a:t>tiếng gọi</a:t>
            </a:r>
          </a:p>
        </p:txBody>
      </p:sp>
      <p:sp>
        <p:nvSpPr>
          <p:cNvPr id="8" name="TextBox 7">
            <a:extLst>
              <a:ext uri="{FF2B5EF4-FFF2-40B4-BE49-F238E27FC236}">
                <a16:creationId xmlns:a16="http://schemas.microsoft.com/office/drawing/2014/main" id="{928DA8D7-FB54-E149-1E39-168EE46FFFDB}"/>
              </a:ext>
            </a:extLst>
          </p:cNvPr>
          <p:cNvSpPr txBox="1"/>
          <p:nvPr/>
        </p:nvSpPr>
        <p:spPr>
          <a:xfrm>
            <a:off x="2113435" y="5487367"/>
            <a:ext cx="3370463" cy="923330"/>
          </a:xfrm>
          <a:prstGeom prst="rect">
            <a:avLst/>
          </a:prstGeom>
          <a:noFill/>
        </p:spPr>
        <p:txBody>
          <a:bodyPr wrap="square" rtlCol="0">
            <a:spAutoFit/>
          </a:bodyPr>
          <a:lstStyle/>
          <a:p>
            <a:pPr algn="just"/>
            <a:r>
              <a:rPr lang="en-US" sz="5400">
                <a:solidFill>
                  <a:srgbClr val="0070C0"/>
                </a:solidFill>
              </a:rPr>
              <a:t>Sơn</a:t>
            </a:r>
          </a:p>
        </p:txBody>
      </p:sp>
      <p:sp>
        <p:nvSpPr>
          <p:cNvPr id="9" name="TextBox 8">
            <a:extLst>
              <a:ext uri="{FF2B5EF4-FFF2-40B4-BE49-F238E27FC236}">
                <a16:creationId xmlns:a16="http://schemas.microsoft.com/office/drawing/2014/main" id="{03823CA1-6FF5-FEB2-1972-B0CE10A1147A}"/>
              </a:ext>
            </a:extLst>
          </p:cNvPr>
          <p:cNvSpPr txBox="1"/>
          <p:nvPr/>
        </p:nvSpPr>
        <p:spPr>
          <a:xfrm>
            <a:off x="7030212" y="1796418"/>
            <a:ext cx="4392293" cy="923330"/>
          </a:xfrm>
          <a:prstGeom prst="rect">
            <a:avLst/>
          </a:prstGeom>
          <a:noFill/>
        </p:spPr>
        <p:txBody>
          <a:bodyPr wrap="square" rtlCol="0">
            <a:spAutoFit/>
          </a:bodyPr>
          <a:lstStyle/>
          <a:p>
            <a:pPr algn="just"/>
            <a:r>
              <a:rPr lang="en-US" sz="5400">
                <a:solidFill>
                  <a:srgbClr val="0070C0"/>
                </a:solidFill>
              </a:rPr>
              <a:t>chiếc diều</a:t>
            </a:r>
          </a:p>
        </p:txBody>
      </p:sp>
      <p:sp>
        <p:nvSpPr>
          <p:cNvPr id="10" name="TextBox 9">
            <a:extLst>
              <a:ext uri="{FF2B5EF4-FFF2-40B4-BE49-F238E27FC236}">
                <a16:creationId xmlns:a16="http://schemas.microsoft.com/office/drawing/2014/main" id="{6B2809AE-B090-5972-373E-58CB7377075C}"/>
              </a:ext>
            </a:extLst>
          </p:cNvPr>
          <p:cNvSpPr txBox="1"/>
          <p:nvPr/>
        </p:nvSpPr>
        <p:spPr>
          <a:xfrm>
            <a:off x="7030212" y="2967335"/>
            <a:ext cx="3370463" cy="923330"/>
          </a:xfrm>
          <a:prstGeom prst="rect">
            <a:avLst/>
          </a:prstGeom>
          <a:noFill/>
        </p:spPr>
        <p:txBody>
          <a:bodyPr wrap="square" rtlCol="0">
            <a:spAutoFit/>
          </a:bodyPr>
          <a:lstStyle/>
          <a:p>
            <a:pPr algn="just"/>
            <a:r>
              <a:rPr lang="en-US" sz="5400">
                <a:solidFill>
                  <a:srgbClr val="0070C0"/>
                </a:solidFill>
              </a:rPr>
              <a:t>trồng</a:t>
            </a:r>
          </a:p>
        </p:txBody>
      </p:sp>
      <p:sp>
        <p:nvSpPr>
          <p:cNvPr id="11" name="TextBox 10">
            <a:extLst>
              <a:ext uri="{FF2B5EF4-FFF2-40B4-BE49-F238E27FC236}">
                <a16:creationId xmlns:a16="http://schemas.microsoft.com/office/drawing/2014/main" id="{5AA7ABA5-8784-9C4A-E81B-D8D41AC8AFF5}"/>
              </a:ext>
            </a:extLst>
          </p:cNvPr>
          <p:cNvSpPr txBox="1"/>
          <p:nvPr/>
        </p:nvSpPr>
        <p:spPr>
          <a:xfrm>
            <a:off x="7030211" y="4316450"/>
            <a:ext cx="3370463" cy="923330"/>
          </a:xfrm>
          <a:prstGeom prst="rect">
            <a:avLst/>
          </a:prstGeom>
          <a:noFill/>
        </p:spPr>
        <p:txBody>
          <a:bodyPr wrap="square" rtlCol="0">
            <a:spAutoFit/>
          </a:bodyPr>
          <a:lstStyle/>
          <a:p>
            <a:pPr algn="just"/>
            <a:r>
              <a:rPr lang="en-US" sz="5400">
                <a:solidFill>
                  <a:srgbClr val="0070C0"/>
                </a:solidFill>
              </a:rPr>
              <a:t>trời xanh</a:t>
            </a:r>
          </a:p>
        </p:txBody>
      </p:sp>
      <p:sp>
        <p:nvSpPr>
          <p:cNvPr id="12" name="TextBox 11">
            <a:extLst>
              <a:ext uri="{FF2B5EF4-FFF2-40B4-BE49-F238E27FC236}">
                <a16:creationId xmlns:a16="http://schemas.microsoft.com/office/drawing/2014/main" id="{2221A243-062F-8C0C-9065-3D1478FE7CD7}"/>
              </a:ext>
            </a:extLst>
          </p:cNvPr>
          <p:cNvSpPr txBox="1"/>
          <p:nvPr/>
        </p:nvSpPr>
        <p:spPr>
          <a:xfrm>
            <a:off x="7030211" y="5487367"/>
            <a:ext cx="4167441" cy="923330"/>
          </a:xfrm>
          <a:prstGeom prst="rect">
            <a:avLst/>
          </a:prstGeom>
          <a:noFill/>
        </p:spPr>
        <p:txBody>
          <a:bodyPr wrap="square" rtlCol="0">
            <a:spAutoFit/>
          </a:bodyPr>
          <a:lstStyle/>
          <a:p>
            <a:pPr algn="just"/>
            <a:r>
              <a:rPr lang="en-US" sz="5400">
                <a:solidFill>
                  <a:srgbClr val="0070C0"/>
                </a:solidFill>
              </a:rPr>
              <a:t>con đường</a:t>
            </a:r>
          </a:p>
        </p:txBody>
      </p:sp>
      <p:cxnSp>
        <p:nvCxnSpPr>
          <p:cNvPr id="14" name="Straight Connector 13">
            <a:extLst>
              <a:ext uri="{FF2B5EF4-FFF2-40B4-BE49-F238E27FC236}">
                <a16:creationId xmlns:a16="http://schemas.microsoft.com/office/drawing/2014/main" id="{83938573-A6B2-E0AB-637A-988D450DC714}"/>
              </a:ext>
            </a:extLst>
          </p:cNvPr>
          <p:cNvCxnSpPr/>
          <p:nvPr/>
        </p:nvCxnSpPr>
        <p:spPr>
          <a:xfrm>
            <a:off x="3537679" y="2599828"/>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30FBBC-B06A-B0D4-303B-CF85ECCE41E8}"/>
              </a:ext>
            </a:extLst>
          </p:cNvPr>
          <p:cNvCxnSpPr>
            <a:cxnSpLocks/>
          </p:cNvCxnSpPr>
          <p:nvPr/>
        </p:nvCxnSpPr>
        <p:spPr>
          <a:xfrm>
            <a:off x="3903306" y="3814031"/>
            <a:ext cx="60152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5F6C46-10DF-5173-5FCE-17C6FEBFC5DF}"/>
              </a:ext>
            </a:extLst>
          </p:cNvPr>
          <p:cNvCxnSpPr>
            <a:cxnSpLocks/>
          </p:cNvCxnSpPr>
          <p:nvPr/>
        </p:nvCxnSpPr>
        <p:spPr>
          <a:xfrm>
            <a:off x="2955496" y="5103186"/>
            <a:ext cx="60838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EE17BE-6BBC-0BA9-446C-F885EE0D3D61}"/>
              </a:ext>
            </a:extLst>
          </p:cNvPr>
          <p:cNvCxnSpPr/>
          <p:nvPr/>
        </p:nvCxnSpPr>
        <p:spPr>
          <a:xfrm>
            <a:off x="2194717" y="6287409"/>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A93DF87-547C-4564-16AB-14E01C944BB1}"/>
              </a:ext>
            </a:extLst>
          </p:cNvPr>
          <p:cNvCxnSpPr/>
          <p:nvPr/>
        </p:nvCxnSpPr>
        <p:spPr>
          <a:xfrm>
            <a:off x="8376822" y="2576378"/>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92EBE56-1648-6A7C-9A58-4889533E385C}"/>
              </a:ext>
            </a:extLst>
          </p:cNvPr>
          <p:cNvCxnSpPr/>
          <p:nvPr/>
        </p:nvCxnSpPr>
        <p:spPr>
          <a:xfrm>
            <a:off x="9264582" y="2599828"/>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34B369-CAAB-5640-E249-F226413BC1D8}"/>
              </a:ext>
            </a:extLst>
          </p:cNvPr>
          <p:cNvCxnSpPr/>
          <p:nvPr/>
        </p:nvCxnSpPr>
        <p:spPr>
          <a:xfrm>
            <a:off x="7060191" y="3760600"/>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29E4C9-8A2D-DEC1-89E7-7411227A5629}"/>
              </a:ext>
            </a:extLst>
          </p:cNvPr>
          <p:cNvCxnSpPr/>
          <p:nvPr/>
        </p:nvCxnSpPr>
        <p:spPr>
          <a:xfrm>
            <a:off x="7103663" y="5103186"/>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30C649-B7B7-006A-E362-CDE6CD334573}"/>
              </a:ext>
            </a:extLst>
          </p:cNvPr>
          <p:cNvCxnSpPr/>
          <p:nvPr/>
        </p:nvCxnSpPr>
        <p:spPr>
          <a:xfrm>
            <a:off x="8252366" y="5103186"/>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50D826A-3E26-F003-F9C5-711B336A963B}"/>
              </a:ext>
            </a:extLst>
          </p:cNvPr>
          <p:cNvCxnSpPr/>
          <p:nvPr/>
        </p:nvCxnSpPr>
        <p:spPr>
          <a:xfrm>
            <a:off x="9760341" y="6287409"/>
            <a:ext cx="7001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par>
                                <p:cTn id="76" presetID="10" presetClass="entr" presetSubtype="0" fill="hold"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fade">
                                      <p:cBhvr>
                                        <p:cTn id="83" dur="500"/>
                                        <p:tgtEl>
                                          <p:spTgt spid="1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91985ED-A3F2-7944-27FC-AE5E72654034}"/>
              </a:ext>
            </a:extLst>
          </p:cNvPr>
          <p:cNvSpPr txBox="1"/>
          <p:nvPr/>
        </p:nvSpPr>
        <p:spPr>
          <a:xfrm>
            <a:off x="973123" y="4402854"/>
            <a:ext cx="10584293" cy="1323439"/>
          </a:xfrm>
          <a:prstGeom prst="rect">
            <a:avLst/>
          </a:prstGeom>
          <a:noFill/>
        </p:spPr>
        <p:txBody>
          <a:bodyPr wrap="square" rtlCol="0">
            <a:spAutoFit/>
          </a:bodyPr>
          <a:lstStyle/>
          <a:p>
            <a:pPr algn="just"/>
            <a:r>
              <a:rPr lang="vi-VN" sz="4000" b="0" i="0">
                <a:solidFill>
                  <a:srgbClr val="0070C0"/>
                </a:solidFill>
                <a:effectLst/>
                <a:latin typeface="+mn-lt"/>
              </a:rPr>
              <a:t>Ngày mai đi học rồi, nhưng mùa hè chắc sẽ theo các bạn vào lớp học.</a:t>
            </a:r>
            <a:endParaRPr lang="en-US" sz="4000" b="0" i="0">
              <a:solidFill>
                <a:srgbClr val="0070C0"/>
              </a:solidFill>
              <a:effectLst/>
              <a:latin typeface="+mn-lt"/>
            </a:endParaRPr>
          </a:p>
        </p:txBody>
      </p:sp>
      <p:sp>
        <p:nvSpPr>
          <p:cNvPr id="4" name="TextBox 3">
            <a:extLst>
              <a:ext uri="{FF2B5EF4-FFF2-40B4-BE49-F238E27FC236}">
                <a16:creationId xmlns:a16="http://schemas.microsoft.com/office/drawing/2014/main" id="{69E3FDE6-1A8C-AFE2-C1E0-B49C73DE583A}"/>
              </a:ext>
            </a:extLst>
          </p:cNvPr>
          <p:cNvSpPr txBox="1"/>
          <p:nvPr/>
        </p:nvSpPr>
        <p:spPr>
          <a:xfrm>
            <a:off x="973123" y="247424"/>
            <a:ext cx="5998542" cy="646331"/>
          </a:xfrm>
          <a:prstGeom prst="rect">
            <a:avLst/>
          </a:prstGeom>
          <a:noFill/>
          <a:ln>
            <a:solidFill>
              <a:srgbClr val="0070C0"/>
            </a:solidFill>
          </a:ln>
        </p:spPr>
        <p:txBody>
          <a:bodyPr wrap="square" rtlCol="0">
            <a:spAutoFit/>
          </a:bodyPr>
          <a:lstStyle/>
          <a:p>
            <a:pPr algn="ctr"/>
            <a:r>
              <a:rPr lang="en-US" sz="3600" b="1">
                <a:solidFill>
                  <a:srgbClr val="0070C0"/>
                </a:solidFill>
              </a:rPr>
              <a:t>Lưu ý ngắt nhịp câu dài</a:t>
            </a:r>
          </a:p>
        </p:txBody>
      </p:sp>
      <p:sp>
        <p:nvSpPr>
          <p:cNvPr id="5" name="TextBox 4">
            <a:extLst>
              <a:ext uri="{FF2B5EF4-FFF2-40B4-BE49-F238E27FC236}">
                <a16:creationId xmlns:a16="http://schemas.microsoft.com/office/drawing/2014/main" id="{41FFBA65-88BF-79BE-B8D8-1B4B9E9A7A99}"/>
              </a:ext>
            </a:extLst>
          </p:cNvPr>
          <p:cNvSpPr txBox="1"/>
          <p:nvPr/>
        </p:nvSpPr>
        <p:spPr>
          <a:xfrm>
            <a:off x="973123" y="1943290"/>
            <a:ext cx="10584293" cy="1938992"/>
          </a:xfrm>
          <a:prstGeom prst="rect">
            <a:avLst/>
          </a:prstGeom>
          <a:noFill/>
        </p:spPr>
        <p:txBody>
          <a:bodyPr wrap="square" rtlCol="0">
            <a:spAutoFit/>
          </a:bodyPr>
          <a:lstStyle/>
          <a:p>
            <a:pPr algn="just"/>
            <a:r>
              <a:rPr lang="vi-VN" sz="4000">
                <a:solidFill>
                  <a:srgbClr val="0070C0"/>
                </a:solidFill>
              </a:rPr>
              <a:t>Sơn về quê từ đầu hè, giờ gặp lại, hai bạn có bao nhiêu chuyện. Sơn kể ở quê, cậu được theo ông bà đi trồng rau, câu cá.</a:t>
            </a:r>
            <a:endParaRPr lang="en-US" sz="4000">
              <a:solidFill>
                <a:srgbClr val="0070C0"/>
              </a:solidFill>
            </a:endParaRPr>
          </a:p>
        </p:txBody>
      </p:sp>
      <p:cxnSp>
        <p:nvCxnSpPr>
          <p:cNvPr id="14" name="Straight Connector 13">
            <a:extLst>
              <a:ext uri="{FF2B5EF4-FFF2-40B4-BE49-F238E27FC236}">
                <a16:creationId xmlns:a16="http://schemas.microsoft.com/office/drawing/2014/main" id="{83938573-A6B2-E0AB-637A-988D450DC714}"/>
              </a:ext>
            </a:extLst>
          </p:cNvPr>
          <p:cNvCxnSpPr>
            <a:cxnSpLocks/>
          </p:cNvCxnSpPr>
          <p:nvPr/>
        </p:nvCxnSpPr>
        <p:spPr>
          <a:xfrm flipH="1">
            <a:off x="6242473" y="1943290"/>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8944914" y="1943290"/>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675F21-4E80-3577-F2FE-391D9B2F2AD0}"/>
              </a:ext>
            </a:extLst>
          </p:cNvPr>
          <p:cNvCxnSpPr>
            <a:cxnSpLocks/>
          </p:cNvCxnSpPr>
          <p:nvPr/>
        </p:nvCxnSpPr>
        <p:spPr>
          <a:xfrm flipH="1">
            <a:off x="10818684" y="1943290"/>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7A9850A4-F2A8-2C2C-D151-0F3D6DFD4AA0}"/>
              </a:ext>
            </a:extLst>
          </p:cNvPr>
          <p:cNvGrpSpPr/>
          <p:nvPr/>
        </p:nvGrpSpPr>
        <p:grpSpPr>
          <a:xfrm>
            <a:off x="5369808" y="2579406"/>
            <a:ext cx="214596" cy="591146"/>
            <a:chOff x="5362265" y="2534436"/>
            <a:chExt cx="259662" cy="591146"/>
          </a:xfrm>
        </p:grpSpPr>
        <p:cxnSp>
          <p:nvCxnSpPr>
            <p:cNvPr id="31" name="Straight Connector 30">
              <a:extLst>
                <a:ext uri="{FF2B5EF4-FFF2-40B4-BE49-F238E27FC236}">
                  <a16:creationId xmlns:a16="http://schemas.microsoft.com/office/drawing/2014/main" id="{B4AD2E73-9114-3D4E-B818-7F9849011404}"/>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4C35B65-C19F-7EF1-B4FE-5BD9753F71C5}"/>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4167E66E-7517-AF59-FFDD-4E40FF98D785}"/>
              </a:ext>
            </a:extLst>
          </p:cNvPr>
          <p:cNvCxnSpPr>
            <a:cxnSpLocks/>
          </p:cNvCxnSpPr>
          <p:nvPr/>
        </p:nvCxnSpPr>
        <p:spPr>
          <a:xfrm flipH="1">
            <a:off x="9080445" y="2617213"/>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D74623-2F0A-C950-39B2-5C234B1CCC0F}"/>
              </a:ext>
            </a:extLst>
          </p:cNvPr>
          <p:cNvCxnSpPr>
            <a:cxnSpLocks/>
          </p:cNvCxnSpPr>
          <p:nvPr/>
        </p:nvCxnSpPr>
        <p:spPr>
          <a:xfrm flipH="1">
            <a:off x="5872548" y="4473427"/>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0187740-9B5E-2F98-BE15-8AE513DD483F}"/>
              </a:ext>
            </a:extLst>
          </p:cNvPr>
          <p:cNvCxnSpPr>
            <a:cxnSpLocks/>
          </p:cNvCxnSpPr>
          <p:nvPr/>
        </p:nvCxnSpPr>
        <p:spPr>
          <a:xfrm flipH="1">
            <a:off x="6603474" y="3208359"/>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03DCA31-65E1-BE5B-3AA6-B9D7882F3898}"/>
              </a:ext>
            </a:extLst>
          </p:cNvPr>
          <p:cNvGrpSpPr/>
          <p:nvPr/>
        </p:nvGrpSpPr>
        <p:grpSpPr>
          <a:xfrm>
            <a:off x="8472772" y="3208359"/>
            <a:ext cx="214596" cy="591146"/>
            <a:chOff x="5362265" y="2534436"/>
            <a:chExt cx="259662" cy="591146"/>
          </a:xfrm>
        </p:grpSpPr>
        <p:cxnSp>
          <p:nvCxnSpPr>
            <p:cNvPr id="38" name="Straight Connector 37">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EAA26BE5-B4CA-B18B-11A4-6D1514F949CE}"/>
              </a:ext>
            </a:extLst>
          </p:cNvPr>
          <p:cNvCxnSpPr>
            <a:cxnSpLocks/>
          </p:cNvCxnSpPr>
          <p:nvPr/>
        </p:nvCxnSpPr>
        <p:spPr>
          <a:xfrm flipH="1">
            <a:off x="9455198" y="4473427"/>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3A4928E8-EB32-F2F7-27A7-E2C589AF1481}"/>
              </a:ext>
            </a:extLst>
          </p:cNvPr>
          <p:cNvGrpSpPr/>
          <p:nvPr/>
        </p:nvGrpSpPr>
        <p:grpSpPr>
          <a:xfrm>
            <a:off x="6972650" y="5135147"/>
            <a:ext cx="214596" cy="591146"/>
            <a:chOff x="5362265" y="2534436"/>
            <a:chExt cx="259662" cy="591146"/>
          </a:xfrm>
        </p:grpSpPr>
        <p:cxnSp>
          <p:nvCxnSpPr>
            <p:cNvPr id="43" name="Straight Connector 42">
              <a:extLst>
                <a:ext uri="{FF2B5EF4-FFF2-40B4-BE49-F238E27FC236}">
                  <a16:creationId xmlns:a16="http://schemas.microsoft.com/office/drawing/2014/main" id="{E787FC7B-1E91-44FD-FF9E-D4661E98BFBD}"/>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DACB42C-6729-E39D-0200-F7490B4FFEC7}"/>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01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Lưu ý đọc diễn cảm lời thoại</a:t>
            </a:r>
          </a:p>
        </p:txBody>
      </p:sp>
      <p:sp>
        <p:nvSpPr>
          <p:cNvPr id="5" name="TextBox 4">
            <a:extLst>
              <a:ext uri="{FF2B5EF4-FFF2-40B4-BE49-F238E27FC236}">
                <a16:creationId xmlns:a16="http://schemas.microsoft.com/office/drawing/2014/main" id="{41FFBA65-88BF-79BE-B8D8-1B4B9E9A7A99}"/>
              </a:ext>
            </a:extLst>
          </p:cNvPr>
          <p:cNvSpPr txBox="1"/>
          <p:nvPr/>
        </p:nvSpPr>
        <p:spPr>
          <a:xfrm>
            <a:off x="973123" y="1943290"/>
            <a:ext cx="10584293" cy="707886"/>
          </a:xfrm>
          <a:prstGeom prst="rect">
            <a:avLst/>
          </a:prstGeom>
          <a:noFill/>
        </p:spPr>
        <p:txBody>
          <a:bodyPr wrap="square" rtlCol="0">
            <a:spAutoFit/>
          </a:bodyPr>
          <a:lstStyle/>
          <a:p>
            <a:pPr marL="571500" indent="-571500" algn="just">
              <a:buFontTx/>
              <a:buChar char="-"/>
            </a:pPr>
            <a:r>
              <a:rPr lang="en-US" sz="4000">
                <a:solidFill>
                  <a:srgbClr val="0070C0"/>
                </a:solidFill>
              </a:rPr>
              <a:t>Cho cậu này.</a:t>
            </a:r>
          </a:p>
        </p:txBody>
      </p:sp>
      <p:sp>
        <p:nvSpPr>
          <p:cNvPr id="21" name="TextBox 20">
            <a:extLst>
              <a:ext uri="{FF2B5EF4-FFF2-40B4-BE49-F238E27FC236}">
                <a16:creationId xmlns:a16="http://schemas.microsoft.com/office/drawing/2014/main" id="{9045F8B8-9299-C819-4D9D-5C3617FA46EA}"/>
              </a:ext>
            </a:extLst>
          </p:cNvPr>
          <p:cNvSpPr txBox="1"/>
          <p:nvPr/>
        </p:nvSpPr>
        <p:spPr>
          <a:xfrm>
            <a:off x="973123" y="3549331"/>
            <a:ext cx="10584293" cy="707886"/>
          </a:xfrm>
          <a:prstGeom prst="rect">
            <a:avLst/>
          </a:prstGeom>
          <a:noFill/>
        </p:spPr>
        <p:txBody>
          <a:bodyPr wrap="square" rtlCol="0">
            <a:spAutoFit/>
          </a:bodyPr>
          <a:lstStyle/>
          <a:p>
            <a:pPr marL="571500" indent="-571500" algn="just">
              <a:buFontTx/>
              <a:buChar char="-"/>
            </a:pPr>
            <a:r>
              <a:rPr lang="en-US" sz="4000">
                <a:solidFill>
                  <a:srgbClr val="0070C0"/>
                </a:solidFill>
              </a:rPr>
              <a:t>Tớ chẳng được đi đâu.</a:t>
            </a:r>
          </a:p>
        </p:txBody>
      </p:sp>
      <p:sp>
        <p:nvSpPr>
          <p:cNvPr id="22" name="TextBox 21">
            <a:extLst>
              <a:ext uri="{FF2B5EF4-FFF2-40B4-BE49-F238E27FC236}">
                <a16:creationId xmlns:a16="http://schemas.microsoft.com/office/drawing/2014/main" id="{CAFA4200-CCBE-D428-4743-E5686324A448}"/>
              </a:ext>
            </a:extLst>
          </p:cNvPr>
          <p:cNvSpPr txBox="1"/>
          <p:nvPr/>
        </p:nvSpPr>
        <p:spPr>
          <a:xfrm>
            <a:off x="1577545" y="2807866"/>
            <a:ext cx="10584293" cy="584775"/>
          </a:xfrm>
          <a:prstGeom prst="rect">
            <a:avLst/>
          </a:prstGeom>
          <a:noFill/>
        </p:spPr>
        <p:txBody>
          <a:bodyPr wrap="square" rtlCol="0">
            <a:spAutoFit/>
          </a:bodyPr>
          <a:lstStyle/>
          <a:p>
            <a:pPr algn="just"/>
            <a:r>
              <a:rPr lang="en-US" sz="3200">
                <a:solidFill>
                  <a:srgbClr val="002060"/>
                </a:solidFill>
              </a:rPr>
              <a:t>(Giọng đọc nhanh, vui)</a:t>
            </a:r>
          </a:p>
        </p:txBody>
      </p:sp>
      <p:sp>
        <p:nvSpPr>
          <p:cNvPr id="23" name="TextBox 22">
            <a:extLst>
              <a:ext uri="{FF2B5EF4-FFF2-40B4-BE49-F238E27FC236}">
                <a16:creationId xmlns:a16="http://schemas.microsoft.com/office/drawing/2014/main" id="{2328C4BA-84B0-6314-097A-964E72E12821}"/>
              </a:ext>
            </a:extLst>
          </p:cNvPr>
          <p:cNvSpPr txBox="1"/>
          <p:nvPr/>
        </p:nvSpPr>
        <p:spPr>
          <a:xfrm>
            <a:off x="1577545" y="4413907"/>
            <a:ext cx="10584293" cy="584775"/>
          </a:xfrm>
          <a:prstGeom prst="rect">
            <a:avLst/>
          </a:prstGeom>
          <a:noFill/>
        </p:spPr>
        <p:txBody>
          <a:bodyPr wrap="square" rtlCol="0">
            <a:spAutoFit/>
          </a:bodyPr>
          <a:lstStyle/>
          <a:p>
            <a:pPr algn="just"/>
            <a:r>
              <a:rPr lang="en-US" sz="3200">
                <a:solidFill>
                  <a:srgbClr val="002060"/>
                </a:solidFill>
              </a:rPr>
              <a:t>(Giọng đọc buồn, chậm)</a:t>
            </a:r>
          </a:p>
        </p:txBody>
      </p:sp>
    </p:spTree>
    <p:extLst>
      <p:ext uri="{BB962C8B-B14F-4D97-AF65-F5344CB8AC3E}">
        <p14:creationId xmlns:p14="http://schemas.microsoft.com/office/powerpoint/2010/main" val="119224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Cùng chia đoạn/phần bài đọc</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làm việc nhóm đôi.</a:t>
            </a:r>
          </a:p>
        </p:txBody>
      </p:sp>
      <p:pic>
        <p:nvPicPr>
          <p:cNvPr id="2050" name="Picture 2" descr="Expo Recap: Education and Literacy 📚 | King County Employee Giving Program">
            <a:extLst>
              <a:ext uri="{FF2B5EF4-FFF2-40B4-BE49-F238E27FC236}">
                <a16:creationId xmlns:a16="http://schemas.microsoft.com/office/drawing/2014/main" id="{205FC177-FDD0-4D12-2F77-908AD118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6317" y="1465501"/>
            <a:ext cx="4469203" cy="446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15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0AC9B03-2FBE-4878-D006-F9D928C8F5B2}"/>
              </a:ext>
            </a:extLst>
          </p:cNvPr>
          <p:cNvGrpSpPr/>
          <p:nvPr/>
        </p:nvGrpSpPr>
        <p:grpSpPr>
          <a:xfrm>
            <a:off x="239150" y="210174"/>
            <a:ext cx="11683537" cy="6463308"/>
            <a:chOff x="239150" y="210174"/>
            <a:chExt cx="11683537" cy="6463308"/>
          </a:xfrm>
          <a:solidFill>
            <a:srgbClr val="FFFFFF"/>
          </a:solidFill>
        </p:grpSpPr>
        <p:sp>
          <p:nvSpPr>
            <p:cNvPr id="5" name="TextBox 4">
              <a:extLst>
                <a:ext uri="{FF2B5EF4-FFF2-40B4-BE49-F238E27FC236}">
                  <a16:creationId xmlns:a16="http://schemas.microsoft.com/office/drawing/2014/main" id="{B7136ED8-C8E5-CF72-A871-F95919E09819}"/>
                </a:ext>
              </a:extLst>
            </p:cNvPr>
            <p:cNvSpPr txBox="1"/>
            <p:nvPr/>
          </p:nvSpPr>
          <p:spPr>
            <a:xfrm>
              <a:off x="239150" y="733394"/>
              <a:ext cx="11683537" cy="5940088"/>
            </a:xfrm>
            <a:prstGeom prst="rect">
              <a:avLst/>
            </a:prstGeom>
            <a:grpFill/>
          </p:spPr>
          <p:txBody>
            <a:bodyPr wrap="square" rtlCol="0">
              <a:spAutoFit/>
            </a:bodyPr>
            <a:lstStyle/>
            <a:p>
              <a:pPr algn="just"/>
              <a:r>
                <a:rPr lang="en-US" sz="2000">
                  <a:latin typeface="+mn-lt"/>
                </a:rPr>
                <a:t>      </a:t>
              </a:r>
              <a:r>
                <a:rPr lang="vi-VN" sz="2000" b="0" i="0">
                  <a:solidFill>
                    <a:srgbClr val="C00000"/>
                  </a:solidFill>
                  <a:effectLst/>
                  <a:latin typeface="+mn-lt"/>
                </a:rPr>
                <a:t>Chi mở tung cửa sổ đón những tia nắng đầu thu. Thế là hết hè rồi. Ngày mai bắt đầu năm học mới.</a:t>
              </a:r>
            </a:p>
            <a:p>
              <a:pPr algn="just"/>
              <a:r>
                <a:rPr lang="en-US" sz="2000">
                  <a:solidFill>
                    <a:srgbClr val="C00000"/>
                  </a:solidFill>
                  <a:latin typeface="+mn-lt"/>
                </a:rPr>
                <a:t>      </a:t>
              </a:r>
              <a:r>
                <a:rPr lang="vi-VN" sz="2000" b="0" i="0">
                  <a:solidFill>
                    <a:srgbClr val="C00000"/>
                  </a:solidFill>
                  <a:effectLst/>
                  <a:latin typeface="+mn-lt"/>
                </a:rPr>
                <a:t>Có tiếng gọi ngoài cổng. Chi nhìn ra, thấy Sơn giơ chiếc diều rất xinh, vẫy rối rít:</a:t>
              </a:r>
            </a:p>
            <a:p>
              <a:pPr algn="just"/>
              <a:r>
                <a:rPr lang="en-US" sz="2000" b="0" i="0">
                  <a:solidFill>
                    <a:srgbClr val="C00000"/>
                  </a:solidFill>
                  <a:effectLst/>
                  <a:latin typeface="+mn-lt"/>
                </a:rPr>
                <a:t>      </a:t>
              </a:r>
              <a:r>
                <a:rPr lang="vi-VN" sz="2000" b="0" i="0">
                  <a:solidFill>
                    <a:srgbClr val="C00000"/>
                  </a:solidFill>
                  <a:effectLst/>
                  <a:latin typeface="+mn-lt"/>
                </a:rPr>
                <a:t>- Cho cậu này.</a:t>
              </a:r>
            </a:p>
            <a:p>
              <a:pPr algn="just"/>
              <a:r>
                <a:rPr lang="en-US" sz="2000" b="0" i="0">
                  <a:solidFill>
                    <a:srgbClr val="000000"/>
                  </a:solidFill>
                  <a:effectLst/>
                  <a:latin typeface="+mn-lt"/>
                </a:rPr>
                <a:t>      </a:t>
              </a:r>
              <a:r>
                <a:rPr lang="vi-VN" sz="2000" b="0" i="0">
                  <a:solidFill>
                    <a:srgbClr val="0070C0"/>
                  </a:solidFill>
                  <a:effectLst/>
                  <a:latin typeface="+mn-lt"/>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vi-VN" sz="2000" b="0" i="0">
                  <a:solidFill>
                    <a:srgbClr val="7030A0"/>
                  </a:solidFill>
                  <a:effectLst/>
                  <a:latin typeface="+mn-lt"/>
                </a:rPr>
                <a:t>Nhìn Sơn đen nhẻm, mắt lấp lánh khi kể chuyện, Chi chợt thấy buồn:</a:t>
              </a:r>
            </a:p>
            <a:p>
              <a:pPr algn="just"/>
              <a:r>
                <a:rPr lang="en-US" sz="2000" b="0" i="0">
                  <a:solidFill>
                    <a:srgbClr val="7030A0"/>
                  </a:solidFill>
                  <a:effectLst/>
                  <a:latin typeface="+mn-lt"/>
                </a:rPr>
                <a:t>      </a:t>
              </a:r>
              <a:r>
                <a:rPr lang="vi-VN" sz="2000" b="0" i="0">
                  <a:solidFill>
                    <a:srgbClr val="7030A0"/>
                  </a:solidFill>
                  <a:effectLst/>
                  <a:latin typeface="+mn-lt"/>
                </a:rPr>
                <a:t>- Tớ chẳng được đi đâu.</a:t>
              </a:r>
            </a:p>
            <a:p>
              <a:pPr algn="just"/>
              <a:r>
                <a:rPr lang="en-US" sz="2000" b="0" i="0">
                  <a:solidFill>
                    <a:srgbClr val="7030A0"/>
                  </a:solidFill>
                  <a:effectLst/>
                  <a:latin typeface="+mn-lt"/>
                </a:rPr>
                <a:t>      </a:t>
              </a:r>
              <a:r>
                <a:rPr lang="vi-VN" sz="2000" b="0" i="0">
                  <a:solidFill>
                    <a:srgbClr val="7030A0"/>
                  </a:solidFill>
                  <a:effectLst/>
                  <a:latin typeface="+mn-lt"/>
                </a:rPr>
                <a:t>- Nhưng mẹ tớ bảo cậu biết đi xe đạp rồi.</a:t>
              </a:r>
            </a:p>
            <a:p>
              <a:pPr algn="just"/>
              <a:r>
                <a:rPr lang="en-US" sz="2000" b="0" i="0">
                  <a:solidFill>
                    <a:srgbClr val="7030A0"/>
                  </a:solidFill>
                  <a:effectLst/>
                  <a:latin typeface="+mn-lt"/>
                </a:rPr>
                <a:t>      </a:t>
              </a:r>
              <a:r>
                <a:rPr lang="vi-VN" sz="2000" b="0" i="0">
                  <a:solidFill>
                    <a:srgbClr val="7030A0"/>
                  </a:solidFill>
                  <a:effectLst/>
                  <a:latin typeface="+mn-lt"/>
                </a:rPr>
                <a:t>- Ừ, tớ ở nhà tập xe thôi.</a:t>
              </a:r>
            </a:p>
            <a:p>
              <a:pPr algn="just"/>
              <a:r>
                <a:rPr lang="en-US" sz="2000" b="0" i="0">
                  <a:solidFill>
                    <a:srgbClr val="7030A0"/>
                  </a:solidFill>
                  <a:effectLst/>
                  <a:latin typeface="+mn-lt"/>
                </a:rPr>
                <a:t>      </a:t>
              </a:r>
              <a:r>
                <a:rPr lang="vi-VN" sz="2000" b="0" i="0">
                  <a:solidFill>
                    <a:srgbClr val="7030A0"/>
                  </a:solidFill>
                  <a:effectLst/>
                  <a:latin typeface="+mn-lt"/>
                </a:rPr>
                <a:t>- Thế cậu được đạp xe đi khắp nơi mà.</a:t>
              </a:r>
            </a:p>
            <a:p>
              <a:pPr algn="just"/>
              <a:r>
                <a:rPr lang="en-US" sz="2000" b="0" i="0">
                  <a:solidFill>
                    <a:srgbClr val="7030A0"/>
                  </a:solidFill>
                  <a:effectLst/>
                  <a:latin typeface="+mn-lt"/>
                </a:rPr>
                <a:t>      </a:t>
              </a:r>
              <a:r>
                <a:rPr lang="vi-VN" sz="2000" b="0" i="0">
                  <a:solidFill>
                    <a:srgbClr val="7030A0"/>
                  </a:solidFill>
                  <a:effectLst/>
                  <a:latin typeface="+mn-lt"/>
                </a:rPr>
                <a:t>Chi cười:</a:t>
              </a:r>
            </a:p>
            <a:p>
              <a:pPr algn="just"/>
              <a:r>
                <a:rPr lang="en-US" sz="2000" b="0" i="0">
                  <a:solidFill>
                    <a:srgbClr val="7030A0"/>
                  </a:solidFill>
                  <a:effectLst/>
                  <a:latin typeface="+mn-lt"/>
                </a:rPr>
                <a:t>      </a:t>
              </a:r>
              <a:r>
                <a:rPr lang="vi-VN" sz="2000" b="0" i="0">
                  <a:solidFill>
                    <a:srgbClr val="7030A0"/>
                  </a:solidFill>
                  <a:effectLst/>
                  <a:latin typeface="+mn-lt"/>
                </a:rPr>
                <a:t>- Ừ nhỉ.</a:t>
              </a:r>
            </a:p>
            <a:p>
              <a:pPr algn="just"/>
              <a:r>
                <a:rPr lang="en-US" sz="2000" b="0" i="0">
                  <a:solidFill>
                    <a:srgbClr val="000000"/>
                  </a:solidFill>
                  <a:effectLst/>
                  <a:latin typeface="+mn-lt"/>
                </a:rPr>
                <a:t>      </a:t>
              </a:r>
              <a:r>
                <a:rPr lang="vi-VN" sz="2000" b="0" i="0">
                  <a:solidFill>
                    <a:srgbClr val="00B050"/>
                  </a:solidFill>
                  <a:effectLst/>
                  <a:latin typeface="+mn-lt"/>
                </a:rPr>
                <a:t>Thế là Chi kể bố dạy Chi đi xe đạp. Bây giờ, Chi đã đạp xe bon bon. Con đường quen thuộc bỗng trở nên mới mẻ.</a:t>
              </a:r>
            </a:p>
            <a:p>
              <a:pPr algn="just"/>
              <a:r>
                <a:rPr lang="en-US" sz="2000" b="0" i="0">
                  <a:solidFill>
                    <a:srgbClr val="00B050"/>
                  </a:solidFill>
                  <a:effectLst/>
                  <a:latin typeface="+mn-lt"/>
                </a:rPr>
                <a:t>      </a:t>
              </a:r>
              <a:r>
                <a:rPr lang="vi-VN" sz="2000" b="0" i="0">
                  <a:solidFill>
                    <a:srgbClr val="00B050"/>
                  </a:solidFill>
                  <a:effectLst/>
                  <a:latin typeface="+mn-lt"/>
                </a:rPr>
                <a:t>Cứ thế, hai bạn thi nhau kể những trải nghiệm mùa hè.</a:t>
              </a:r>
            </a:p>
            <a:p>
              <a:pPr algn="just"/>
              <a:r>
                <a:rPr lang="en-US" sz="2000" b="0" i="0">
                  <a:solidFill>
                    <a:srgbClr val="00B050"/>
                  </a:solidFill>
                  <a:effectLst/>
                  <a:latin typeface="+mn-lt"/>
                </a:rPr>
                <a:t>      </a:t>
              </a:r>
              <a:r>
                <a:rPr lang="vi-VN" sz="2000" b="0" i="0">
                  <a:solidFill>
                    <a:srgbClr val="00B050"/>
                  </a:solidFill>
                  <a:effectLst/>
                  <a:latin typeface="+mn-lt"/>
                </a:rPr>
                <a:t>Ngày mai đi học rồi, nhưng mùa hè chắc sẽ theo các bạn vào lớp học.</a:t>
              </a:r>
              <a:endParaRPr lang="en-US" sz="2000" b="0" i="0">
                <a:solidFill>
                  <a:srgbClr val="00B050"/>
                </a:solidFill>
                <a:effectLst/>
                <a:latin typeface="+mn-lt"/>
              </a:endParaRPr>
            </a:p>
            <a:p>
              <a:pPr algn="r"/>
              <a:r>
                <a:rPr lang="en-US" sz="2000">
                  <a:latin typeface="+mn-lt"/>
                </a:rPr>
                <a:t>(Minh Dương)</a:t>
              </a:r>
              <a:endParaRPr lang="vi-VN" sz="2000" b="0" i="0">
                <a:solidFill>
                  <a:srgbClr val="000000"/>
                </a:solidFill>
                <a:effectLst/>
                <a:latin typeface="+mn-lt"/>
              </a:endParaRPr>
            </a:p>
          </p:txBody>
        </p:sp>
        <p:sp>
          <p:nvSpPr>
            <p:cNvPr id="6" name="TextBox 5">
              <a:extLst>
                <a:ext uri="{FF2B5EF4-FFF2-40B4-BE49-F238E27FC236}">
                  <a16:creationId xmlns:a16="http://schemas.microsoft.com/office/drawing/2014/main" id="{BAB54CE3-5B4F-938A-DB6F-2EB3F559AAF2}"/>
                </a:ext>
              </a:extLst>
            </p:cNvPr>
            <p:cNvSpPr txBox="1"/>
            <p:nvPr/>
          </p:nvSpPr>
          <p:spPr>
            <a:xfrm>
              <a:off x="4482972" y="210174"/>
              <a:ext cx="3195892" cy="523220"/>
            </a:xfrm>
            <a:prstGeom prst="rect">
              <a:avLst/>
            </a:prstGeom>
            <a:grpFill/>
          </p:spPr>
          <p:txBody>
            <a:bodyPr wrap="square" rtlCol="0">
              <a:spAutoFit/>
            </a:bodyPr>
            <a:lstStyle/>
            <a:p>
              <a:pPr algn="ctr"/>
              <a:r>
                <a:rPr lang="en-US" sz="2800">
                  <a:latin typeface="+mn-lt"/>
                </a:rPr>
                <a:t>NGÀY GẶP LẠI</a:t>
              </a:r>
              <a:endParaRPr lang="vi-VN" sz="2800" b="0" i="0">
                <a:solidFill>
                  <a:srgbClr val="000000"/>
                </a:solidFill>
                <a:effectLst/>
                <a:latin typeface="+mn-lt"/>
              </a:endParaRPr>
            </a:p>
          </p:txBody>
        </p:sp>
      </p:grpSp>
      <p:sp>
        <p:nvSpPr>
          <p:cNvPr id="7" name="TextBox 6">
            <a:extLst>
              <a:ext uri="{FF2B5EF4-FFF2-40B4-BE49-F238E27FC236}">
                <a16:creationId xmlns:a16="http://schemas.microsoft.com/office/drawing/2014/main" id="{F051A0CD-973E-CEF6-9E72-7A750CDE7823}"/>
              </a:ext>
            </a:extLst>
          </p:cNvPr>
          <p:cNvSpPr txBox="1"/>
          <p:nvPr/>
        </p:nvSpPr>
        <p:spPr>
          <a:xfrm>
            <a:off x="1495436" y="6457890"/>
            <a:ext cx="9170964" cy="400110"/>
          </a:xfrm>
          <a:prstGeom prst="rect">
            <a:avLst/>
          </a:prstGeom>
          <a:noFill/>
        </p:spPr>
        <p:txBody>
          <a:bodyPr wrap="square" rtlCol="0">
            <a:spAutoFit/>
          </a:bodyPr>
          <a:lstStyle/>
          <a:p>
            <a:pPr algn="ctr"/>
            <a:r>
              <a:rPr lang="en-US" sz="2000"/>
              <a:t>Học sinh tự ngắt các phần vào sách.</a:t>
            </a:r>
          </a:p>
        </p:txBody>
      </p:sp>
    </p:spTree>
    <p:extLst>
      <p:ext uri="{BB962C8B-B14F-4D97-AF65-F5344CB8AC3E}">
        <p14:creationId xmlns:p14="http://schemas.microsoft.com/office/powerpoint/2010/main" val="1282138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Đọc nối tiếp theo nhóm</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làm việc nhóm bốn, đọc 1 hoặc 2 lần.</a:t>
            </a:r>
          </a:p>
        </p:txBody>
      </p:sp>
      <p:pic>
        <p:nvPicPr>
          <p:cNvPr id="5" name="Picture 4">
            <a:extLst>
              <a:ext uri="{FF2B5EF4-FFF2-40B4-BE49-F238E27FC236}">
                <a16:creationId xmlns:a16="http://schemas.microsoft.com/office/drawing/2014/main" id="{FC31A596-7BD5-4B23-6B40-F76A262AF8D6}"/>
              </a:ext>
            </a:extLst>
          </p:cNvPr>
          <p:cNvPicPr>
            <a:picLocks noChangeAspect="1"/>
          </p:cNvPicPr>
          <p:nvPr/>
        </p:nvPicPr>
        <p:blipFill>
          <a:blip r:embed="rId3"/>
          <a:stretch>
            <a:fillRect/>
          </a:stretch>
        </p:blipFill>
        <p:spPr>
          <a:xfrm>
            <a:off x="1927072" y="1826426"/>
            <a:ext cx="8307693" cy="3747354"/>
          </a:xfrm>
          <a:prstGeom prst="rect">
            <a:avLst/>
          </a:prstGeom>
        </p:spPr>
      </p:pic>
    </p:spTree>
    <p:extLst>
      <p:ext uri="{BB962C8B-B14F-4D97-AF65-F5344CB8AC3E}">
        <p14:creationId xmlns:p14="http://schemas.microsoft.com/office/powerpoint/2010/main" val="2629253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Đọc thầm cá nhân</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4527" y="1443416"/>
            <a:ext cx="3892784" cy="4513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9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Đọc nối tiếp trước lớp</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4 học sinh đọc nối tiếp trước lớp.</a:t>
            </a:r>
          </a:p>
        </p:txBody>
      </p:sp>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2133"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783"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958"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0"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924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622709" y="2705725"/>
            <a:ext cx="10916419" cy="1446550"/>
          </a:xfrm>
          <a:prstGeom prst="rect">
            <a:avLst/>
          </a:prstGeom>
          <a:noFill/>
        </p:spPr>
        <p:txBody>
          <a:bodyPr wrap="square" rtlCol="0">
            <a:spAutoFit/>
          </a:bodyPr>
          <a:lstStyle/>
          <a:p>
            <a:pPr algn="ctr"/>
            <a:r>
              <a:rPr lang="en-US" sz="8800" b="1">
                <a:solidFill>
                  <a:srgbClr val="0070C0"/>
                </a:solidFill>
              </a:rPr>
              <a:t>TRẢ LỜI CÂU HỎI</a:t>
            </a:r>
          </a:p>
        </p:txBody>
      </p:sp>
    </p:spTree>
    <p:extLst>
      <p:ext uri="{BB962C8B-B14F-4D97-AF65-F5344CB8AC3E}">
        <p14:creationId xmlns:p14="http://schemas.microsoft.com/office/powerpoint/2010/main" val="4149996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150" y="210174"/>
            <a:ext cx="11683537" cy="6463308"/>
            <a:chOff x="239150" y="210174"/>
            <a:chExt cx="11683537" cy="6463308"/>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5940088"/>
            </a:xfrm>
            <a:prstGeom prst="rect">
              <a:avLst/>
            </a:prstGeom>
            <a:grpFill/>
          </p:spPr>
          <p:txBody>
            <a:bodyPr wrap="square" rtlCol="0">
              <a:spAutoFit/>
            </a:bodyPr>
            <a:lstStyle/>
            <a:p>
              <a:pPr algn="just"/>
              <a:r>
                <a:rPr lang="en-US" sz="2000">
                  <a:latin typeface="+mn-lt"/>
                </a:rPr>
                <a:t>      </a:t>
              </a:r>
              <a:r>
                <a:rPr lang="vi-VN" sz="2000" b="0" i="0">
                  <a:solidFill>
                    <a:srgbClr val="000000"/>
                  </a:solidFill>
                  <a:effectLst/>
                  <a:latin typeface="+mn-lt"/>
                </a:rPr>
                <a:t>Chi mở tung cửa sổ đón những tia nắng đầu thu. Thế là hết hè rồi. Ngày mai bắt đầu năm học mới.</a:t>
              </a:r>
            </a:p>
            <a:p>
              <a:pPr algn="just"/>
              <a:r>
                <a:rPr lang="en-US" sz="2000">
                  <a:latin typeface="+mn-lt"/>
                </a:rPr>
                <a:t>      </a:t>
              </a:r>
              <a:r>
                <a:rPr lang="vi-VN" sz="2000" b="0" i="0">
                  <a:solidFill>
                    <a:srgbClr val="000000"/>
                  </a:solidFill>
                  <a:effectLst/>
                  <a:latin typeface="+mn-lt"/>
                </a:rPr>
                <a:t>Có tiếng gọi ngoài cổng. Chi nhìn ra, thấy Sơn giơ chiếc diều rất xinh, vẫy rối rít:</a:t>
              </a:r>
            </a:p>
            <a:p>
              <a:pPr algn="just"/>
              <a:r>
                <a:rPr lang="en-US" sz="2000" b="0" i="0">
                  <a:solidFill>
                    <a:srgbClr val="000000"/>
                  </a:solidFill>
                  <a:effectLst/>
                  <a:latin typeface="+mn-lt"/>
                </a:rPr>
                <a:t>      </a:t>
              </a:r>
              <a:r>
                <a:rPr lang="vi-VN" sz="2000" b="0" i="0">
                  <a:solidFill>
                    <a:srgbClr val="000000"/>
                  </a:solidFill>
                  <a:effectLst/>
                  <a:latin typeface="+mn-lt"/>
                </a:rPr>
                <a:t>- Cho cậu này.</a:t>
              </a:r>
            </a:p>
            <a:p>
              <a:pPr algn="just"/>
              <a:r>
                <a:rPr lang="en-US" sz="2000" b="0" i="0">
                  <a:solidFill>
                    <a:srgbClr val="000000"/>
                  </a:solidFill>
                  <a:effectLst/>
                  <a:latin typeface="+mn-lt"/>
                </a:rPr>
                <a:t>      </a:t>
              </a:r>
              <a:r>
                <a:rPr lang="vi-VN" sz="2000" b="0" i="0">
                  <a:solidFill>
                    <a:srgbClr val="000000"/>
                  </a:solidFill>
                  <a:effectLst/>
                  <a:latin typeface="+mn-lt"/>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vi-VN" sz="2000" b="0" i="0">
                  <a:solidFill>
                    <a:srgbClr val="000000"/>
                  </a:solidFill>
                  <a:effectLst/>
                  <a:latin typeface="+mn-lt"/>
                </a:rPr>
                <a:t>Nhìn Sơn đen nhẻm, mắt lấp lánh khi kể chuyện, Chi chợt thấy buồn:</a:t>
              </a:r>
            </a:p>
            <a:p>
              <a:pPr algn="just"/>
              <a:r>
                <a:rPr lang="en-US" sz="2000" b="0" i="0">
                  <a:solidFill>
                    <a:srgbClr val="000000"/>
                  </a:solidFill>
                  <a:effectLst/>
                  <a:latin typeface="+mn-lt"/>
                </a:rPr>
                <a:t>      </a:t>
              </a:r>
              <a:r>
                <a:rPr lang="vi-VN" sz="2000" b="0" i="0">
                  <a:solidFill>
                    <a:srgbClr val="000000"/>
                  </a:solidFill>
                  <a:effectLst/>
                  <a:latin typeface="+mn-lt"/>
                </a:rPr>
                <a:t>- Tớ chẳng được đi đâu.</a:t>
              </a:r>
            </a:p>
            <a:p>
              <a:pPr algn="just"/>
              <a:r>
                <a:rPr lang="en-US" sz="2000" b="0" i="0">
                  <a:solidFill>
                    <a:srgbClr val="000000"/>
                  </a:solidFill>
                  <a:effectLst/>
                  <a:latin typeface="+mn-lt"/>
                </a:rPr>
                <a:t>      </a:t>
              </a:r>
              <a:r>
                <a:rPr lang="vi-VN" sz="2000" b="0" i="0">
                  <a:solidFill>
                    <a:srgbClr val="000000"/>
                  </a:solidFill>
                  <a:effectLst/>
                  <a:latin typeface="+mn-lt"/>
                </a:rPr>
                <a:t>- Nhưng mẹ tớ bảo cậu biết đi xe đạp rồi.</a:t>
              </a:r>
            </a:p>
            <a:p>
              <a:pPr algn="just"/>
              <a:r>
                <a:rPr lang="en-US" sz="2000" b="0" i="0">
                  <a:solidFill>
                    <a:srgbClr val="000000"/>
                  </a:solidFill>
                  <a:effectLst/>
                  <a:latin typeface="+mn-lt"/>
                </a:rPr>
                <a:t>      </a:t>
              </a:r>
              <a:r>
                <a:rPr lang="vi-VN" sz="2000" b="0" i="0">
                  <a:solidFill>
                    <a:srgbClr val="000000"/>
                  </a:solidFill>
                  <a:effectLst/>
                  <a:latin typeface="+mn-lt"/>
                </a:rPr>
                <a:t>- Ừ, tớ ở nhà tập xe thôi.</a:t>
              </a:r>
            </a:p>
            <a:p>
              <a:pPr algn="just"/>
              <a:r>
                <a:rPr lang="en-US" sz="2000" b="0" i="0">
                  <a:solidFill>
                    <a:srgbClr val="000000"/>
                  </a:solidFill>
                  <a:effectLst/>
                  <a:latin typeface="+mn-lt"/>
                </a:rPr>
                <a:t>      </a:t>
              </a:r>
              <a:r>
                <a:rPr lang="vi-VN" sz="2000" b="0" i="0">
                  <a:solidFill>
                    <a:srgbClr val="000000"/>
                  </a:solidFill>
                  <a:effectLst/>
                  <a:latin typeface="+mn-lt"/>
                </a:rPr>
                <a:t>- Thế cậu được đạp xe đi khắp nơi mà.</a:t>
              </a:r>
            </a:p>
            <a:p>
              <a:pPr algn="just"/>
              <a:r>
                <a:rPr lang="en-US" sz="2000" b="0" i="0">
                  <a:solidFill>
                    <a:srgbClr val="000000"/>
                  </a:solidFill>
                  <a:effectLst/>
                  <a:latin typeface="+mn-lt"/>
                </a:rPr>
                <a:t>      </a:t>
              </a:r>
              <a:r>
                <a:rPr lang="vi-VN" sz="2000" b="0" i="0">
                  <a:solidFill>
                    <a:srgbClr val="000000"/>
                  </a:solidFill>
                  <a:effectLst/>
                  <a:latin typeface="+mn-lt"/>
                </a:rPr>
                <a:t>Chi cười:</a:t>
              </a:r>
            </a:p>
            <a:p>
              <a:pPr algn="just"/>
              <a:r>
                <a:rPr lang="en-US" sz="2000" b="0" i="0">
                  <a:solidFill>
                    <a:srgbClr val="000000"/>
                  </a:solidFill>
                  <a:effectLst/>
                  <a:latin typeface="+mn-lt"/>
                </a:rPr>
                <a:t>      </a:t>
              </a:r>
              <a:r>
                <a:rPr lang="vi-VN" sz="2000" b="0" i="0">
                  <a:solidFill>
                    <a:srgbClr val="000000"/>
                  </a:solidFill>
                  <a:effectLst/>
                  <a:latin typeface="+mn-lt"/>
                </a:rPr>
                <a:t>- Ừ nhỉ.</a:t>
              </a:r>
            </a:p>
            <a:p>
              <a:pPr algn="just"/>
              <a:r>
                <a:rPr lang="en-US" sz="2000" b="0" i="0">
                  <a:solidFill>
                    <a:srgbClr val="000000"/>
                  </a:solidFill>
                  <a:effectLst/>
                  <a:latin typeface="+mn-lt"/>
                </a:rPr>
                <a:t>      </a:t>
              </a:r>
              <a:r>
                <a:rPr lang="vi-VN" sz="2000" b="0" i="0">
                  <a:solidFill>
                    <a:srgbClr val="000000"/>
                  </a:solidFill>
                  <a:effectLst/>
                  <a:latin typeface="+mn-lt"/>
                </a:rPr>
                <a:t>Thế là Chi kể bố dạy Chi đi xe đạp. Bây giờ, Chi đã đạp xe bon bon. Con đường quen thuộc bỗng trở nên mới mẻ.</a:t>
              </a:r>
            </a:p>
            <a:p>
              <a:pPr algn="just"/>
              <a:r>
                <a:rPr lang="en-US" sz="2000" b="0" i="0">
                  <a:solidFill>
                    <a:srgbClr val="000000"/>
                  </a:solidFill>
                  <a:effectLst/>
                  <a:latin typeface="+mn-lt"/>
                </a:rPr>
                <a:t>      </a:t>
              </a:r>
              <a:r>
                <a:rPr lang="vi-VN" sz="2000" b="0" i="0">
                  <a:solidFill>
                    <a:srgbClr val="000000"/>
                  </a:solidFill>
                  <a:effectLst/>
                  <a:latin typeface="+mn-lt"/>
                </a:rPr>
                <a:t>Cứ thế, hai bạn thi nhau kể những trải nghiệm mùa hè.</a:t>
              </a:r>
            </a:p>
            <a:p>
              <a:pPr algn="just"/>
              <a:r>
                <a:rPr lang="en-US" sz="2000" b="0" i="0">
                  <a:solidFill>
                    <a:srgbClr val="000000"/>
                  </a:solidFill>
                  <a:effectLst/>
                  <a:latin typeface="+mn-lt"/>
                </a:rPr>
                <a:t>      </a:t>
              </a:r>
              <a:r>
                <a:rPr lang="vi-VN" sz="2000" b="0" i="0">
                  <a:solidFill>
                    <a:srgbClr val="000000"/>
                  </a:solidFill>
                  <a:effectLst/>
                  <a:latin typeface="+mn-lt"/>
                </a:rPr>
                <a:t>Ngày mai đi học rồi, nhưng mùa hè chắc sẽ theo các bạn vào lớp học.</a:t>
              </a:r>
              <a:endParaRPr lang="en-US" sz="2000" b="0" i="0">
                <a:solidFill>
                  <a:srgbClr val="000000"/>
                </a:solidFill>
                <a:effectLst/>
                <a:latin typeface="+mn-lt"/>
              </a:endParaRPr>
            </a:p>
            <a:p>
              <a:pPr algn="r"/>
              <a:r>
                <a:rPr lang="en-US" sz="2000">
                  <a:latin typeface="+mn-lt"/>
                </a:rPr>
                <a:t>(Minh Dương)</a:t>
              </a:r>
              <a:endParaRPr lang="vi-VN" sz="2000" b="0" i="0">
                <a:solidFill>
                  <a:srgbClr val="000000"/>
                </a:solidFill>
                <a:effectLst/>
                <a:latin typeface="+mn-lt"/>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4482972" y="210174"/>
              <a:ext cx="3195892" cy="523220"/>
            </a:xfrm>
            <a:prstGeom prst="rect">
              <a:avLst/>
            </a:prstGeom>
            <a:grpFill/>
          </p:spPr>
          <p:txBody>
            <a:bodyPr wrap="square" rtlCol="0">
              <a:spAutoFit/>
            </a:bodyPr>
            <a:lstStyle/>
            <a:p>
              <a:pPr algn="ctr"/>
              <a:r>
                <a:rPr lang="en-US" sz="2800">
                  <a:latin typeface="+mn-lt"/>
                </a:rPr>
                <a:t>NGÀY GẶP LẠI</a:t>
              </a:r>
              <a:endParaRPr lang="vi-VN" sz="2800" b="0" i="0">
                <a:solidFill>
                  <a:srgbClr val="000000"/>
                </a:solidFill>
                <a:effectLst/>
                <a:latin typeface="+mn-lt"/>
              </a:endParaRPr>
            </a:p>
          </p:txBody>
        </p:sp>
      </p:grpSp>
    </p:spTree>
    <p:extLst>
      <p:ext uri="{BB962C8B-B14F-4D97-AF65-F5344CB8AC3E}">
        <p14:creationId xmlns:p14="http://schemas.microsoft.com/office/powerpoint/2010/main" val="4058125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ách giáo khoa - Tiếng Việt 1 - tập một (thuộc bộ sách giáo khoa Kết nối  Tri thức với Cuộc sống) | Shopee Việt Nam">
            <a:extLst>
              <a:ext uri="{FF2B5EF4-FFF2-40B4-BE49-F238E27FC236}">
                <a16:creationId xmlns:a16="http://schemas.microsoft.com/office/drawing/2014/main" id="{539B20AB-1CC0-22FC-1BC1-D7486BC058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01" t="46564" r="21119" b="5846"/>
          <a:stretch/>
        </p:blipFill>
        <p:spPr bwMode="auto">
          <a:xfrm>
            <a:off x="422031" y="198432"/>
            <a:ext cx="2658794" cy="2681914"/>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Sách Giáo Khoa Tiếng Việt lớp 1 tập 2 - Kết nối Tri thức với cuộc sống (Kèm  bao sách) | Shopee Việt Nam">
            <a:extLst>
              <a:ext uri="{FF2B5EF4-FFF2-40B4-BE49-F238E27FC236}">
                <a16:creationId xmlns:a16="http://schemas.microsoft.com/office/drawing/2014/main" id="{1A6791F7-F248-659F-8CB3-C5AD337169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419" t="44803" r="22145" b="8309"/>
          <a:stretch/>
        </p:blipFill>
        <p:spPr bwMode="auto">
          <a:xfrm>
            <a:off x="2897945" y="1560988"/>
            <a:ext cx="2827606" cy="2681914"/>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descr="GIỚI THIỆU SÁCH GIÁO KHOA LỚP 2 BỘ SÁCH KẾT NỐI TRI THỨC VỚI CUỘC SỐNG">
            <a:extLst>
              <a:ext uri="{FF2B5EF4-FFF2-40B4-BE49-F238E27FC236}">
                <a16:creationId xmlns:a16="http://schemas.microsoft.com/office/drawing/2014/main" id="{2D6856D2-7715-1E01-6A71-DCD774F61F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431" t="39589" r="8758" b="10205"/>
          <a:stretch/>
        </p:blipFill>
        <p:spPr bwMode="auto">
          <a:xfrm>
            <a:off x="5542672" y="2901945"/>
            <a:ext cx="2827606" cy="2746257"/>
          </a:xfrm>
          <a:prstGeom prst="ellipse">
            <a:avLst/>
          </a:prstGeom>
          <a:noFill/>
          <a:extLst>
            <a:ext uri="{909E8E84-426E-40DD-AFC4-6F175D3DCCD1}">
              <a14:hiddenFill xmlns:a14="http://schemas.microsoft.com/office/drawing/2010/main">
                <a:solidFill>
                  <a:srgbClr val="FFFFFF"/>
                </a:solidFill>
              </a14:hiddenFill>
            </a:ext>
          </a:extLst>
        </p:spPr>
      </p:pic>
      <p:pic>
        <p:nvPicPr>
          <p:cNvPr id="7" name="Picture 2" descr="Phương Nam Education">
            <a:extLst>
              <a:ext uri="{FF2B5EF4-FFF2-40B4-BE49-F238E27FC236}">
                <a16:creationId xmlns:a16="http://schemas.microsoft.com/office/drawing/2014/main" id="{C8E605B4-2FEF-F009-FB81-4ACC06AE693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13387" t="42807" r="15379" b="8331"/>
          <a:stretch/>
        </p:blipFill>
        <p:spPr bwMode="auto">
          <a:xfrm>
            <a:off x="8370278" y="4012815"/>
            <a:ext cx="2827607" cy="2746257"/>
          </a:xfrm>
          <a:prstGeom prst="ellipse">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4C1A3C6-129B-987D-E8FA-13D6E590A7FC}"/>
              </a:ext>
            </a:extLst>
          </p:cNvPr>
          <p:cNvSpPr txBox="1"/>
          <p:nvPr/>
        </p:nvSpPr>
        <p:spPr>
          <a:xfrm>
            <a:off x="-1124551" y="5045250"/>
            <a:ext cx="9170964" cy="1077218"/>
          </a:xfrm>
          <a:prstGeom prst="rect">
            <a:avLst/>
          </a:prstGeom>
          <a:noFill/>
        </p:spPr>
        <p:txBody>
          <a:bodyPr wrap="square" rtlCol="0">
            <a:spAutoFit/>
          </a:bodyPr>
          <a:lstStyle/>
          <a:p>
            <a:pPr algn="ctr"/>
            <a:r>
              <a:rPr lang="en-US" sz="3200" b="1">
                <a:solidFill>
                  <a:srgbClr val="0070C0"/>
                </a:solidFill>
              </a:rPr>
              <a:t>2 nhân vật đồng hành:</a:t>
            </a:r>
          </a:p>
          <a:p>
            <a:pPr algn="ctr"/>
            <a:r>
              <a:rPr lang="en-US" sz="3200" b="1">
                <a:solidFill>
                  <a:srgbClr val="0070C0"/>
                </a:solidFill>
              </a:rPr>
              <a:t>Hà và Nam</a:t>
            </a:r>
          </a:p>
        </p:txBody>
      </p:sp>
      <p:sp>
        <p:nvSpPr>
          <p:cNvPr id="8" name="TextBox 7">
            <a:extLst>
              <a:ext uri="{FF2B5EF4-FFF2-40B4-BE49-F238E27FC236}">
                <a16:creationId xmlns:a16="http://schemas.microsoft.com/office/drawing/2014/main" id="{62DE954D-B07E-0AD5-4C26-73086ABB419D}"/>
              </a:ext>
            </a:extLst>
          </p:cNvPr>
          <p:cNvSpPr txBox="1"/>
          <p:nvPr/>
        </p:nvSpPr>
        <p:spPr>
          <a:xfrm rot="1523185">
            <a:off x="3321505" y="1910920"/>
            <a:ext cx="9170964" cy="523220"/>
          </a:xfrm>
          <a:prstGeom prst="rect">
            <a:avLst/>
          </a:prstGeom>
          <a:noFill/>
        </p:spPr>
        <p:txBody>
          <a:bodyPr wrap="square" rtlCol="0">
            <a:spAutoFit/>
          </a:bodyPr>
          <a:lstStyle/>
          <a:p>
            <a:pPr algn="ctr"/>
            <a:r>
              <a:rPr lang="en-US" sz="2800" b="1">
                <a:solidFill>
                  <a:srgbClr val="0070C0"/>
                </a:solidFill>
              </a:rPr>
              <a:t>Thử tài các bạn: Cùng đoán tên các bạn dưới đây.</a:t>
            </a:r>
          </a:p>
        </p:txBody>
      </p:sp>
    </p:spTree>
    <p:extLst>
      <p:ext uri="{BB962C8B-B14F-4D97-AF65-F5344CB8AC3E}">
        <p14:creationId xmlns:p14="http://schemas.microsoft.com/office/powerpoint/2010/main" val="65415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42184" y="1086872"/>
            <a:ext cx="11131366" cy="1200329"/>
          </a:xfrm>
          <a:prstGeom prst="rect">
            <a:avLst/>
          </a:prstGeom>
          <a:noFill/>
          <a:ln>
            <a:solidFill>
              <a:srgbClr val="0070C0"/>
            </a:solidFill>
          </a:ln>
        </p:spPr>
        <p:txBody>
          <a:bodyPr wrap="square" rtlCol="0">
            <a:spAutoFit/>
          </a:bodyPr>
          <a:lstStyle/>
          <a:p>
            <a:pPr algn="just"/>
            <a:r>
              <a:rPr lang="en-US" sz="3600">
                <a:solidFill>
                  <a:srgbClr val="0070C0"/>
                </a:solidFill>
              </a:rPr>
              <a:t>1. Tìm những chi tiết thể hiện niềm vui khi gặp lại nhau của Chi và Sơn.</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0628" y="2354658"/>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3081681"/>
            <a:ext cx="11131366" cy="2862322"/>
          </a:xfrm>
          <a:prstGeom prst="rect">
            <a:avLst/>
          </a:prstGeom>
          <a:noFill/>
          <a:ln>
            <a:solidFill>
              <a:srgbClr val="0070C0"/>
            </a:solidFill>
          </a:ln>
        </p:spPr>
        <p:txBody>
          <a:bodyPr wrap="square" rtlCol="0">
            <a:spAutoFit/>
          </a:bodyPr>
          <a:lstStyle/>
          <a:p>
            <a:pPr algn="just"/>
            <a:r>
              <a:rPr lang="en-US" sz="3600">
                <a:solidFill>
                  <a:srgbClr val="002060"/>
                </a:solidFill>
              </a:rPr>
              <a:t>	Nh</a:t>
            </a:r>
            <a:r>
              <a:rPr lang="en-US" sz="3600">
                <a:solidFill>
                  <a:srgbClr val="002060"/>
                </a:solidFill>
                <a:latin typeface="+mj-lt"/>
              </a:rPr>
              <a:t>ững chi tiết thể hiện niềm vui khi gặp lại nhau của Chi và Sơn là:</a:t>
            </a:r>
            <a:r>
              <a:rPr lang="en-US" sz="3600" b="0" i="0">
                <a:solidFill>
                  <a:srgbClr val="000000"/>
                </a:solidFill>
                <a:effectLst/>
                <a:latin typeface="+mn-lt"/>
              </a:rPr>
              <a:t> </a:t>
            </a:r>
            <a:r>
              <a:rPr lang="en-US" sz="3600" i="0">
                <a:solidFill>
                  <a:srgbClr val="002060"/>
                </a:solidFill>
                <a:effectLst/>
                <a:latin typeface="+mn-lt"/>
              </a:rPr>
              <a:t>“</a:t>
            </a:r>
            <a:r>
              <a:rPr lang="vi-VN" sz="3600" i="0">
                <a:solidFill>
                  <a:srgbClr val="002060"/>
                </a:solidFill>
                <a:effectLst/>
                <a:latin typeface="+mn-lt"/>
              </a:rPr>
              <a:t>Sơn giơ chiếc diều rất xinh ra</a:t>
            </a:r>
            <a:r>
              <a:rPr lang="en-US" sz="3600" i="0">
                <a:solidFill>
                  <a:srgbClr val="002060"/>
                </a:solidFill>
                <a:effectLst/>
                <a:latin typeface="+mn-lt"/>
              </a:rPr>
              <a:t>,</a:t>
            </a:r>
            <a:r>
              <a:rPr lang="vi-VN" sz="3600" i="0">
                <a:solidFill>
                  <a:srgbClr val="002060"/>
                </a:solidFill>
                <a:effectLst/>
                <a:latin typeface="+mn-lt"/>
              </a:rPr>
              <a:t> vẫy Chi rối rít</a:t>
            </a:r>
            <a:r>
              <a:rPr lang="en-US" sz="3600" i="0">
                <a:solidFill>
                  <a:srgbClr val="002060"/>
                </a:solidFill>
                <a:effectLst/>
                <a:latin typeface="+mn-lt"/>
              </a:rPr>
              <a:t>; Sơn cho Chi một chiếc diều rất xinh; </a:t>
            </a:r>
            <a:r>
              <a:rPr lang="vi-VN" sz="3600" i="0">
                <a:solidFill>
                  <a:srgbClr val="002060"/>
                </a:solidFill>
                <a:effectLst/>
                <a:latin typeface="+mn-lt"/>
              </a:rPr>
              <a:t>Chi mừng rỡ chạy ra</a:t>
            </a:r>
            <a:r>
              <a:rPr lang="en-US" sz="3600" i="0">
                <a:solidFill>
                  <a:srgbClr val="002060"/>
                </a:solidFill>
                <a:effectLst/>
                <a:latin typeface="+mn-lt"/>
              </a:rPr>
              <a:t>; </a:t>
            </a:r>
            <a:r>
              <a:rPr lang="vi-VN" sz="3600" i="0">
                <a:solidFill>
                  <a:srgbClr val="002060"/>
                </a:solidFill>
                <a:effectLst/>
                <a:latin typeface="+mn-lt"/>
              </a:rPr>
              <a:t>Hai bạn thi nhau kể những trải nghiệm mùa hè.</a:t>
            </a:r>
            <a:endParaRPr lang="en-US" sz="3600">
              <a:solidFill>
                <a:srgbClr val="00206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42184" y="1581786"/>
            <a:ext cx="11131366" cy="646331"/>
          </a:xfrm>
          <a:prstGeom prst="rect">
            <a:avLst/>
          </a:prstGeom>
          <a:noFill/>
          <a:ln>
            <a:solidFill>
              <a:srgbClr val="0070C0"/>
            </a:solidFill>
          </a:ln>
        </p:spPr>
        <p:txBody>
          <a:bodyPr wrap="square" rtlCol="0">
            <a:spAutoFit/>
          </a:bodyPr>
          <a:lstStyle/>
          <a:p>
            <a:pPr algn="just"/>
            <a:r>
              <a:rPr lang="en-US" sz="3600">
                <a:solidFill>
                  <a:srgbClr val="0070C0"/>
                </a:solidFill>
              </a:rPr>
              <a:t>2. Sơn đã có những trải nghiệm gì trong mùa hè?</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0628" y="2354658"/>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3081681"/>
            <a:ext cx="11131366" cy="1754326"/>
          </a:xfrm>
          <a:prstGeom prst="rect">
            <a:avLst/>
          </a:prstGeom>
          <a:noFill/>
          <a:ln>
            <a:solidFill>
              <a:srgbClr val="0070C0"/>
            </a:solidFill>
          </a:ln>
        </p:spPr>
        <p:txBody>
          <a:bodyPr wrap="square" rtlCol="0">
            <a:spAutoFit/>
          </a:bodyPr>
          <a:lstStyle/>
          <a:p>
            <a:pPr algn="just"/>
            <a:r>
              <a:rPr lang="en-US" sz="3600">
                <a:solidFill>
                  <a:srgbClr val="002060"/>
                </a:solidFill>
              </a:rPr>
              <a:t>	 Sơn đã có những trải nghiệm trong mùa hè là: Sơn đã theo ông bà đi trồng rau, câu cá; cùng các bạn đi thả diều.</a:t>
            </a:r>
            <a:endParaRPr lang="en-US" sz="3600">
              <a:solidFill>
                <a:srgbClr val="002060"/>
              </a:solidFill>
              <a:latin typeface="+mj-lt"/>
            </a:endParaRPr>
          </a:p>
        </p:txBody>
      </p:sp>
    </p:spTree>
    <p:extLst>
      <p:ext uri="{BB962C8B-B14F-4D97-AF65-F5344CB8AC3E}">
        <p14:creationId xmlns:p14="http://schemas.microsoft.com/office/powerpoint/2010/main" val="315660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114582" y="1162060"/>
            <a:ext cx="10119424" cy="584775"/>
          </a:xfrm>
          <a:prstGeom prst="rect">
            <a:avLst/>
          </a:prstGeom>
          <a:noFill/>
          <a:ln>
            <a:solidFill>
              <a:srgbClr val="0070C0"/>
            </a:solidFill>
          </a:ln>
        </p:spPr>
        <p:txBody>
          <a:bodyPr wrap="square" rtlCol="0">
            <a:spAutoFit/>
          </a:bodyPr>
          <a:lstStyle/>
          <a:p>
            <a:pPr algn="just"/>
            <a:r>
              <a:rPr lang="en-US" sz="3200">
                <a:solidFill>
                  <a:srgbClr val="0070C0"/>
                </a:solidFill>
              </a:rPr>
              <a:t>3. Trải nghiệm mùa hè của Chi có gì khác với Sơn?</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96156" y="1915832"/>
            <a:ext cx="569526" cy="4728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4E49F1FD-EB1D-0723-32BA-E088C55C3504}"/>
              </a:ext>
            </a:extLst>
          </p:cNvPr>
          <p:cNvGraphicFramePr>
            <a:graphicFrameLocks noGrp="1"/>
          </p:cNvGraphicFramePr>
          <p:nvPr>
            <p:extLst>
              <p:ext uri="{D42A27DB-BD31-4B8C-83A1-F6EECF244321}">
                <p14:modId xmlns:p14="http://schemas.microsoft.com/office/powerpoint/2010/main" val="1697725966"/>
              </p:ext>
            </p:extLst>
          </p:nvPr>
        </p:nvGraphicFramePr>
        <p:xfrm>
          <a:off x="422510" y="2683588"/>
          <a:ext cx="11316818" cy="3474821"/>
        </p:xfrm>
        <a:graphic>
          <a:graphicData uri="http://schemas.openxmlformats.org/drawingml/2006/table">
            <a:tbl>
              <a:tblPr firstRow="1" bandRow="1">
                <a:tableStyleId>{56F6C592-F131-49C9-92AA-5FE30369D46A}</a:tableStyleId>
              </a:tblPr>
              <a:tblGrid>
                <a:gridCol w="2684486">
                  <a:extLst>
                    <a:ext uri="{9D8B030D-6E8A-4147-A177-3AD203B41FA5}">
                      <a16:colId xmlns:a16="http://schemas.microsoft.com/office/drawing/2014/main" val="3061778652"/>
                    </a:ext>
                  </a:extLst>
                </a:gridCol>
                <a:gridCol w="4316166">
                  <a:extLst>
                    <a:ext uri="{9D8B030D-6E8A-4147-A177-3AD203B41FA5}">
                      <a16:colId xmlns:a16="http://schemas.microsoft.com/office/drawing/2014/main" val="221516216"/>
                    </a:ext>
                  </a:extLst>
                </a:gridCol>
                <a:gridCol w="4316166">
                  <a:extLst>
                    <a:ext uri="{9D8B030D-6E8A-4147-A177-3AD203B41FA5}">
                      <a16:colId xmlns:a16="http://schemas.microsoft.com/office/drawing/2014/main" val="3987223104"/>
                    </a:ext>
                  </a:extLst>
                </a:gridCol>
              </a:tblGrid>
              <a:tr h="602987">
                <a:tc>
                  <a:txBody>
                    <a:bodyPr/>
                    <a:lstStyle/>
                    <a:p>
                      <a:pPr algn="ctr"/>
                      <a:endParaRPr lang="en-US" sz="2800">
                        <a:solidFill>
                          <a:srgbClr val="0070C0"/>
                        </a:solidFill>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r>
                        <a:rPr lang="en-US" sz="2800">
                          <a:solidFill>
                            <a:srgbClr val="0070C0"/>
                          </a:solidFill>
                        </a:rPr>
                        <a:t>Kì nghỉ hè của Sơn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r>
                        <a:rPr lang="en-US" sz="2800">
                          <a:solidFill>
                            <a:srgbClr val="0070C0"/>
                          </a:solidFill>
                        </a:rPr>
                        <a:t>Kì nghỉ hè của Chi</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707156862"/>
                  </a:ext>
                </a:extLst>
              </a:tr>
              <a:tr h="766752">
                <a:tc>
                  <a:txBody>
                    <a:bodyPr/>
                    <a:lstStyle/>
                    <a:p>
                      <a:pPr algn="ctr"/>
                      <a:r>
                        <a:rPr lang="en-US" sz="2800">
                          <a:solidFill>
                            <a:srgbClr val="0070C0"/>
                          </a:solidFill>
                        </a:rPr>
                        <a:t>Địa điểm</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endParaRPr lang="en-US" sz="2800">
                        <a:solidFill>
                          <a:srgbClr val="0070C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endParaRPr lang="en-US" sz="2800">
                        <a:solidFill>
                          <a:srgbClr val="0070C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1152979660"/>
                  </a:ext>
                </a:extLst>
              </a:tr>
              <a:tr h="2105082">
                <a:tc>
                  <a:txBody>
                    <a:bodyPr/>
                    <a:lstStyle/>
                    <a:p>
                      <a:pPr algn="ctr"/>
                      <a:r>
                        <a:rPr lang="en-US" sz="2800">
                          <a:solidFill>
                            <a:srgbClr val="0070C0"/>
                          </a:solidFill>
                        </a:rPr>
                        <a:t>Hoạt động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endParaRPr lang="en-US" sz="2800">
                        <a:solidFill>
                          <a:srgbClr val="0070C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endParaRPr lang="en-US" sz="2800">
                        <a:solidFill>
                          <a:srgbClr val="0070C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2595083141"/>
                  </a:ext>
                </a:extLst>
              </a:tr>
            </a:tbl>
          </a:graphicData>
        </a:graphic>
      </p:graphicFrame>
      <p:sp>
        <p:nvSpPr>
          <p:cNvPr id="6" name="TextBox 5">
            <a:extLst>
              <a:ext uri="{FF2B5EF4-FFF2-40B4-BE49-F238E27FC236}">
                <a16:creationId xmlns:a16="http://schemas.microsoft.com/office/drawing/2014/main" id="{335B7F73-F2E9-3DDE-C5DD-8D2112EC80E7}"/>
              </a:ext>
            </a:extLst>
          </p:cNvPr>
          <p:cNvSpPr txBox="1"/>
          <p:nvPr/>
        </p:nvSpPr>
        <p:spPr>
          <a:xfrm>
            <a:off x="3209993" y="3502389"/>
            <a:ext cx="2409664" cy="523220"/>
          </a:xfrm>
          <a:prstGeom prst="rect">
            <a:avLst/>
          </a:prstGeom>
          <a:noFill/>
          <a:ln>
            <a:noFill/>
          </a:ln>
        </p:spPr>
        <p:txBody>
          <a:bodyPr wrap="square" rtlCol="0">
            <a:spAutoFit/>
          </a:bodyPr>
          <a:lstStyle/>
          <a:p>
            <a:pPr algn="just"/>
            <a:r>
              <a:rPr lang="en-US" sz="2800">
                <a:solidFill>
                  <a:srgbClr val="0070C0"/>
                </a:solidFill>
              </a:rPr>
              <a:t>Ở quê</a:t>
            </a:r>
          </a:p>
        </p:txBody>
      </p:sp>
      <p:sp>
        <p:nvSpPr>
          <p:cNvPr id="7" name="TextBox 6">
            <a:extLst>
              <a:ext uri="{FF2B5EF4-FFF2-40B4-BE49-F238E27FC236}">
                <a16:creationId xmlns:a16="http://schemas.microsoft.com/office/drawing/2014/main" id="{2913262D-51CA-FDD5-B3E1-B4CC2CC69610}"/>
              </a:ext>
            </a:extLst>
          </p:cNvPr>
          <p:cNvSpPr txBox="1"/>
          <p:nvPr/>
        </p:nvSpPr>
        <p:spPr>
          <a:xfrm>
            <a:off x="7589619" y="3502389"/>
            <a:ext cx="2409664" cy="523220"/>
          </a:xfrm>
          <a:prstGeom prst="rect">
            <a:avLst/>
          </a:prstGeom>
          <a:noFill/>
          <a:ln>
            <a:noFill/>
          </a:ln>
        </p:spPr>
        <p:txBody>
          <a:bodyPr wrap="square" rtlCol="0">
            <a:spAutoFit/>
          </a:bodyPr>
          <a:lstStyle/>
          <a:p>
            <a:pPr algn="just"/>
            <a:r>
              <a:rPr lang="en-US" sz="2800">
                <a:solidFill>
                  <a:srgbClr val="0070C0"/>
                </a:solidFill>
              </a:rPr>
              <a:t>Ở nhà</a:t>
            </a:r>
          </a:p>
        </p:txBody>
      </p:sp>
      <p:sp>
        <p:nvSpPr>
          <p:cNvPr id="8" name="TextBox 7">
            <a:extLst>
              <a:ext uri="{FF2B5EF4-FFF2-40B4-BE49-F238E27FC236}">
                <a16:creationId xmlns:a16="http://schemas.microsoft.com/office/drawing/2014/main" id="{CFC9A091-FA5B-D39D-9ECA-55EEB26ED0D2}"/>
              </a:ext>
            </a:extLst>
          </p:cNvPr>
          <p:cNvSpPr txBox="1"/>
          <p:nvPr/>
        </p:nvSpPr>
        <p:spPr>
          <a:xfrm>
            <a:off x="3209991" y="4078574"/>
            <a:ext cx="3940315" cy="954107"/>
          </a:xfrm>
          <a:prstGeom prst="rect">
            <a:avLst/>
          </a:prstGeom>
          <a:noFill/>
          <a:ln>
            <a:noFill/>
          </a:ln>
        </p:spPr>
        <p:txBody>
          <a:bodyPr wrap="square" rtlCol="0">
            <a:spAutoFit/>
          </a:bodyPr>
          <a:lstStyle/>
          <a:p>
            <a:pPr algn="just"/>
            <a:r>
              <a:rPr lang="en-US" sz="2800">
                <a:solidFill>
                  <a:srgbClr val="0070C0"/>
                </a:solidFill>
              </a:rPr>
              <a:t>- Theo ông bà đi trồng rau, câu cá.</a:t>
            </a:r>
          </a:p>
        </p:txBody>
      </p:sp>
      <p:sp>
        <p:nvSpPr>
          <p:cNvPr id="9" name="TextBox 8">
            <a:extLst>
              <a:ext uri="{FF2B5EF4-FFF2-40B4-BE49-F238E27FC236}">
                <a16:creationId xmlns:a16="http://schemas.microsoft.com/office/drawing/2014/main" id="{EA590FF8-D1F6-6E0C-AE07-7AA83C48904E}"/>
              </a:ext>
            </a:extLst>
          </p:cNvPr>
          <p:cNvSpPr txBox="1"/>
          <p:nvPr/>
        </p:nvSpPr>
        <p:spPr>
          <a:xfrm>
            <a:off x="3209991" y="5119556"/>
            <a:ext cx="3940315" cy="954107"/>
          </a:xfrm>
          <a:prstGeom prst="rect">
            <a:avLst/>
          </a:prstGeom>
          <a:noFill/>
          <a:ln>
            <a:noFill/>
          </a:ln>
        </p:spPr>
        <p:txBody>
          <a:bodyPr wrap="square" rtlCol="0">
            <a:spAutoFit/>
          </a:bodyPr>
          <a:lstStyle/>
          <a:p>
            <a:pPr algn="just"/>
            <a:r>
              <a:rPr lang="en-US" sz="2800">
                <a:solidFill>
                  <a:srgbClr val="0070C0"/>
                </a:solidFill>
              </a:rPr>
              <a:t>- Thả diều cùng các bạn.</a:t>
            </a:r>
          </a:p>
        </p:txBody>
      </p:sp>
      <p:sp>
        <p:nvSpPr>
          <p:cNvPr id="10" name="TextBox 9">
            <a:extLst>
              <a:ext uri="{FF2B5EF4-FFF2-40B4-BE49-F238E27FC236}">
                <a16:creationId xmlns:a16="http://schemas.microsoft.com/office/drawing/2014/main" id="{40CD3B1E-5D1E-BDA8-4DD3-03F0AF03C876}"/>
              </a:ext>
            </a:extLst>
          </p:cNvPr>
          <p:cNvSpPr txBox="1"/>
          <p:nvPr/>
        </p:nvSpPr>
        <p:spPr>
          <a:xfrm>
            <a:off x="7589619" y="4096070"/>
            <a:ext cx="3940315" cy="523220"/>
          </a:xfrm>
          <a:prstGeom prst="rect">
            <a:avLst/>
          </a:prstGeom>
          <a:noFill/>
          <a:ln>
            <a:noFill/>
          </a:ln>
        </p:spPr>
        <p:txBody>
          <a:bodyPr wrap="square" rtlCol="0">
            <a:spAutoFit/>
          </a:bodyPr>
          <a:lstStyle/>
          <a:p>
            <a:pPr algn="just"/>
            <a:r>
              <a:rPr lang="en-US" sz="2800">
                <a:solidFill>
                  <a:srgbClr val="0070C0"/>
                </a:solidFill>
              </a:rPr>
              <a:t>- Tập xe đạp cùng bố.</a:t>
            </a:r>
          </a:p>
        </p:txBody>
      </p:sp>
      <p:sp>
        <p:nvSpPr>
          <p:cNvPr id="11" name="TextBox 10">
            <a:extLst>
              <a:ext uri="{FF2B5EF4-FFF2-40B4-BE49-F238E27FC236}">
                <a16:creationId xmlns:a16="http://schemas.microsoft.com/office/drawing/2014/main" id="{791347CD-288F-D188-6C2E-EEFBBDF5DCB0}"/>
              </a:ext>
            </a:extLst>
          </p:cNvPr>
          <p:cNvSpPr txBox="1"/>
          <p:nvPr/>
        </p:nvSpPr>
        <p:spPr>
          <a:xfrm>
            <a:off x="7589619" y="4921608"/>
            <a:ext cx="3940315" cy="523220"/>
          </a:xfrm>
          <a:prstGeom prst="rect">
            <a:avLst/>
          </a:prstGeom>
          <a:noFill/>
          <a:ln>
            <a:noFill/>
          </a:ln>
        </p:spPr>
        <p:txBody>
          <a:bodyPr wrap="square" rtlCol="0">
            <a:spAutoFit/>
          </a:bodyPr>
          <a:lstStyle/>
          <a:p>
            <a:pPr algn="just"/>
            <a:r>
              <a:rPr lang="en-US" sz="2800">
                <a:solidFill>
                  <a:srgbClr val="0070C0"/>
                </a:solidFill>
              </a:rPr>
              <a:t>- Đạp xe đạp khắp nơi.</a:t>
            </a:r>
          </a:p>
        </p:txBody>
      </p:sp>
    </p:spTree>
    <p:extLst>
      <p:ext uri="{BB962C8B-B14F-4D97-AF65-F5344CB8AC3E}">
        <p14:creationId xmlns:p14="http://schemas.microsoft.com/office/powerpoint/2010/main" val="394980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6" grpId="0" animBg="1"/>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15236" y="982179"/>
            <a:ext cx="11131366" cy="1200329"/>
          </a:xfrm>
          <a:prstGeom prst="rect">
            <a:avLst/>
          </a:prstGeom>
          <a:noFill/>
          <a:ln>
            <a:solidFill>
              <a:srgbClr val="0070C0"/>
            </a:solidFill>
          </a:ln>
        </p:spPr>
        <p:txBody>
          <a:bodyPr wrap="square" rtlCol="0">
            <a:spAutoFit/>
          </a:bodyPr>
          <a:lstStyle/>
          <a:p>
            <a:pPr algn="just"/>
            <a:r>
              <a:rPr lang="en-US" sz="3600">
                <a:solidFill>
                  <a:srgbClr val="0070C0"/>
                </a:solidFill>
              </a:rPr>
              <a:t>4. Theo em, vì sao khi đi học, mùa hè sẽ theo các bạn vào lớp? </a:t>
            </a:r>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2782669"/>
            <a:ext cx="11131366" cy="646331"/>
          </a:xfrm>
          <a:prstGeom prst="rect">
            <a:avLst/>
          </a:prstGeom>
          <a:noFill/>
          <a:ln>
            <a:solidFill>
              <a:srgbClr val="0070C0"/>
            </a:solidFill>
          </a:ln>
        </p:spPr>
        <p:txBody>
          <a:bodyPr wrap="square" rtlCol="0">
            <a:spAutoFit/>
          </a:bodyPr>
          <a:lstStyle/>
          <a:p>
            <a:pPr algn="just"/>
            <a:r>
              <a:rPr lang="en-US" sz="3600">
                <a:solidFill>
                  <a:srgbClr val="002060"/>
                </a:solidFill>
              </a:rPr>
              <a:t>a. Vì các bạn vẫn nhớ những chuyện về mùa hè.</a:t>
            </a:r>
            <a:endParaRPr lang="en-US" sz="3600">
              <a:solidFill>
                <a:srgbClr val="002060"/>
              </a:solidFill>
              <a:latin typeface="+mj-lt"/>
            </a:endParaRPr>
          </a:p>
        </p:txBody>
      </p:sp>
      <p:sp>
        <p:nvSpPr>
          <p:cNvPr id="5" name="TextBox 4">
            <a:extLst>
              <a:ext uri="{FF2B5EF4-FFF2-40B4-BE49-F238E27FC236}">
                <a16:creationId xmlns:a16="http://schemas.microsoft.com/office/drawing/2014/main" id="{6D90EC58-E7BB-2FB6-7306-085A23DD908B}"/>
              </a:ext>
            </a:extLst>
          </p:cNvPr>
          <p:cNvSpPr txBox="1"/>
          <p:nvPr/>
        </p:nvSpPr>
        <p:spPr>
          <a:xfrm>
            <a:off x="515236" y="3705995"/>
            <a:ext cx="11131366" cy="1200329"/>
          </a:xfrm>
          <a:prstGeom prst="rect">
            <a:avLst/>
          </a:prstGeom>
          <a:noFill/>
          <a:ln>
            <a:solidFill>
              <a:srgbClr val="0070C0"/>
            </a:solidFill>
          </a:ln>
        </p:spPr>
        <p:txBody>
          <a:bodyPr wrap="square" rtlCol="0">
            <a:spAutoFit/>
          </a:bodyPr>
          <a:lstStyle/>
          <a:p>
            <a:pPr algn="just"/>
            <a:r>
              <a:rPr lang="en-US" sz="3600">
                <a:solidFill>
                  <a:srgbClr val="002060"/>
                </a:solidFill>
              </a:rPr>
              <a:t>b. Vì các bạn sẽ kể cho nhau nghe những chuyện về mùa hè.</a:t>
            </a:r>
            <a:endParaRPr lang="en-US" sz="3600">
              <a:solidFill>
                <a:srgbClr val="002060"/>
              </a:solidFill>
              <a:latin typeface="+mj-lt"/>
            </a:endParaRPr>
          </a:p>
        </p:txBody>
      </p:sp>
      <p:sp>
        <p:nvSpPr>
          <p:cNvPr id="6" name="TextBox 5">
            <a:extLst>
              <a:ext uri="{FF2B5EF4-FFF2-40B4-BE49-F238E27FC236}">
                <a16:creationId xmlns:a16="http://schemas.microsoft.com/office/drawing/2014/main" id="{0DBA112B-BAFF-D787-BE75-6540C7A47078}"/>
              </a:ext>
            </a:extLst>
          </p:cNvPr>
          <p:cNvSpPr txBox="1"/>
          <p:nvPr/>
        </p:nvSpPr>
        <p:spPr>
          <a:xfrm>
            <a:off x="515236" y="5183319"/>
            <a:ext cx="11131366" cy="1200329"/>
          </a:xfrm>
          <a:prstGeom prst="rect">
            <a:avLst/>
          </a:prstGeom>
          <a:noFill/>
          <a:ln>
            <a:solidFill>
              <a:srgbClr val="0070C0"/>
            </a:solidFill>
          </a:ln>
        </p:spPr>
        <p:txBody>
          <a:bodyPr wrap="square" rtlCol="0">
            <a:spAutoFit/>
          </a:bodyPr>
          <a:lstStyle/>
          <a:p>
            <a:pPr algn="just"/>
            <a:r>
              <a:rPr lang="en-US" sz="3600">
                <a:solidFill>
                  <a:srgbClr val="002060"/>
                </a:solidFill>
              </a:rPr>
              <a:t>c. Vì các bạn sẽ mang những đồ vật kỉ niệm của mùa hè đến lớp.</a:t>
            </a:r>
            <a:endParaRPr lang="en-US" sz="3600">
              <a:solidFill>
                <a:srgbClr val="002060"/>
              </a:solidFill>
              <a:latin typeface="+mj-lt"/>
            </a:endParaRPr>
          </a:p>
        </p:txBody>
      </p:sp>
    </p:spTree>
    <p:extLst>
      <p:ext uri="{BB962C8B-B14F-4D97-AF65-F5344CB8AC3E}">
        <p14:creationId xmlns:p14="http://schemas.microsoft.com/office/powerpoint/2010/main" val="316647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47718" y="1763938"/>
            <a:ext cx="10666401" cy="1015663"/>
          </a:xfrm>
          <a:prstGeom prst="rect">
            <a:avLst/>
          </a:prstGeom>
          <a:noFill/>
        </p:spPr>
        <p:txBody>
          <a:bodyPr wrap="square" rtlCol="0">
            <a:spAutoFit/>
          </a:bodyPr>
          <a:lstStyle/>
          <a:p>
            <a:pPr algn="ctr"/>
            <a:r>
              <a:rPr lang="en-US" sz="6000" b="1">
                <a:solidFill>
                  <a:srgbClr val="0070C0"/>
                </a:solidFill>
              </a:rPr>
              <a:t>LẮNG NGHE ĐỌC DIỄN CẢM</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7138" y="3311405"/>
            <a:ext cx="1987562" cy="271339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nghe giáo viên hoặc một bạn trong lớp đọc diễn cảm.</a:t>
            </a:r>
          </a:p>
        </p:txBody>
      </p:sp>
    </p:spTree>
    <p:extLst>
      <p:ext uri="{BB962C8B-B14F-4D97-AF65-F5344CB8AC3E}">
        <p14:creationId xmlns:p14="http://schemas.microsoft.com/office/powerpoint/2010/main" val="2222687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47718" y="1488135"/>
            <a:ext cx="10666401" cy="1569660"/>
          </a:xfrm>
          <a:prstGeom prst="rect">
            <a:avLst/>
          </a:prstGeom>
          <a:noFill/>
        </p:spPr>
        <p:txBody>
          <a:bodyPr wrap="square" rtlCol="0">
            <a:spAutoFit/>
          </a:bodyPr>
          <a:lstStyle/>
          <a:p>
            <a:pPr algn="ctr"/>
            <a:r>
              <a:rPr lang="en-US" sz="4800" b="1">
                <a:solidFill>
                  <a:srgbClr val="0070C0"/>
                </a:solidFill>
              </a:rPr>
              <a:t>LẮNG NGHE CÁC BẠN </a:t>
            </a:r>
          </a:p>
          <a:p>
            <a:pPr algn="ctr"/>
            <a:r>
              <a:rPr lang="en-US" sz="4800" b="1">
                <a:solidFill>
                  <a:srgbClr val="0070C0"/>
                </a:solidFill>
              </a:rPr>
              <a:t>ĐỌC NỐI TIẾP</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7137" y="3536258"/>
            <a:ext cx="1987562" cy="271339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các bạn đọc nối tiếp, theo dõi và đọc thầm toàn bài.</a:t>
            </a:r>
          </a:p>
        </p:txBody>
      </p:sp>
    </p:spTree>
    <p:extLst>
      <p:ext uri="{BB962C8B-B14F-4D97-AF65-F5344CB8AC3E}">
        <p14:creationId xmlns:p14="http://schemas.microsoft.com/office/powerpoint/2010/main" val="2745302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F63A8E-ACD1-5CB5-52D8-A12405333046}"/>
              </a:ext>
            </a:extLst>
          </p:cNvPr>
          <p:cNvSpPr txBox="1"/>
          <p:nvPr/>
        </p:nvSpPr>
        <p:spPr>
          <a:xfrm>
            <a:off x="3110985" y="911570"/>
            <a:ext cx="5939868" cy="1754326"/>
          </a:xfrm>
          <a:prstGeom prst="rect">
            <a:avLst/>
          </a:prstGeom>
          <a:noFill/>
        </p:spPr>
        <p:txBody>
          <a:bodyPr wrap="square" rtlCol="0">
            <a:spAutoFit/>
          </a:bodyPr>
          <a:lstStyle/>
          <a:p>
            <a:pPr algn="ctr"/>
            <a:r>
              <a:rPr lang="en-US" sz="5400" b="1">
                <a:solidFill>
                  <a:srgbClr val="002060"/>
                </a:solidFill>
              </a:rPr>
              <a:t>NÓI VÀ NGHE</a:t>
            </a:r>
          </a:p>
          <a:p>
            <a:pPr algn="ctr"/>
            <a:r>
              <a:rPr lang="en-US" sz="5400" b="1">
                <a:solidFill>
                  <a:srgbClr val="0070C0"/>
                </a:solidFill>
              </a:rPr>
              <a:t>MÙA HÈ CỦA EM</a:t>
            </a:r>
          </a:p>
        </p:txBody>
      </p:sp>
      <p:pic>
        <p:nvPicPr>
          <p:cNvPr id="3" name="Picture 2">
            <a:extLst>
              <a:ext uri="{FF2B5EF4-FFF2-40B4-BE49-F238E27FC236}">
                <a16:creationId xmlns:a16="http://schemas.microsoft.com/office/drawing/2014/main" id="{63B206A1-8511-C392-6C1B-625B0BF04302}"/>
              </a:ext>
            </a:extLst>
          </p:cNvPr>
          <p:cNvPicPr>
            <a:picLocks noChangeAspect="1"/>
          </p:cNvPicPr>
          <p:nvPr/>
        </p:nvPicPr>
        <p:blipFill rotWithShape="1">
          <a:blip r:embed="rId3"/>
          <a:srcRect b="10056"/>
          <a:stretch/>
        </p:blipFill>
        <p:spPr>
          <a:xfrm>
            <a:off x="4457438" y="2665896"/>
            <a:ext cx="3246962" cy="3967378"/>
          </a:xfrm>
          <a:prstGeom prst="roundRect">
            <a:avLst/>
          </a:prstGeom>
        </p:spPr>
      </p:pic>
    </p:spTree>
    <p:extLst>
      <p:ext uri="{BB962C8B-B14F-4D97-AF65-F5344CB8AC3E}">
        <p14:creationId xmlns:p14="http://schemas.microsoft.com/office/powerpoint/2010/main" val="3817323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1124262" y="1964432"/>
            <a:ext cx="10328221" cy="1200329"/>
          </a:xfrm>
          <a:prstGeom prst="rect">
            <a:avLst/>
          </a:prstGeom>
          <a:noFill/>
        </p:spPr>
        <p:txBody>
          <a:bodyPr wrap="square" rtlCol="0">
            <a:spAutoFit/>
          </a:bodyPr>
          <a:lstStyle/>
          <a:p>
            <a:pPr algn="just"/>
            <a:r>
              <a:rPr lang="en-US" sz="3600" b="1"/>
              <a:t>1</a:t>
            </a:r>
            <a:r>
              <a:rPr lang="en-US" sz="3600"/>
              <a:t>. Kể về điều em nhớ nhất trong kì nghỉ hè vừa qua. </a:t>
            </a:r>
          </a:p>
        </p:txBody>
      </p:sp>
      <p:sp>
        <p:nvSpPr>
          <p:cNvPr id="5" name="TextBox 4">
            <a:extLst>
              <a:ext uri="{FF2B5EF4-FFF2-40B4-BE49-F238E27FC236}">
                <a16:creationId xmlns:a16="http://schemas.microsoft.com/office/drawing/2014/main" id="{4EB78983-5C9A-1888-AA14-F1B7D56F1C1D}"/>
              </a:ext>
            </a:extLst>
          </p:cNvPr>
          <p:cNvSpPr txBox="1"/>
          <p:nvPr/>
        </p:nvSpPr>
        <p:spPr>
          <a:xfrm>
            <a:off x="907431" y="29980"/>
            <a:ext cx="5939868" cy="1446550"/>
          </a:xfrm>
          <a:prstGeom prst="rect">
            <a:avLst/>
          </a:prstGeom>
          <a:noFill/>
        </p:spPr>
        <p:txBody>
          <a:bodyPr wrap="square" rtlCol="0">
            <a:spAutoFit/>
          </a:bodyPr>
          <a:lstStyle/>
          <a:p>
            <a:pPr algn="ctr"/>
            <a:r>
              <a:rPr lang="en-US" sz="4400" b="1">
                <a:solidFill>
                  <a:srgbClr val="002060"/>
                </a:solidFill>
              </a:rPr>
              <a:t>NÓI VÀ NGHE</a:t>
            </a:r>
          </a:p>
          <a:p>
            <a:pPr algn="ctr"/>
            <a:r>
              <a:rPr lang="en-US" sz="4400" b="1">
                <a:solidFill>
                  <a:srgbClr val="0070C0"/>
                </a:solidFill>
              </a:rPr>
              <a:t>MÙA HÈ CỦA EM</a:t>
            </a:r>
          </a:p>
        </p:txBody>
      </p:sp>
      <p:sp>
        <p:nvSpPr>
          <p:cNvPr id="6" name="TextBox 5">
            <a:extLst>
              <a:ext uri="{FF2B5EF4-FFF2-40B4-BE49-F238E27FC236}">
                <a16:creationId xmlns:a16="http://schemas.microsoft.com/office/drawing/2014/main" id="{0B749BD8-5BC6-A5EA-D05A-562A2262DE09}"/>
              </a:ext>
            </a:extLst>
          </p:cNvPr>
          <p:cNvSpPr txBox="1"/>
          <p:nvPr/>
        </p:nvSpPr>
        <p:spPr>
          <a:xfrm>
            <a:off x="1124262" y="3185412"/>
            <a:ext cx="10328222" cy="1200329"/>
          </a:xfrm>
          <a:prstGeom prst="rect">
            <a:avLst/>
          </a:prstGeom>
          <a:noFill/>
        </p:spPr>
        <p:txBody>
          <a:bodyPr wrap="square" rtlCol="0">
            <a:spAutoFit/>
          </a:bodyPr>
          <a:lstStyle/>
          <a:p>
            <a:pPr algn="just"/>
            <a:r>
              <a:rPr lang="en-US" sz="3600" b="1"/>
              <a:t>2</a:t>
            </a:r>
            <a:r>
              <a:rPr lang="en-US" sz="3600"/>
              <a:t>. Mùa hè của em năm nay có gì khác với mùa hè năm ngoái?</a:t>
            </a:r>
          </a:p>
        </p:txBody>
      </p:sp>
      <p:sp>
        <p:nvSpPr>
          <p:cNvPr id="7" name="TextBox 6">
            <a:extLst>
              <a:ext uri="{FF2B5EF4-FFF2-40B4-BE49-F238E27FC236}">
                <a16:creationId xmlns:a16="http://schemas.microsoft.com/office/drawing/2014/main" id="{FE7799B7-9BD5-525D-62C3-54DE2BAE0093}"/>
              </a:ext>
            </a:extLst>
          </p:cNvPr>
          <p:cNvSpPr txBox="1"/>
          <p:nvPr/>
        </p:nvSpPr>
        <p:spPr>
          <a:xfrm>
            <a:off x="709354" y="4406392"/>
            <a:ext cx="10328222" cy="1754326"/>
          </a:xfrm>
          <a:prstGeom prst="rect">
            <a:avLst/>
          </a:prstGeom>
          <a:noFill/>
        </p:spPr>
        <p:txBody>
          <a:bodyPr wrap="square" rtlCol="0">
            <a:spAutoFit/>
          </a:bodyPr>
          <a:lstStyle/>
          <a:p>
            <a:pPr algn="just"/>
            <a:r>
              <a:rPr lang="en-US" sz="3600"/>
              <a:t>  </a:t>
            </a:r>
            <a:r>
              <a:rPr lang="en-US" sz="3600">
                <a:solidFill>
                  <a:srgbClr val="FF0000"/>
                </a:solidFill>
              </a:rPr>
              <a:t> G:</a:t>
            </a:r>
          </a:p>
          <a:p>
            <a:pPr algn="just"/>
            <a:r>
              <a:rPr lang="en-US" sz="3600"/>
              <a:t>	- Trong mỗi mùa hè, em đã làm những gì?</a:t>
            </a:r>
          </a:p>
          <a:p>
            <a:pPr algn="just"/>
            <a:r>
              <a:rPr lang="en-US" sz="3600"/>
              <a:t>	- Em thích mùa hè nào hơn?</a:t>
            </a:r>
          </a:p>
        </p:txBody>
      </p:sp>
    </p:spTree>
    <p:extLst>
      <p:ext uri="{BB962C8B-B14F-4D97-AF65-F5344CB8AC3E}">
        <p14:creationId xmlns:p14="http://schemas.microsoft.com/office/powerpoint/2010/main" val="2918283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2017444" y="1552067"/>
            <a:ext cx="3968756" cy="375386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6610542" y="1968424"/>
            <a:ext cx="3365818" cy="3180698"/>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a:solidFill>
                  <a:srgbClr val="0070C0"/>
                </a:solidFill>
              </a:rPr>
              <a:t>VẬN DỤNG</a:t>
            </a:r>
          </a:p>
          <a:p>
            <a:pPr algn="ctr"/>
            <a:r>
              <a:rPr lang="en-US" sz="3600" b="1">
                <a:solidFill>
                  <a:srgbClr val="0070C0"/>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009696" y="5185350"/>
            <a:ext cx="8229600" cy="1226585"/>
          </a:xfrm>
          <a:prstGeom prst="rect">
            <a:avLst/>
          </a:prstGeom>
          <a:solidFill>
            <a:srgbClr val="FFE285"/>
          </a:solidFill>
          <a:ln w="28575" cap="flat" cmpd="sng" algn="ctr">
            <a:noFill/>
            <a:prstDash val="solid"/>
            <a:miter lim="800000"/>
          </a:ln>
          <a:effectLst/>
        </p:spPr>
        <p:txBody>
          <a:bodyPr lIns="121725" tIns="60862" rIns="121725" bIns="60862" rtlCol="0" anchor="ctr"/>
          <a:lstStyle/>
          <a:p>
            <a:pPr lvl="0">
              <a:buClrTx/>
              <a:defRPr/>
            </a:pPr>
            <a:r>
              <a:rPr lang="en-US" sz="4400">
                <a:solidFill>
                  <a:schemeClr val="accent2"/>
                </a:solidFill>
                <a:latin typeface="+mj-lt"/>
                <a:ea typeface="Arial-Rounded" pitchFamily="34" charset="0"/>
                <a:cs typeface="Arial-Rounded" pitchFamily="34" charset="0"/>
              </a:rPr>
              <a:t>C. một chiếc diều rất xinh</a:t>
            </a:r>
            <a:endParaRPr lang="vi-VN" sz="4400" dirty="0">
              <a:solidFill>
                <a:schemeClr val="accent2"/>
              </a:solidFill>
              <a:latin typeface="+mj-lt"/>
              <a:ea typeface="Arial-Rounded" pitchFamily="34" charset="0"/>
              <a:cs typeface="Arial-Rounded" pitchFamily="34" charset="0"/>
            </a:endParaRPr>
          </a:p>
        </p:txBody>
      </p:sp>
      <p:sp>
        <p:nvSpPr>
          <p:cNvPr id="3" name="Rectangle 2"/>
          <p:cNvSpPr/>
          <p:nvPr/>
        </p:nvSpPr>
        <p:spPr>
          <a:xfrm>
            <a:off x="2009696" y="3661350"/>
            <a:ext cx="8229600" cy="1257957"/>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solidFill>
                  <a:schemeClr val="accent2"/>
                </a:solidFill>
                <a:latin typeface="+mj-lt"/>
                <a:ea typeface="Arial-Rounded" pitchFamily="34" charset="0"/>
                <a:cs typeface="Arial-Rounded" pitchFamily="34" charset="0"/>
              </a:rPr>
              <a:t>B. một chiếc xe đạp</a:t>
            </a:r>
            <a:endParaRPr lang="en-US" sz="4400" dirty="0">
              <a:solidFill>
                <a:schemeClr val="accent2"/>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8488" y="5407271"/>
            <a:ext cx="798097" cy="782741"/>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17609" y="3918047"/>
            <a:ext cx="807556" cy="778352"/>
          </a:xfrm>
          <a:prstGeom prst="rect">
            <a:avLst/>
          </a:prstGeom>
          <a:noFill/>
        </p:spPr>
      </p:pic>
      <p:sp>
        <p:nvSpPr>
          <p:cNvPr id="6" name="Rectangle 5"/>
          <p:cNvSpPr/>
          <p:nvPr/>
        </p:nvSpPr>
        <p:spPr>
          <a:xfrm>
            <a:off x="2009696" y="2133866"/>
            <a:ext cx="8229600" cy="1222684"/>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solidFill>
                  <a:schemeClr val="accent2"/>
                </a:solidFill>
                <a:latin typeface="+mj-lt"/>
                <a:ea typeface="Arial-Rounded" pitchFamily="34" charset="0"/>
                <a:cs typeface="Arial-Rounded" pitchFamily="34" charset="0"/>
              </a:rPr>
              <a:t>A. một bộ đồ chơi mới</a:t>
            </a:r>
            <a:endParaRPr lang="en-US" sz="4400" dirty="0">
              <a:solidFill>
                <a:schemeClr val="accent2"/>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5119" y="2362853"/>
            <a:ext cx="807556" cy="778352"/>
          </a:xfrm>
          <a:prstGeom prst="rect">
            <a:avLst/>
          </a:prstGeom>
          <a:noFill/>
        </p:spPr>
      </p:pic>
      <p:sp>
        <p:nvSpPr>
          <p:cNvPr id="8" name="Rectangle 7"/>
          <p:cNvSpPr/>
          <p:nvPr/>
        </p:nvSpPr>
        <p:spPr>
          <a:xfrm>
            <a:off x="1102011" y="652168"/>
            <a:ext cx="9957816" cy="953909"/>
          </a:xfrm>
          <a:prstGeom prst="rect">
            <a:avLst/>
          </a:prstGeom>
          <a:solidFill>
            <a:schemeClr val="accent5">
              <a:lumMod val="60000"/>
              <a:lumOff val="40000"/>
            </a:schemeClr>
          </a:solidFill>
        </p:spPr>
        <p:txBody>
          <a:bodyPr wrap="square" lIns="121725" tIns="60862" rIns="121725" bIns="60862">
            <a:spAutoFit/>
          </a:bodyPr>
          <a:lstStyle/>
          <a:p>
            <a:pPr algn="ctr"/>
            <a:r>
              <a:rPr lang="vi-VN" sz="5400" b="1">
                <a:solidFill>
                  <a:schemeClr val="accent2"/>
                </a:solidFill>
                <a:latin typeface="+mn-lt"/>
                <a:ea typeface="Arial-Rounded" pitchFamily="34" charset="0"/>
                <a:cs typeface="Arial-Rounded" pitchFamily="34" charset="0"/>
              </a:rPr>
              <a:t>Sơn</a:t>
            </a:r>
            <a:r>
              <a:rPr lang="en-US" sz="5400" b="1">
                <a:solidFill>
                  <a:schemeClr val="accent2"/>
                </a:solidFill>
                <a:latin typeface="+mn-lt"/>
                <a:ea typeface="Arial-Rounded" pitchFamily="34" charset="0"/>
                <a:cs typeface="Arial-Rounded" pitchFamily="34" charset="0"/>
              </a:rPr>
              <a:t> đã cho Chi vật gì?</a:t>
            </a:r>
            <a:endParaRPr lang="en-US" sz="5400" b="1" dirty="0">
              <a:solidFill>
                <a:schemeClr val="accent2"/>
              </a:solidFill>
              <a:latin typeface="+mn-lt"/>
              <a:ea typeface="Arial-Rounded" pitchFamily="34" charset="0"/>
              <a:cs typeface="Arial-Rounded" pitchFamily="34"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7030A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39A48A-A19C-1644-8BCE-00E3B1A53C0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668911" y="0"/>
            <a:ext cx="5239708" cy="6891970"/>
          </a:xfrm>
          <a:prstGeom prst="rect">
            <a:avLst/>
          </a:prstGeom>
          <a:ln>
            <a:noFill/>
          </a:ln>
          <a:effectLst>
            <a:softEdge rad="112500"/>
          </a:effectLst>
        </p:spPr>
      </p:pic>
      <p:pic>
        <p:nvPicPr>
          <p:cNvPr id="3074" name="Picture 2" descr="About us | Gokul! World">
            <a:extLst>
              <a:ext uri="{FF2B5EF4-FFF2-40B4-BE49-F238E27FC236}">
                <a16:creationId xmlns:a16="http://schemas.microsoft.com/office/drawing/2014/main" id="{AF10CF28-EB30-49A1-CC72-F68DE84759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48331"/>
          <a:stretch/>
        </p:blipFill>
        <p:spPr bwMode="auto">
          <a:xfrm>
            <a:off x="82753" y="-341440"/>
            <a:ext cx="5712539" cy="44753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bout us | Gokul! World">
            <a:extLst>
              <a:ext uri="{FF2B5EF4-FFF2-40B4-BE49-F238E27FC236}">
                <a16:creationId xmlns:a16="http://schemas.microsoft.com/office/drawing/2014/main" id="{009A69E8-3470-BD75-B034-FADBDF71E9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728"/>
          <a:stretch/>
        </p:blipFill>
        <p:spPr bwMode="auto">
          <a:xfrm>
            <a:off x="1051343" y="2618115"/>
            <a:ext cx="5870787" cy="492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478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48313" y="3783154"/>
            <a:ext cx="9975273" cy="1226585"/>
          </a:xfrm>
          <a:prstGeom prst="rect">
            <a:avLst/>
          </a:prstGeom>
          <a:solidFill>
            <a:srgbClr val="FFD85D"/>
          </a:solidFill>
          <a:ln w="28575" cap="flat" cmpd="sng" algn="ctr">
            <a:noFill/>
            <a:prstDash val="solid"/>
            <a:miter lim="800000"/>
          </a:ln>
          <a:effectLst/>
        </p:spPr>
        <p:txBody>
          <a:bodyPr lIns="121725" tIns="60862" rIns="121725" bIns="60862" rtlCol="0" anchor="ctr"/>
          <a:lstStyle/>
          <a:p>
            <a:pPr lvl="0">
              <a:buClrTx/>
              <a:defRPr/>
            </a:pPr>
            <a:r>
              <a:rPr lang="en-US" sz="4000">
                <a:solidFill>
                  <a:schemeClr val="accent2"/>
                </a:solidFill>
                <a:latin typeface="+mj-lt"/>
                <a:ea typeface="Arial-Rounded" pitchFamily="34" charset="0"/>
                <a:cs typeface="Arial-Rounded" pitchFamily="34" charset="0"/>
              </a:rPr>
              <a:t>B</a:t>
            </a:r>
            <a:r>
              <a:rPr lang="vi-VN" sz="4000">
                <a:solidFill>
                  <a:schemeClr val="accent2"/>
                </a:solidFill>
                <a:latin typeface="+mj-lt"/>
                <a:ea typeface="Arial-Rounded" pitchFamily="34" charset="0"/>
                <a:cs typeface="Arial-Rounded" pitchFamily="34" charset="0"/>
              </a:rPr>
              <a:t>. </a:t>
            </a:r>
            <a:r>
              <a:rPr lang="en-US" sz="4000">
                <a:solidFill>
                  <a:schemeClr val="accent2"/>
                </a:solidFill>
                <a:latin typeface="+mj-lt"/>
                <a:ea typeface="Arial-Rounded" pitchFamily="34" charset="0"/>
                <a:cs typeface="Arial-Rounded" pitchFamily="34" charset="0"/>
              </a:rPr>
              <a:t>theo ông bà đi trồng rau, câu cá</a:t>
            </a:r>
            <a:endParaRPr lang="vi-VN" sz="4000" dirty="0">
              <a:solidFill>
                <a:schemeClr val="accent2"/>
              </a:solidFill>
              <a:latin typeface="+mj-lt"/>
              <a:ea typeface="Arial-Rounded" pitchFamily="34" charset="0"/>
              <a:cs typeface="Arial-Rounded" pitchFamily="34" charset="0"/>
            </a:endParaRPr>
          </a:p>
        </p:txBody>
      </p:sp>
      <p:sp>
        <p:nvSpPr>
          <p:cNvPr id="3" name="Rectangle 2"/>
          <p:cNvSpPr/>
          <p:nvPr/>
        </p:nvSpPr>
        <p:spPr>
          <a:xfrm>
            <a:off x="1048313" y="2105176"/>
            <a:ext cx="9975273" cy="1257957"/>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accent2"/>
                </a:solidFill>
                <a:latin typeface="+mj-lt"/>
                <a:ea typeface="Arial-Rounded" pitchFamily="34" charset="0"/>
                <a:cs typeface="Arial-Rounded" pitchFamily="34" charset="0"/>
              </a:rPr>
              <a:t>A. đạp xe đạp khắp nơi</a:t>
            </a:r>
            <a:endParaRPr lang="en-US" sz="4000" dirty="0">
              <a:solidFill>
                <a:schemeClr val="accent2"/>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9833" y="4005075"/>
            <a:ext cx="798097" cy="782741"/>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3970" y="2331893"/>
            <a:ext cx="807556" cy="778352"/>
          </a:xfrm>
          <a:prstGeom prst="rect">
            <a:avLst/>
          </a:prstGeom>
          <a:noFill/>
        </p:spPr>
      </p:pic>
      <p:sp>
        <p:nvSpPr>
          <p:cNvPr id="6" name="Rectangle 5"/>
          <p:cNvSpPr/>
          <p:nvPr/>
        </p:nvSpPr>
        <p:spPr>
          <a:xfrm>
            <a:off x="1048313" y="5429760"/>
            <a:ext cx="9975273" cy="1222684"/>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accent2"/>
                </a:solidFill>
                <a:latin typeface="+mj-lt"/>
                <a:ea typeface="Arial-Rounded" pitchFamily="34" charset="0"/>
                <a:cs typeface="Arial-Rounded" pitchFamily="34" charset="0"/>
              </a:rPr>
              <a:t>C. đi học hè</a:t>
            </a:r>
            <a:endParaRPr lang="en-US" sz="4000" dirty="0">
              <a:solidFill>
                <a:schemeClr val="accent2"/>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96417" y="5658747"/>
            <a:ext cx="807556" cy="778352"/>
          </a:xfrm>
          <a:prstGeom prst="rect">
            <a:avLst/>
          </a:prstGeom>
          <a:noFill/>
        </p:spPr>
      </p:pic>
      <p:sp>
        <p:nvSpPr>
          <p:cNvPr id="8" name="Rectangle 7"/>
          <p:cNvSpPr/>
          <p:nvPr/>
        </p:nvSpPr>
        <p:spPr>
          <a:xfrm>
            <a:off x="594519" y="205556"/>
            <a:ext cx="10972800" cy="1477130"/>
          </a:xfrm>
          <a:prstGeom prst="rect">
            <a:avLst/>
          </a:prstGeom>
          <a:solidFill>
            <a:srgbClr val="FFD85D"/>
          </a:solidFill>
        </p:spPr>
        <p:txBody>
          <a:bodyPr wrap="square" lIns="121725" tIns="60862" rIns="121725" bIns="60862">
            <a:spAutoFit/>
          </a:bodyPr>
          <a:lstStyle/>
          <a:p>
            <a:pPr algn="ctr"/>
            <a:r>
              <a:rPr lang="en-US" sz="4400" b="1">
                <a:solidFill>
                  <a:schemeClr val="accent2"/>
                </a:solidFill>
                <a:latin typeface="+mj-lt"/>
                <a:ea typeface="Arial-Rounded" pitchFamily="34" charset="0"/>
                <a:cs typeface="Arial-Rounded" pitchFamily="34" charset="0"/>
              </a:rPr>
              <a:t>Đâu là trải nghiệm trong mùa hè </a:t>
            </a:r>
          </a:p>
          <a:p>
            <a:pPr algn="ctr"/>
            <a:r>
              <a:rPr lang="en-US" sz="4400" b="1">
                <a:solidFill>
                  <a:schemeClr val="accent2"/>
                </a:solidFill>
                <a:latin typeface="+mj-lt"/>
                <a:ea typeface="Arial-Rounded" pitchFamily="34" charset="0"/>
                <a:cs typeface="Arial-Rounded" pitchFamily="34" charset="0"/>
              </a:rPr>
              <a:t>của Sơn?</a:t>
            </a:r>
            <a:endParaRPr lang="en-US" sz="4400" b="1" dirty="0">
              <a:solidFill>
                <a:schemeClr val="accent2"/>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5549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00206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48313" y="5279745"/>
            <a:ext cx="9975273" cy="1226585"/>
          </a:xfrm>
          <a:prstGeom prst="rect">
            <a:avLst/>
          </a:prstGeom>
          <a:solidFill>
            <a:srgbClr val="FFD85D"/>
          </a:solidFill>
          <a:ln w="28575" cap="flat" cmpd="sng" algn="ctr">
            <a:noFill/>
            <a:prstDash val="solid"/>
            <a:miter lim="800000"/>
          </a:ln>
          <a:effectLst/>
        </p:spPr>
        <p:txBody>
          <a:bodyPr lIns="121725" tIns="60862" rIns="121725" bIns="60862" rtlCol="0" anchor="ctr"/>
          <a:lstStyle/>
          <a:p>
            <a:pPr lvl="0">
              <a:buClrTx/>
              <a:defRPr/>
            </a:pPr>
            <a:r>
              <a:rPr lang="en-US" sz="4000">
                <a:solidFill>
                  <a:schemeClr val="accent2"/>
                </a:solidFill>
                <a:latin typeface="+mj-lt"/>
                <a:ea typeface="Arial-Rounded" pitchFamily="34" charset="0"/>
                <a:cs typeface="Arial-Rounded" pitchFamily="34" charset="0"/>
              </a:rPr>
              <a:t>C</a:t>
            </a:r>
            <a:r>
              <a:rPr lang="vi-VN" sz="4000">
                <a:solidFill>
                  <a:schemeClr val="accent2"/>
                </a:solidFill>
                <a:latin typeface="+mj-lt"/>
                <a:ea typeface="Arial-Rounded" pitchFamily="34" charset="0"/>
                <a:cs typeface="Arial-Rounded" pitchFamily="34" charset="0"/>
              </a:rPr>
              <a:t>. </a:t>
            </a:r>
            <a:r>
              <a:rPr lang="en-US" sz="4000">
                <a:solidFill>
                  <a:schemeClr val="accent2"/>
                </a:solidFill>
                <a:latin typeface="+mj-lt"/>
                <a:ea typeface="Arial-Rounded" pitchFamily="34" charset="0"/>
                <a:cs typeface="Arial-Rounded" pitchFamily="34" charset="0"/>
              </a:rPr>
              <a:t>đạp xe đạp khắp nơi</a:t>
            </a:r>
            <a:endParaRPr lang="vi-VN" sz="4000" dirty="0">
              <a:solidFill>
                <a:schemeClr val="accent2"/>
              </a:solidFill>
              <a:latin typeface="+mj-lt"/>
              <a:ea typeface="Arial-Rounded" pitchFamily="34" charset="0"/>
              <a:cs typeface="Arial-Rounded" pitchFamily="34" charset="0"/>
            </a:endParaRPr>
          </a:p>
        </p:txBody>
      </p:sp>
      <p:sp>
        <p:nvSpPr>
          <p:cNvPr id="3" name="Rectangle 2"/>
          <p:cNvSpPr/>
          <p:nvPr/>
        </p:nvSpPr>
        <p:spPr>
          <a:xfrm>
            <a:off x="1048313" y="2105176"/>
            <a:ext cx="9975273" cy="1257957"/>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accent2"/>
                </a:solidFill>
                <a:latin typeface="+mj-lt"/>
                <a:ea typeface="Arial-Rounded" pitchFamily="34" charset="0"/>
                <a:cs typeface="Arial-Rounded" pitchFamily="34" charset="0"/>
              </a:rPr>
              <a:t>A. thả diều cùng các bạn</a:t>
            </a:r>
            <a:endParaRPr lang="en-US" sz="4000" dirty="0">
              <a:solidFill>
                <a:schemeClr val="accent2"/>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9833" y="5501666"/>
            <a:ext cx="798097" cy="782741"/>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3970" y="2331893"/>
            <a:ext cx="807556" cy="778352"/>
          </a:xfrm>
          <a:prstGeom prst="rect">
            <a:avLst/>
          </a:prstGeom>
          <a:noFill/>
        </p:spPr>
      </p:pic>
      <p:sp>
        <p:nvSpPr>
          <p:cNvPr id="6" name="Rectangle 5"/>
          <p:cNvSpPr/>
          <p:nvPr/>
        </p:nvSpPr>
        <p:spPr>
          <a:xfrm>
            <a:off x="1048313" y="3720037"/>
            <a:ext cx="9975273" cy="1222684"/>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accent2"/>
                </a:solidFill>
                <a:latin typeface="+mj-lt"/>
                <a:ea typeface="Arial-Rounded" pitchFamily="34" charset="0"/>
                <a:cs typeface="Arial-Rounded" pitchFamily="34" charset="0"/>
              </a:rPr>
              <a:t>B. đi học hè</a:t>
            </a:r>
            <a:endParaRPr lang="en-US" sz="4000" dirty="0">
              <a:solidFill>
                <a:schemeClr val="accent2"/>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96417" y="3949024"/>
            <a:ext cx="807556" cy="778352"/>
          </a:xfrm>
          <a:prstGeom prst="rect">
            <a:avLst/>
          </a:prstGeom>
          <a:noFill/>
        </p:spPr>
      </p:pic>
      <p:sp>
        <p:nvSpPr>
          <p:cNvPr id="8" name="Rectangle 7"/>
          <p:cNvSpPr/>
          <p:nvPr/>
        </p:nvSpPr>
        <p:spPr>
          <a:xfrm>
            <a:off x="572651" y="351670"/>
            <a:ext cx="10972800" cy="1477130"/>
          </a:xfrm>
          <a:prstGeom prst="rect">
            <a:avLst/>
          </a:prstGeom>
          <a:solidFill>
            <a:srgbClr val="FFD85D"/>
          </a:solidFill>
        </p:spPr>
        <p:txBody>
          <a:bodyPr wrap="square" lIns="121725" tIns="60862" rIns="121725" bIns="60862">
            <a:spAutoFit/>
          </a:bodyPr>
          <a:lstStyle/>
          <a:p>
            <a:pPr algn="ctr"/>
            <a:r>
              <a:rPr lang="en-US" sz="4400" b="1">
                <a:solidFill>
                  <a:schemeClr val="accent2"/>
                </a:solidFill>
                <a:latin typeface="+mj-lt"/>
                <a:ea typeface="Arial-Rounded" pitchFamily="34" charset="0"/>
                <a:cs typeface="Arial-Rounded" pitchFamily="34" charset="0"/>
              </a:rPr>
              <a:t>Đâu là trải nghiệm trong mùa hè </a:t>
            </a:r>
          </a:p>
          <a:p>
            <a:pPr algn="ctr"/>
            <a:r>
              <a:rPr lang="en-US" sz="4400" b="1">
                <a:solidFill>
                  <a:schemeClr val="accent2"/>
                </a:solidFill>
                <a:latin typeface="+mj-lt"/>
                <a:ea typeface="Arial-Rounded" pitchFamily="34" charset="0"/>
                <a:cs typeface="Arial-Rounded" pitchFamily="34" charset="0"/>
              </a:rPr>
              <a:t>của Chi?</a:t>
            </a:r>
            <a:endParaRPr lang="en-US" sz="4400" b="1" dirty="0">
              <a:solidFill>
                <a:schemeClr val="accent2"/>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13759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00206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sp>
        <p:nvSpPr>
          <p:cNvPr id="198" name="TextBox 197">
            <a:extLst>
              <a:ext uri="{FF2B5EF4-FFF2-40B4-BE49-F238E27FC236}">
                <a16:creationId xmlns:a16="http://schemas.microsoft.com/office/drawing/2014/main" id="{3D0A4E2D-96CC-DF27-A756-6E016A3BC03E}"/>
              </a:ext>
            </a:extLst>
          </p:cNvPr>
          <p:cNvSpPr txBox="1"/>
          <p:nvPr/>
        </p:nvSpPr>
        <p:spPr>
          <a:xfrm>
            <a:off x="2677222" y="1835534"/>
            <a:ext cx="5939868" cy="1200329"/>
          </a:xfrm>
          <a:prstGeom prst="rect">
            <a:avLst/>
          </a:prstGeom>
          <a:noFill/>
        </p:spPr>
        <p:txBody>
          <a:bodyPr wrap="square" rtlCol="0">
            <a:spAutoFit/>
          </a:bodyPr>
          <a:lstStyle/>
          <a:p>
            <a:pPr algn="ctr"/>
            <a:r>
              <a:rPr lang="en-US" sz="3600" b="1" dirty="0">
                <a:solidFill>
                  <a:srgbClr val="0070C0"/>
                </a:solidFill>
              </a:rPr>
              <a:t>EM CẦN NHỚ NHƯNG GÌ CHO BÀI HỌC HÔM NAY?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247307" y="2041841"/>
            <a:ext cx="9667224"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1500">
                <a:solidFill>
                  <a:srgbClr val="0070C0"/>
                </a:solidFill>
                <a:latin typeface="+mj-lt"/>
              </a:rPr>
              <a:t>DẶN DÒ</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sp>
        <p:nvSpPr>
          <p:cNvPr id="8197" name="Google Shape;8197;p39"/>
          <p:cNvSpPr/>
          <p:nvPr/>
        </p:nvSpPr>
        <p:spPr>
          <a:xfrm>
            <a:off x="6907671" y="3777248"/>
            <a:ext cx="1322218" cy="1107219"/>
          </a:xfrm>
          <a:custGeom>
            <a:avLst/>
            <a:gdLst/>
            <a:ahLst/>
            <a:cxnLst/>
            <a:rect l="l" t="t" r="r" b="b"/>
            <a:pathLst>
              <a:path w="17847" h="14945" extrusionOk="0">
                <a:moveTo>
                  <a:pt x="8907" y="0"/>
                </a:moveTo>
                <a:cubicBezTo>
                  <a:pt x="3970" y="0"/>
                  <a:pt x="1" y="3369"/>
                  <a:pt x="1" y="7472"/>
                </a:cubicBezTo>
                <a:cubicBezTo>
                  <a:pt x="1" y="11609"/>
                  <a:pt x="3970" y="14944"/>
                  <a:pt x="8907" y="14944"/>
                </a:cubicBezTo>
                <a:cubicBezTo>
                  <a:pt x="13844" y="14944"/>
                  <a:pt x="17847" y="11609"/>
                  <a:pt x="17847" y="7472"/>
                </a:cubicBezTo>
                <a:cubicBezTo>
                  <a:pt x="17847" y="3369"/>
                  <a:pt x="13844" y="0"/>
                  <a:pt x="8907"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198" name="Google Shape;8198;p39"/>
          <p:cNvSpPr/>
          <p:nvPr/>
        </p:nvSpPr>
        <p:spPr>
          <a:xfrm>
            <a:off x="8301543" y="3559732"/>
            <a:ext cx="1322218" cy="1104775"/>
          </a:xfrm>
          <a:custGeom>
            <a:avLst/>
            <a:gdLst/>
            <a:ahLst/>
            <a:cxnLst/>
            <a:rect l="l" t="t" r="r" b="b"/>
            <a:pathLst>
              <a:path w="17847" h="14912" extrusionOk="0">
                <a:moveTo>
                  <a:pt x="8940" y="1"/>
                </a:moveTo>
                <a:cubicBezTo>
                  <a:pt x="4003" y="1"/>
                  <a:pt x="0" y="3337"/>
                  <a:pt x="0" y="7473"/>
                </a:cubicBezTo>
                <a:cubicBezTo>
                  <a:pt x="0" y="11576"/>
                  <a:pt x="4003" y="14912"/>
                  <a:pt x="8940" y="14912"/>
                </a:cubicBezTo>
                <a:cubicBezTo>
                  <a:pt x="13844" y="14912"/>
                  <a:pt x="17846" y="11576"/>
                  <a:pt x="17846" y="7473"/>
                </a:cubicBezTo>
                <a:cubicBezTo>
                  <a:pt x="17846" y="3337"/>
                  <a:pt x="13844" y="1"/>
                  <a:pt x="8940"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199" name="Google Shape;8199;p39"/>
          <p:cNvSpPr/>
          <p:nvPr/>
        </p:nvSpPr>
        <p:spPr>
          <a:xfrm>
            <a:off x="8916910" y="4964555"/>
            <a:ext cx="3103992" cy="1961212"/>
          </a:xfrm>
          <a:custGeom>
            <a:avLst/>
            <a:gdLst/>
            <a:ahLst/>
            <a:cxnLst/>
            <a:rect l="l" t="t" r="r" b="b"/>
            <a:pathLst>
              <a:path w="41897" h="26472" extrusionOk="0">
                <a:moveTo>
                  <a:pt x="29065" y="0"/>
                </a:moveTo>
                <a:cubicBezTo>
                  <a:pt x="28144" y="0"/>
                  <a:pt x="27203" y="82"/>
                  <a:pt x="26252" y="253"/>
                </a:cubicBezTo>
                <a:cubicBezTo>
                  <a:pt x="20281" y="1320"/>
                  <a:pt x="15845" y="5556"/>
                  <a:pt x="15244" y="10293"/>
                </a:cubicBezTo>
                <a:cubicBezTo>
                  <a:pt x="15096" y="10289"/>
                  <a:pt x="14947" y="10287"/>
                  <a:pt x="14797" y="10287"/>
                </a:cubicBezTo>
                <a:cubicBezTo>
                  <a:pt x="13763" y="10287"/>
                  <a:pt x="12686" y="10385"/>
                  <a:pt x="11609" y="10560"/>
                </a:cubicBezTo>
                <a:cubicBezTo>
                  <a:pt x="4837" y="11794"/>
                  <a:pt x="0" y="16631"/>
                  <a:pt x="868" y="21401"/>
                </a:cubicBezTo>
                <a:cubicBezTo>
                  <a:pt x="1234" y="23536"/>
                  <a:pt x="2669" y="25271"/>
                  <a:pt x="4737" y="26471"/>
                </a:cubicBezTo>
                <a:lnTo>
                  <a:pt x="18980" y="26471"/>
                </a:lnTo>
                <a:cubicBezTo>
                  <a:pt x="21649" y="25170"/>
                  <a:pt x="23717" y="23269"/>
                  <a:pt x="24751" y="21134"/>
                </a:cubicBezTo>
                <a:cubicBezTo>
                  <a:pt x="25497" y="21256"/>
                  <a:pt x="26270" y="21315"/>
                  <a:pt x="27058" y="21315"/>
                </a:cubicBezTo>
                <a:cubicBezTo>
                  <a:pt x="27998" y="21315"/>
                  <a:pt x="28960" y="21231"/>
                  <a:pt x="29922" y="21068"/>
                </a:cubicBezTo>
                <a:cubicBezTo>
                  <a:pt x="36993" y="19800"/>
                  <a:pt x="41897" y="14129"/>
                  <a:pt x="40896" y="8358"/>
                </a:cubicBezTo>
                <a:cubicBezTo>
                  <a:pt x="40030" y="3392"/>
                  <a:pt x="34990" y="0"/>
                  <a:pt x="29065"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0" name="Google Shape;8200;p39"/>
          <p:cNvSpPr/>
          <p:nvPr/>
        </p:nvSpPr>
        <p:spPr>
          <a:xfrm>
            <a:off x="9513680" y="5157475"/>
            <a:ext cx="750642" cy="599358"/>
          </a:xfrm>
          <a:custGeom>
            <a:avLst/>
            <a:gdLst/>
            <a:ahLst/>
            <a:cxnLst/>
            <a:rect l="l" t="t" r="r" b="b"/>
            <a:pathLst>
              <a:path w="10132" h="8090" extrusionOk="0">
                <a:moveTo>
                  <a:pt x="2198" y="0"/>
                </a:moveTo>
                <a:cubicBezTo>
                  <a:pt x="2128" y="0"/>
                  <a:pt x="2052" y="50"/>
                  <a:pt x="2019" y="150"/>
                </a:cubicBezTo>
                <a:cubicBezTo>
                  <a:pt x="1986" y="384"/>
                  <a:pt x="1952" y="651"/>
                  <a:pt x="1952" y="884"/>
                </a:cubicBezTo>
                <a:cubicBezTo>
                  <a:pt x="1952" y="984"/>
                  <a:pt x="1919" y="1084"/>
                  <a:pt x="1952" y="1151"/>
                </a:cubicBezTo>
                <a:cubicBezTo>
                  <a:pt x="1719" y="1051"/>
                  <a:pt x="1519" y="918"/>
                  <a:pt x="1285" y="818"/>
                </a:cubicBezTo>
                <a:cubicBezTo>
                  <a:pt x="1319" y="818"/>
                  <a:pt x="1319" y="784"/>
                  <a:pt x="1319" y="751"/>
                </a:cubicBezTo>
                <a:cubicBezTo>
                  <a:pt x="1252" y="517"/>
                  <a:pt x="1085" y="451"/>
                  <a:pt x="918" y="351"/>
                </a:cubicBezTo>
                <a:cubicBezTo>
                  <a:pt x="685" y="250"/>
                  <a:pt x="485" y="117"/>
                  <a:pt x="251" y="50"/>
                </a:cubicBezTo>
                <a:cubicBezTo>
                  <a:pt x="231" y="42"/>
                  <a:pt x="212" y="39"/>
                  <a:pt x="194" y="39"/>
                </a:cubicBezTo>
                <a:cubicBezTo>
                  <a:pt x="64" y="39"/>
                  <a:pt x="0" y="233"/>
                  <a:pt x="118" y="351"/>
                </a:cubicBezTo>
                <a:cubicBezTo>
                  <a:pt x="318" y="484"/>
                  <a:pt x="518" y="617"/>
                  <a:pt x="718" y="717"/>
                </a:cubicBezTo>
                <a:cubicBezTo>
                  <a:pt x="854" y="799"/>
                  <a:pt x="967" y="902"/>
                  <a:pt x="1113" y="902"/>
                </a:cubicBezTo>
                <a:cubicBezTo>
                  <a:pt x="1146" y="902"/>
                  <a:pt x="1181" y="897"/>
                  <a:pt x="1219" y="884"/>
                </a:cubicBezTo>
                <a:cubicBezTo>
                  <a:pt x="1252" y="884"/>
                  <a:pt x="1252" y="884"/>
                  <a:pt x="1252" y="851"/>
                </a:cubicBezTo>
                <a:cubicBezTo>
                  <a:pt x="1352" y="951"/>
                  <a:pt x="1519" y="1051"/>
                  <a:pt x="1686" y="1184"/>
                </a:cubicBezTo>
                <a:cubicBezTo>
                  <a:pt x="1419" y="1218"/>
                  <a:pt x="1185" y="1218"/>
                  <a:pt x="952" y="1285"/>
                </a:cubicBezTo>
                <a:cubicBezTo>
                  <a:pt x="752" y="1351"/>
                  <a:pt x="818" y="1618"/>
                  <a:pt x="985" y="1651"/>
                </a:cubicBezTo>
                <a:cubicBezTo>
                  <a:pt x="1063" y="1663"/>
                  <a:pt x="1144" y="1666"/>
                  <a:pt x="1227" y="1666"/>
                </a:cubicBezTo>
                <a:cubicBezTo>
                  <a:pt x="1393" y="1666"/>
                  <a:pt x="1563" y="1651"/>
                  <a:pt x="1719" y="1651"/>
                </a:cubicBezTo>
                <a:cubicBezTo>
                  <a:pt x="1886" y="1651"/>
                  <a:pt x="2019" y="1618"/>
                  <a:pt x="2153" y="1551"/>
                </a:cubicBezTo>
                <a:cubicBezTo>
                  <a:pt x="2386" y="1718"/>
                  <a:pt x="2620" y="1918"/>
                  <a:pt x="2886" y="2118"/>
                </a:cubicBezTo>
                <a:cubicBezTo>
                  <a:pt x="2586" y="2152"/>
                  <a:pt x="2286" y="2185"/>
                  <a:pt x="1986" y="2252"/>
                </a:cubicBezTo>
                <a:cubicBezTo>
                  <a:pt x="1752" y="2319"/>
                  <a:pt x="1819" y="2652"/>
                  <a:pt x="2052" y="2686"/>
                </a:cubicBezTo>
                <a:cubicBezTo>
                  <a:pt x="2203" y="2702"/>
                  <a:pt x="2353" y="2711"/>
                  <a:pt x="2503" y="2711"/>
                </a:cubicBezTo>
                <a:cubicBezTo>
                  <a:pt x="2653" y="2711"/>
                  <a:pt x="2803" y="2702"/>
                  <a:pt x="2953" y="2686"/>
                </a:cubicBezTo>
                <a:cubicBezTo>
                  <a:pt x="3153" y="2686"/>
                  <a:pt x="3320" y="2686"/>
                  <a:pt x="3453" y="2619"/>
                </a:cubicBezTo>
                <a:cubicBezTo>
                  <a:pt x="3720" y="2852"/>
                  <a:pt x="4021" y="3086"/>
                  <a:pt x="4321" y="3353"/>
                </a:cubicBezTo>
                <a:lnTo>
                  <a:pt x="4154" y="3353"/>
                </a:lnTo>
                <a:cubicBezTo>
                  <a:pt x="3754" y="3386"/>
                  <a:pt x="3387" y="3419"/>
                  <a:pt x="2986" y="3553"/>
                </a:cubicBezTo>
                <a:cubicBezTo>
                  <a:pt x="2686" y="3620"/>
                  <a:pt x="2786" y="4020"/>
                  <a:pt x="3053" y="4053"/>
                </a:cubicBezTo>
                <a:cubicBezTo>
                  <a:pt x="3253" y="4087"/>
                  <a:pt x="3445" y="4095"/>
                  <a:pt x="3637" y="4095"/>
                </a:cubicBezTo>
                <a:cubicBezTo>
                  <a:pt x="3829" y="4095"/>
                  <a:pt x="4021" y="4087"/>
                  <a:pt x="4221" y="4087"/>
                </a:cubicBezTo>
                <a:cubicBezTo>
                  <a:pt x="4488" y="4053"/>
                  <a:pt x="4754" y="4053"/>
                  <a:pt x="4955" y="3886"/>
                </a:cubicBezTo>
                <a:cubicBezTo>
                  <a:pt x="5255" y="4153"/>
                  <a:pt x="5555" y="4420"/>
                  <a:pt x="5855" y="4720"/>
                </a:cubicBezTo>
                <a:lnTo>
                  <a:pt x="5688" y="4720"/>
                </a:lnTo>
                <a:cubicBezTo>
                  <a:pt x="5188" y="4754"/>
                  <a:pt x="4721" y="4820"/>
                  <a:pt x="4221" y="4954"/>
                </a:cubicBezTo>
                <a:cubicBezTo>
                  <a:pt x="3854" y="5054"/>
                  <a:pt x="3954" y="5554"/>
                  <a:pt x="4321" y="5621"/>
                </a:cubicBezTo>
                <a:cubicBezTo>
                  <a:pt x="4518" y="5649"/>
                  <a:pt x="4721" y="5660"/>
                  <a:pt x="4928" y="5660"/>
                </a:cubicBezTo>
                <a:cubicBezTo>
                  <a:pt x="5211" y="5660"/>
                  <a:pt x="5500" y="5640"/>
                  <a:pt x="5788" y="5621"/>
                </a:cubicBezTo>
                <a:cubicBezTo>
                  <a:pt x="6089" y="5621"/>
                  <a:pt x="6389" y="5621"/>
                  <a:pt x="6622" y="5454"/>
                </a:cubicBezTo>
                <a:cubicBezTo>
                  <a:pt x="6956" y="5788"/>
                  <a:pt x="7290" y="6121"/>
                  <a:pt x="7623" y="6455"/>
                </a:cubicBezTo>
                <a:cubicBezTo>
                  <a:pt x="7523" y="6455"/>
                  <a:pt x="7423" y="6455"/>
                  <a:pt x="7323" y="6488"/>
                </a:cubicBezTo>
                <a:cubicBezTo>
                  <a:pt x="6756" y="6522"/>
                  <a:pt x="6155" y="6588"/>
                  <a:pt x="5588" y="6722"/>
                </a:cubicBezTo>
                <a:cubicBezTo>
                  <a:pt x="5121" y="6855"/>
                  <a:pt x="5288" y="7456"/>
                  <a:pt x="5688" y="7522"/>
                </a:cubicBezTo>
                <a:cubicBezTo>
                  <a:pt x="5928" y="7551"/>
                  <a:pt x="6174" y="7561"/>
                  <a:pt x="6420" y="7561"/>
                </a:cubicBezTo>
                <a:cubicBezTo>
                  <a:pt x="6757" y="7561"/>
                  <a:pt x="7096" y="7542"/>
                  <a:pt x="7423" y="7522"/>
                </a:cubicBezTo>
                <a:cubicBezTo>
                  <a:pt x="7790" y="7522"/>
                  <a:pt x="8157" y="7522"/>
                  <a:pt x="8457" y="7322"/>
                </a:cubicBezTo>
                <a:cubicBezTo>
                  <a:pt x="8691" y="7589"/>
                  <a:pt x="8924" y="7823"/>
                  <a:pt x="9158" y="8089"/>
                </a:cubicBezTo>
                <a:cubicBezTo>
                  <a:pt x="9424" y="7956"/>
                  <a:pt x="9725" y="7823"/>
                  <a:pt x="9991" y="7723"/>
                </a:cubicBezTo>
                <a:cubicBezTo>
                  <a:pt x="9725" y="7456"/>
                  <a:pt x="9424" y="7155"/>
                  <a:pt x="9158" y="6855"/>
                </a:cubicBezTo>
                <a:cubicBezTo>
                  <a:pt x="9358" y="6622"/>
                  <a:pt x="9458" y="6322"/>
                  <a:pt x="9591" y="5955"/>
                </a:cubicBezTo>
                <a:cubicBezTo>
                  <a:pt x="9791" y="5421"/>
                  <a:pt x="9991" y="4854"/>
                  <a:pt x="10092" y="4287"/>
                </a:cubicBezTo>
                <a:cubicBezTo>
                  <a:pt x="10131" y="3989"/>
                  <a:pt x="9934" y="3833"/>
                  <a:pt x="9719" y="3833"/>
                </a:cubicBezTo>
                <a:cubicBezTo>
                  <a:pt x="9573" y="3833"/>
                  <a:pt x="9419" y="3905"/>
                  <a:pt x="9324" y="4053"/>
                </a:cubicBezTo>
                <a:cubicBezTo>
                  <a:pt x="9024" y="4554"/>
                  <a:pt x="8791" y="5087"/>
                  <a:pt x="8590" y="5621"/>
                </a:cubicBezTo>
                <a:cubicBezTo>
                  <a:pt x="8524" y="5788"/>
                  <a:pt x="8457" y="5955"/>
                  <a:pt x="8424" y="6155"/>
                </a:cubicBezTo>
                <a:cubicBezTo>
                  <a:pt x="8057" y="5788"/>
                  <a:pt x="7690" y="5454"/>
                  <a:pt x="7323" y="5121"/>
                </a:cubicBezTo>
                <a:cubicBezTo>
                  <a:pt x="7556" y="4887"/>
                  <a:pt x="7623" y="4554"/>
                  <a:pt x="7723" y="4220"/>
                </a:cubicBezTo>
                <a:cubicBezTo>
                  <a:pt x="7823" y="3720"/>
                  <a:pt x="7923" y="3219"/>
                  <a:pt x="7957" y="2719"/>
                </a:cubicBezTo>
                <a:cubicBezTo>
                  <a:pt x="7957" y="2501"/>
                  <a:pt x="7808" y="2391"/>
                  <a:pt x="7645" y="2391"/>
                </a:cubicBezTo>
                <a:cubicBezTo>
                  <a:pt x="7510" y="2391"/>
                  <a:pt x="7365" y="2467"/>
                  <a:pt x="7290" y="2619"/>
                </a:cubicBezTo>
                <a:cubicBezTo>
                  <a:pt x="7089" y="3053"/>
                  <a:pt x="6956" y="3520"/>
                  <a:pt x="6823" y="4020"/>
                </a:cubicBezTo>
                <a:cubicBezTo>
                  <a:pt x="6789" y="4220"/>
                  <a:pt x="6722" y="4387"/>
                  <a:pt x="6722" y="4587"/>
                </a:cubicBezTo>
                <a:cubicBezTo>
                  <a:pt x="6289" y="4220"/>
                  <a:pt x="5822" y="3853"/>
                  <a:pt x="5388" y="3486"/>
                </a:cubicBezTo>
                <a:cubicBezTo>
                  <a:pt x="5522" y="3319"/>
                  <a:pt x="5555" y="3086"/>
                  <a:pt x="5622" y="2852"/>
                </a:cubicBezTo>
                <a:cubicBezTo>
                  <a:pt x="5688" y="2485"/>
                  <a:pt x="5788" y="2085"/>
                  <a:pt x="5788" y="1685"/>
                </a:cubicBezTo>
                <a:cubicBezTo>
                  <a:pt x="5788" y="1503"/>
                  <a:pt x="5670" y="1421"/>
                  <a:pt x="5546" y="1421"/>
                </a:cubicBezTo>
                <a:cubicBezTo>
                  <a:pt x="5442" y="1421"/>
                  <a:pt x="5334" y="1478"/>
                  <a:pt x="5288" y="1585"/>
                </a:cubicBezTo>
                <a:cubicBezTo>
                  <a:pt x="5121" y="1952"/>
                  <a:pt x="5021" y="2319"/>
                  <a:pt x="4921" y="2719"/>
                </a:cubicBezTo>
                <a:cubicBezTo>
                  <a:pt x="4888" y="2819"/>
                  <a:pt x="4854" y="2952"/>
                  <a:pt x="4854" y="3053"/>
                </a:cubicBezTo>
                <a:cubicBezTo>
                  <a:pt x="4521" y="2786"/>
                  <a:pt x="4187" y="2552"/>
                  <a:pt x="3820" y="2319"/>
                </a:cubicBezTo>
                <a:cubicBezTo>
                  <a:pt x="3954" y="2152"/>
                  <a:pt x="3954" y="1952"/>
                  <a:pt x="3954" y="1718"/>
                </a:cubicBezTo>
                <a:cubicBezTo>
                  <a:pt x="3954" y="1418"/>
                  <a:pt x="3987" y="1118"/>
                  <a:pt x="3920" y="784"/>
                </a:cubicBezTo>
                <a:cubicBezTo>
                  <a:pt x="3904" y="672"/>
                  <a:pt x="3819" y="621"/>
                  <a:pt x="3731" y="621"/>
                </a:cubicBezTo>
                <a:cubicBezTo>
                  <a:pt x="3636" y="621"/>
                  <a:pt x="3538" y="680"/>
                  <a:pt x="3520" y="784"/>
                </a:cubicBezTo>
                <a:cubicBezTo>
                  <a:pt x="3420" y="1084"/>
                  <a:pt x="3420" y="1418"/>
                  <a:pt x="3387" y="1718"/>
                </a:cubicBezTo>
                <a:cubicBezTo>
                  <a:pt x="3387" y="1818"/>
                  <a:pt x="3387" y="1918"/>
                  <a:pt x="3387" y="2018"/>
                </a:cubicBezTo>
                <a:cubicBezTo>
                  <a:pt x="3020" y="1785"/>
                  <a:pt x="2686" y="1551"/>
                  <a:pt x="2319" y="1351"/>
                </a:cubicBezTo>
                <a:cubicBezTo>
                  <a:pt x="2353" y="1218"/>
                  <a:pt x="2386" y="951"/>
                  <a:pt x="2386" y="884"/>
                </a:cubicBezTo>
                <a:cubicBezTo>
                  <a:pt x="2419" y="651"/>
                  <a:pt x="2419" y="384"/>
                  <a:pt x="2353" y="150"/>
                </a:cubicBezTo>
                <a:cubicBezTo>
                  <a:pt x="2336" y="50"/>
                  <a:pt x="2269" y="0"/>
                  <a:pt x="2198"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1" name="Google Shape;8201;p39"/>
          <p:cNvSpPr/>
          <p:nvPr/>
        </p:nvSpPr>
        <p:spPr>
          <a:xfrm>
            <a:off x="7577417" y="6517919"/>
            <a:ext cx="1613822" cy="405400"/>
          </a:xfrm>
          <a:custGeom>
            <a:avLst/>
            <a:gdLst/>
            <a:ahLst/>
            <a:cxnLst/>
            <a:rect l="l" t="t" r="r" b="b"/>
            <a:pathLst>
              <a:path w="21783" h="5472" extrusionOk="0">
                <a:moveTo>
                  <a:pt x="10875" y="0"/>
                </a:moveTo>
                <a:cubicBezTo>
                  <a:pt x="5304" y="0"/>
                  <a:pt x="735" y="2369"/>
                  <a:pt x="1" y="5471"/>
                </a:cubicBezTo>
                <a:lnTo>
                  <a:pt x="21783" y="5471"/>
                </a:lnTo>
                <a:cubicBezTo>
                  <a:pt x="21049" y="2369"/>
                  <a:pt x="16446" y="0"/>
                  <a:pt x="10875"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2" name="Google Shape;8202;p39"/>
          <p:cNvSpPr/>
          <p:nvPr/>
        </p:nvSpPr>
        <p:spPr>
          <a:xfrm>
            <a:off x="6897816" y="3374443"/>
            <a:ext cx="1868381" cy="1391414"/>
          </a:xfrm>
          <a:custGeom>
            <a:avLst/>
            <a:gdLst/>
            <a:ahLst/>
            <a:cxnLst/>
            <a:rect l="l" t="t" r="r" b="b"/>
            <a:pathLst>
              <a:path w="25219" h="18781" extrusionOk="0">
                <a:moveTo>
                  <a:pt x="12609" y="0"/>
                </a:moveTo>
                <a:cubicBezTo>
                  <a:pt x="5638" y="0"/>
                  <a:pt x="0" y="4203"/>
                  <a:pt x="0" y="9373"/>
                </a:cubicBezTo>
                <a:cubicBezTo>
                  <a:pt x="0" y="14577"/>
                  <a:pt x="5638" y="18780"/>
                  <a:pt x="12609" y="18780"/>
                </a:cubicBezTo>
                <a:cubicBezTo>
                  <a:pt x="19548" y="18780"/>
                  <a:pt x="25218" y="14577"/>
                  <a:pt x="25218" y="9373"/>
                </a:cubicBezTo>
                <a:cubicBezTo>
                  <a:pt x="25218" y="4203"/>
                  <a:pt x="19548" y="0"/>
                  <a:pt x="12609"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3" name="Google Shape;8203;p39"/>
          <p:cNvSpPr/>
          <p:nvPr/>
        </p:nvSpPr>
        <p:spPr>
          <a:xfrm>
            <a:off x="6957159" y="3448529"/>
            <a:ext cx="1809039" cy="1166563"/>
          </a:xfrm>
          <a:custGeom>
            <a:avLst/>
            <a:gdLst/>
            <a:ahLst/>
            <a:cxnLst/>
            <a:rect l="l" t="t" r="r" b="b"/>
            <a:pathLst>
              <a:path w="24418" h="15746" extrusionOk="0">
                <a:moveTo>
                  <a:pt x="12209" y="1"/>
                </a:moveTo>
                <a:cubicBezTo>
                  <a:pt x="5471" y="1"/>
                  <a:pt x="0" y="3503"/>
                  <a:pt x="0" y="7873"/>
                </a:cubicBezTo>
                <a:cubicBezTo>
                  <a:pt x="0" y="12210"/>
                  <a:pt x="5471" y="15745"/>
                  <a:pt x="12209" y="15745"/>
                </a:cubicBezTo>
                <a:cubicBezTo>
                  <a:pt x="18947" y="15745"/>
                  <a:pt x="24417" y="12210"/>
                  <a:pt x="24417" y="7873"/>
                </a:cubicBezTo>
                <a:cubicBezTo>
                  <a:pt x="24417" y="3503"/>
                  <a:pt x="18947" y="1"/>
                  <a:pt x="12209"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4" name="Google Shape;8204;p39"/>
          <p:cNvSpPr/>
          <p:nvPr/>
        </p:nvSpPr>
        <p:spPr>
          <a:xfrm>
            <a:off x="7747965" y="2912293"/>
            <a:ext cx="1865862" cy="1391414"/>
          </a:xfrm>
          <a:custGeom>
            <a:avLst/>
            <a:gdLst/>
            <a:ahLst/>
            <a:cxnLst/>
            <a:rect l="l" t="t" r="r" b="b"/>
            <a:pathLst>
              <a:path w="25185" h="18781" extrusionOk="0">
                <a:moveTo>
                  <a:pt x="12609" y="0"/>
                </a:moveTo>
                <a:cubicBezTo>
                  <a:pt x="5638" y="0"/>
                  <a:pt x="0" y="4203"/>
                  <a:pt x="0" y="9374"/>
                </a:cubicBezTo>
                <a:cubicBezTo>
                  <a:pt x="0" y="14577"/>
                  <a:pt x="5638" y="18780"/>
                  <a:pt x="12609" y="18780"/>
                </a:cubicBezTo>
                <a:cubicBezTo>
                  <a:pt x="19548" y="18780"/>
                  <a:pt x="25185" y="14577"/>
                  <a:pt x="25185" y="9374"/>
                </a:cubicBezTo>
                <a:cubicBezTo>
                  <a:pt x="25185" y="4203"/>
                  <a:pt x="19548" y="0"/>
                  <a:pt x="12609" y="0"/>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5" name="Google Shape;8205;p39"/>
          <p:cNvSpPr/>
          <p:nvPr/>
        </p:nvSpPr>
        <p:spPr>
          <a:xfrm>
            <a:off x="8897128" y="3559732"/>
            <a:ext cx="716710" cy="724193"/>
          </a:xfrm>
          <a:custGeom>
            <a:avLst/>
            <a:gdLst/>
            <a:ahLst/>
            <a:cxnLst/>
            <a:rect l="l" t="t" r="r" b="b"/>
            <a:pathLst>
              <a:path w="9674" h="9775" extrusionOk="0">
                <a:moveTo>
                  <a:pt x="9641" y="1"/>
                </a:moveTo>
                <a:cubicBezTo>
                  <a:pt x="9641" y="268"/>
                  <a:pt x="9007" y="6405"/>
                  <a:pt x="0" y="9775"/>
                </a:cubicBezTo>
                <a:cubicBezTo>
                  <a:pt x="5538" y="8807"/>
                  <a:pt x="9674" y="5071"/>
                  <a:pt x="9674" y="635"/>
                </a:cubicBezTo>
                <a:cubicBezTo>
                  <a:pt x="9674" y="435"/>
                  <a:pt x="9674" y="234"/>
                  <a:pt x="9641"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6" name="Google Shape;8206;p39"/>
          <p:cNvSpPr/>
          <p:nvPr/>
        </p:nvSpPr>
        <p:spPr>
          <a:xfrm>
            <a:off x="7453839" y="5516719"/>
            <a:ext cx="778573" cy="587874"/>
          </a:xfrm>
          <a:custGeom>
            <a:avLst/>
            <a:gdLst/>
            <a:ahLst/>
            <a:cxnLst/>
            <a:rect l="l" t="t" r="r" b="b"/>
            <a:pathLst>
              <a:path w="10509" h="7935" extrusionOk="0">
                <a:moveTo>
                  <a:pt x="5905" y="0"/>
                </a:moveTo>
                <a:cubicBezTo>
                  <a:pt x="5299" y="0"/>
                  <a:pt x="4666" y="98"/>
                  <a:pt x="4037" y="305"/>
                </a:cubicBezTo>
                <a:cubicBezTo>
                  <a:pt x="1502" y="1172"/>
                  <a:pt x="1" y="3507"/>
                  <a:pt x="668" y="5542"/>
                </a:cubicBezTo>
                <a:cubicBezTo>
                  <a:pt x="1166" y="7035"/>
                  <a:pt x="2741" y="7934"/>
                  <a:pt x="4561" y="7934"/>
                </a:cubicBezTo>
                <a:cubicBezTo>
                  <a:pt x="5181" y="7934"/>
                  <a:pt x="5829" y="7830"/>
                  <a:pt x="6472" y="7610"/>
                </a:cubicBezTo>
                <a:cubicBezTo>
                  <a:pt x="9007" y="6743"/>
                  <a:pt x="10508" y="4408"/>
                  <a:pt x="9841" y="2407"/>
                </a:cubicBezTo>
                <a:cubicBezTo>
                  <a:pt x="9340" y="902"/>
                  <a:pt x="7744" y="0"/>
                  <a:pt x="5905"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7" name="Google Shape;8207;p39"/>
          <p:cNvSpPr/>
          <p:nvPr/>
        </p:nvSpPr>
        <p:spPr>
          <a:xfrm>
            <a:off x="7453840" y="5524423"/>
            <a:ext cx="692040" cy="521568"/>
          </a:xfrm>
          <a:custGeom>
            <a:avLst/>
            <a:gdLst/>
            <a:ahLst/>
            <a:cxnLst/>
            <a:rect l="l" t="t" r="r" b="b"/>
            <a:pathLst>
              <a:path w="9341" h="7040" extrusionOk="0">
                <a:moveTo>
                  <a:pt x="4804" y="1"/>
                </a:moveTo>
                <a:cubicBezTo>
                  <a:pt x="4537" y="68"/>
                  <a:pt x="4304" y="134"/>
                  <a:pt x="4037" y="234"/>
                </a:cubicBezTo>
                <a:cubicBezTo>
                  <a:pt x="1502" y="1068"/>
                  <a:pt x="1" y="3403"/>
                  <a:pt x="668" y="5438"/>
                </a:cubicBezTo>
                <a:cubicBezTo>
                  <a:pt x="735" y="5538"/>
                  <a:pt x="768" y="5672"/>
                  <a:pt x="835" y="5772"/>
                </a:cubicBezTo>
                <a:cubicBezTo>
                  <a:pt x="1702" y="6539"/>
                  <a:pt x="3036" y="7039"/>
                  <a:pt x="4504" y="7039"/>
                </a:cubicBezTo>
                <a:cubicBezTo>
                  <a:pt x="7206" y="7039"/>
                  <a:pt x="9341" y="5471"/>
                  <a:pt x="9341" y="3503"/>
                </a:cubicBezTo>
                <a:cubicBezTo>
                  <a:pt x="9341" y="1635"/>
                  <a:pt x="7339" y="134"/>
                  <a:pt x="4804"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8" name="Google Shape;8208;p39"/>
          <p:cNvSpPr/>
          <p:nvPr/>
        </p:nvSpPr>
        <p:spPr>
          <a:xfrm>
            <a:off x="7691140" y="5625774"/>
            <a:ext cx="847695" cy="761236"/>
          </a:xfrm>
          <a:custGeom>
            <a:avLst/>
            <a:gdLst/>
            <a:ahLst/>
            <a:cxnLst/>
            <a:rect l="l" t="t" r="r" b="b"/>
            <a:pathLst>
              <a:path w="11442" h="10275" extrusionOk="0">
                <a:moveTo>
                  <a:pt x="500" y="1"/>
                </a:moveTo>
                <a:cubicBezTo>
                  <a:pt x="0" y="1"/>
                  <a:pt x="9007" y="5638"/>
                  <a:pt x="11442" y="10275"/>
                </a:cubicBezTo>
                <a:lnTo>
                  <a:pt x="11108" y="4437"/>
                </a:lnTo>
                <a:cubicBezTo>
                  <a:pt x="11108" y="4437"/>
                  <a:pt x="5037" y="67"/>
                  <a:pt x="500" y="1"/>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09" name="Google Shape;8209;p39"/>
          <p:cNvSpPr/>
          <p:nvPr/>
        </p:nvSpPr>
        <p:spPr>
          <a:xfrm>
            <a:off x="7708402" y="5625773"/>
            <a:ext cx="469633" cy="281824"/>
          </a:xfrm>
          <a:custGeom>
            <a:avLst/>
            <a:gdLst/>
            <a:ahLst/>
            <a:cxnLst/>
            <a:rect l="l" t="t" r="r" b="b"/>
            <a:pathLst>
              <a:path w="6339" h="3804" extrusionOk="0">
                <a:moveTo>
                  <a:pt x="267" y="1"/>
                </a:moveTo>
                <a:cubicBezTo>
                  <a:pt x="1" y="1"/>
                  <a:pt x="2436" y="1602"/>
                  <a:pt x="5171" y="3803"/>
                </a:cubicBezTo>
                <a:cubicBezTo>
                  <a:pt x="5771" y="3270"/>
                  <a:pt x="6138" y="2436"/>
                  <a:pt x="6338" y="1768"/>
                </a:cubicBezTo>
                <a:cubicBezTo>
                  <a:pt x="4437" y="834"/>
                  <a:pt x="2202" y="34"/>
                  <a:pt x="267"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0" name="Google Shape;8210;p39"/>
          <p:cNvSpPr/>
          <p:nvPr/>
        </p:nvSpPr>
        <p:spPr>
          <a:xfrm>
            <a:off x="7053473" y="5131693"/>
            <a:ext cx="1149300" cy="867105"/>
          </a:xfrm>
          <a:custGeom>
            <a:avLst/>
            <a:gdLst/>
            <a:ahLst/>
            <a:cxnLst/>
            <a:rect l="l" t="t" r="r" b="b"/>
            <a:pathLst>
              <a:path w="15513" h="11704" extrusionOk="0">
                <a:moveTo>
                  <a:pt x="8765" y="1"/>
                </a:moveTo>
                <a:cubicBezTo>
                  <a:pt x="7837" y="1"/>
                  <a:pt x="6867" y="161"/>
                  <a:pt x="5905" y="498"/>
                </a:cubicBezTo>
                <a:cubicBezTo>
                  <a:pt x="2169" y="1799"/>
                  <a:pt x="1" y="5269"/>
                  <a:pt x="1035" y="8204"/>
                </a:cubicBezTo>
                <a:cubicBezTo>
                  <a:pt x="1825" y="10402"/>
                  <a:pt x="4133" y="11704"/>
                  <a:pt x="6781" y="11704"/>
                </a:cubicBezTo>
                <a:cubicBezTo>
                  <a:pt x="7710" y="11704"/>
                  <a:pt x="8680" y="11544"/>
                  <a:pt x="9641" y="11206"/>
                </a:cubicBezTo>
                <a:cubicBezTo>
                  <a:pt x="13344" y="9872"/>
                  <a:pt x="15512" y="6436"/>
                  <a:pt x="14478" y="3501"/>
                </a:cubicBezTo>
                <a:cubicBezTo>
                  <a:pt x="13712" y="1303"/>
                  <a:pt x="11411" y="1"/>
                  <a:pt x="8765" y="1"/>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11" name="Google Shape;8211;p39"/>
          <p:cNvSpPr/>
          <p:nvPr/>
        </p:nvSpPr>
        <p:spPr>
          <a:xfrm>
            <a:off x="7612015" y="5269937"/>
            <a:ext cx="605581" cy="726638"/>
          </a:xfrm>
          <a:custGeom>
            <a:avLst/>
            <a:gdLst/>
            <a:ahLst/>
            <a:cxnLst/>
            <a:rect l="l" t="t" r="r" b="b"/>
            <a:pathLst>
              <a:path w="8174" h="9808" extrusionOk="0">
                <a:moveTo>
                  <a:pt x="5972" y="0"/>
                </a:moveTo>
                <a:cubicBezTo>
                  <a:pt x="8173" y="6305"/>
                  <a:pt x="67" y="9774"/>
                  <a:pt x="1" y="9807"/>
                </a:cubicBezTo>
                <a:cubicBezTo>
                  <a:pt x="668" y="9740"/>
                  <a:pt x="1368" y="9574"/>
                  <a:pt x="2035" y="9340"/>
                </a:cubicBezTo>
                <a:cubicBezTo>
                  <a:pt x="5771" y="8073"/>
                  <a:pt x="7973" y="4670"/>
                  <a:pt x="6972" y="1701"/>
                </a:cubicBezTo>
                <a:cubicBezTo>
                  <a:pt x="6772" y="1034"/>
                  <a:pt x="6405" y="467"/>
                  <a:pt x="5972"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12" name="Google Shape;8212;p39"/>
          <p:cNvSpPr/>
          <p:nvPr/>
        </p:nvSpPr>
        <p:spPr>
          <a:xfrm>
            <a:off x="7055992" y="5148807"/>
            <a:ext cx="511639" cy="781018"/>
          </a:xfrm>
          <a:custGeom>
            <a:avLst/>
            <a:gdLst/>
            <a:ahLst/>
            <a:cxnLst/>
            <a:rect l="l" t="t" r="r" b="b"/>
            <a:pathLst>
              <a:path w="6906" h="10542" extrusionOk="0">
                <a:moveTo>
                  <a:pt x="6905" y="1"/>
                </a:moveTo>
                <a:lnTo>
                  <a:pt x="6905" y="1"/>
                </a:lnTo>
                <a:cubicBezTo>
                  <a:pt x="6572" y="67"/>
                  <a:pt x="6271" y="134"/>
                  <a:pt x="5938" y="267"/>
                </a:cubicBezTo>
                <a:cubicBezTo>
                  <a:pt x="2235" y="1535"/>
                  <a:pt x="0" y="4937"/>
                  <a:pt x="1001" y="7906"/>
                </a:cubicBezTo>
                <a:cubicBezTo>
                  <a:pt x="1368" y="9040"/>
                  <a:pt x="2169" y="9941"/>
                  <a:pt x="3169" y="10541"/>
                </a:cubicBezTo>
                <a:cubicBezTo>
                  <a:pt x="2269" y="9641"/>
                  <a:pt x="1435" y="8307"/>
                  <a:pt x="1702" y="6439"/>
                </a:cubicBezTo>
                <a:cubicBezTo>
                  <a:pt x="2269" y="2602"/>
                  <a:pt x="6738" y="101"/>
                  <a:pt x="690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13" name="Google Shape;8213;p39"/>
          <p:cNvSpPr/>
          <p:nvPr/>
        </p:nvSpPr>
        <p:spPr>
          <a:xfrm>
            <a:off x="7325372" y="5210596"/>
            <a:ext cx="323832" cy="249670"/>
          </a:xfrm>
          <a:custGeom>
            <a:avLst/>
            <a:gdLst/>
            <a:ahLst/>
            <a:cxnLst/>
            <a:rect l="l" t="t" r="r" b="b"/>
            <a:pathLst>
              <a:path w="4371" h="3370" extrusionOk="0">
                <a:moveTo>
                  <a:pt x="4370" y="0"/>
                </a:moveTo>
                <a:lnTo>
                  <a:pt x="4370" y="0"/>
                </a:lnTo>
                <a:cubicBezTo>
                  <a:pt x="4370" y="1"/>
                  <a:pt x="1735" y="401"/>
                  <a:pt x="0" y="3370"/>
                </a:cubicBezTo>
                <a:cubicBezTo>
                  <a:pt x="0" y="3370"/>
                  <a:pt x="3002" y="701"/>
                  <a:pt x="4370"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14" name="Google Shape;8214;p39"/>
          <p:cNvSpPr/>
          <p:nvPr/>
        </p:nvSpPr>
        <p:spPr>
          <a:xfrm>
            <a:off x="7965410" y="4096042"/>
            <a:ext cx="1925205" cy="2827280"/>
          </a:xfrm>
          <a:custGeom>
            <a:avLst/>
            <a:gdLst/>
            <a:ahLst/>
            <a:cxnLst/>
            <a:rect l="l" t="t" r="r" b="b"/>
            <a:pathLst>
              <a:path w="25986" h="38162" extrusionOk="0">
                <a:moveTo>
                  <a:pt x="1" y="0"/>
                </a:moveTo>
                <a:cubicBezTo>
                  <a:pt x="1" y="1"/>
                  <a:pt x="7273" y="14978"/>
                  <a:pt x="6072" y="38161"/>
                </a:cubicBezTo>
                <a:lnTo>
                  <a:pt x="25986" y="38161"/>
                </a:lnTo>
                <a:cubicBezTo>
                  <a:pt x="22917" y="27654"/>
                  <a:pt x="16412" y="7639"/>
                  <a:pt x="9407" y="701"/>
                </a:cubicBezTo>
                <a:lnTo>
                  <a:pt x="1" y="0"/>
                </a:ln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15" name="Google Shape;8215;p39"/>
          <p:cNvSpPr/>
          <p:nvPr/>
        </p:nvSpPr>
        <p:spPr>
          <a:xfrm>
            <a:off x="8684573" y="4177610"/>
            <a:ext cx="1203606" cy="2745710"/>
          </a:xfrm>
          <a:custGeom>
            <a:avLst/>
            <a:gdLst/>
            <a:ahLst/>
            <a:cxnLst/>
            <a:rect l="l" t="t" r="r" b="b"/>
            <a:pathLst>
              <a:path w="16246" h="37061" extrusionOk="0">
                <a:moveTo>
                  <a:pt x="67" y="0"/>
                </a:moveTo>
                <a:lnTo>
                  <a:pt x="1" y="1234"/>
                </a:lnTo>
                <a:cubicBezTo>
                  <a:pt x="1" y="1234"/>
                  <a:pt x="11275" y="16445"/>
                  <a:pt x="11242" y="36226"/>
                </a:cubicBezTo>
                <a:lnTo>
                  <a:pt x="11576" y="37060"/>
                </a:lnTo>
                <a:lnTo>
                  <a:pt x="16246" y="37060"/>
                </a:lnTo>
                <a:cubicBezTo>
                  <a:pt x="13243" y="26719"/>
                  <a:pt x="6906" y="7239"/>
                  <a:pt x="67"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6" name="Google Shape;8216;p39"/>
          <p:cNvSpPr/>
          <p:nvPr/>
        </p:nvSpPr>
        <p:spPr>
          <a:xfrm>
            <a:off x="7965409" y="4096042"/>
            <a:ext cx="1000979" cy="617880"/>
          </a:xfrm>
          <a:custGeom>
            <a:avLst/>
            <a:gdLst/>
            <a:ahLst/>
            <a:cxnLst/>
            <a:rect l="l" t="t" r="r" b="b"/>
            <a:pathLst>
              <a:path w="13511" h="8340" extrusionOk="0">
                <a:moveTo>
                  <a:pt x="1" y="0"/>
                </a:moveTo>
                <a:cubicBezTo>
                  <a:pt x="1" y="0"/>
                  <a:pt x="1435" y="2969"/>
                  <a:pt x="2936" y="8340"/>
                </a:cubicBezTo>
                <a:cubicBezTo>
                  <a:pt x="2936" y="8340"/>
                  <a:pt x="10208" y="7606"/>
                  <a:pt x="13510" y="6238"/>
                </a:cubicBezTo>
                <a:cubicBezTo>
                  <a:pt x="12176" y="4003"/>
                  <a:pt x="10808" y="2102"/>
                  <a:pt x="9407" y="701"/>
                </a:cubicBezTo>
                <a:lnTo>
                  <a:pt x="1" y="0"/>
                </a:ln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7" name="Google Shape;8217;p39"/>
          <p:cNvSpPr/>
          <p:nvPr/>
        </p:nvSpPr>
        <p:spPr>
          <a:xfrm>
            <a:off x="6776685" y="2382058"/>
            <a:ext cx="2727634" cy="2141611"/>
          </a:xfrm>
          <a:custGeom>
            <a:avLst/>
            <a:gdLst/>
            <a:ahLst/>
            <a:cxnLst/>
            <a:rect l="l" t="t" r="r" b="b"/>
            <a:pathLst>
              <a:path w="36817" h="28907" extrusionOk="0">
                <a:moveTo>
                  <a:pt x="19273" y="0"/>
                </a:moveTo>
                <a:cubicBezTo>
                  <a:pt x="13753" y="0"/>
                  <a:pt x="10850" y="3182"/>
                  <a:pt x="9508" y="5323"/>
                </a:cubicBezTo>
                <a:cubicBezTo>
                  <a:pt x="6839" y="6390"/>
                  <a:pt x="4571" y="8025"/>
                  <a:pt x="3337" y="9793"/>
                </a:cubicBezTo>
                <a:cubicBezTo>
                  <a:pt x="568" y="13895"/>
                  <a:pt x="1" y="19233"/>
                  <a:pt x="2503" y="23669"/>
                </a:cubicBezTo>
                <a:cubicBezTo>
                  <a:pt x="5005" y="28106"/>
                  <a:pt x="11376" y="28906"/>
                  <a:pt x="17647" y="28906"/>
                </a:cubicBezTo>
                <a:cubicBezTo>
                  <a:pt x="21683" y="28906"/>
                  <a:pt x="24352" y="26905"/>
                  <a:pt x="25753" y="25470"/>
                </a:cubicBezTo>
                <a:cubicBezTo>
                  <a:pt x="25804" y="25471"/>
                  <a:pt x="25856" y="25472"/>
                  <a:pt x="25907" y="25472"/>
                </a:cubicBezTo>
                <a:cubicBezTo>
                  <a:pt x="32818" y="25472"/>
                  <a:pt x="36817" y="18822"/>
                  <a:pt x="35426" y="12895"/>
                </a:cubicBezTo>
                <a:cubicBezTo>
                  <a:pt x="33825" y="6090"/>
                  <a:pt x="28955" y="452"/>
                  <a:pt x="20015" y="19"/>
                </a:cubicBezTo>
                <a:cubicBezTo>
                  <a:pt x="19763" y="6"/>
                  <a:pt x="19515" y="0"/>
                  <a:pt x="19273"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18" name="Google Shape;8218;p39"/>
          <p:cNvSpPr/>
          <p:nvPr/>
        </p:nvSpPr>
        <p:spPr>
          <a:xfrm>
            <a:off x="9067677" y="3324953"/>
            <a:ext cx="135948" cy="494378"/>
          </a:xfrm>
          <a:custGeom>
            <a:avLst/>
            <a:gdLst/>
            <a:ahLst/>
            <a:cxnLst/>
            <a:rect l="l" t="t" r="r" b="b"/>
            <a:pathLst>
              <a:path w="1835" h="6673" extrusionOk="0">
                <a:moveTo>
                  <a:pt x="400" y="1"/>
                </a:moveTo>
                <a:cubicBezTo>
                  <a:pt x="1234" y="2136"/>
                  <a:pt x="0" y="6672"/>
                  <a:pt x="0" y="6672"/>
                </a:cubicBezTo>
                <a:cubicBezTo>
                  <a:pt x="1835" y="3770"/>
                  <a:pt x="1434" y="501"/>
                  <a:pt x="1434" y="501"/>
                </a:cubicBezTo>
                <a:lnTo>
                  <a:pt x="400" y="1"/>
                </a:ln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19" name="Google Shape;8219;p39"/>
          <p:cNvSpPr/>
          <p:nvPr/>
        </p:nvSpPr>
        <p:spPr>
          <a:xfrm>
            <a:off x="7728183" y="3338140"/>
            <a:ext cx="1776144" cy="1183010"/>
          </a:xfrm>
          <a:custGeom>
            <a:avLst/>
            <a:gdLst/>
            <a:ahLst/>
            <a:cxnLst/>
            <a:rect l="l" t="t" r="r" b="b"/>
            <a:pathLst>
              <a:path w="23974" h="15968" extrusionOk="0">
                <a:moveTo>
                  <a:pt x="22099" y="0"/>
                </a:moveTo>
                <a:cubicBezTo>
                  <a:pt x="21639" y="0"/>
                  <a:pt x="21282" y="56"/>
                  <a:pt x="21282" y="56"/>
                </a:cubicBezTo>
                <a:cubicBezTo>
                  <a:pt x="21282" y="56"/>
                  <a:pt x="21416" y="4960"/>
                  <a:pt x="18881" y="8496"/>
                </a:cubicBezTo>
                <a:cubicBezTo>
                  <a:pt x="17122" y="10922"/>
                  <a:pt x="14922" y="11308"/>
                  <a:pt x="13734" y="11308"/>
                </a:cubicBezTo>
                <a:cubicBezTo>
                  <a:pt x="13616" y="11308"/>
                  <a:pt x="13507" y="11304"/>
                  <a:pt x="13410" y="11298"/>
                </a:cubicBezTo>
                <a:cubicBezTo>
                  <a:pt x="13877" y="9930"/>
                  <a:pt x="13977" y="8630"/>
                  <a:pt x="13977" y="8629"/>
                </a:cubicBezTo>
                <a:lnTo>
                  <a:pt x="13977" y="8629"/>
                </a:lnTo>
                <a:cubicBezTo>
                  <a:pt x="10931" y="15703"/>
                  <a:pt x="779" y="15768"/>
                  <a:pt x="32" y="15768"/>
                </a:cubicBezTo>
                <a:cubicBezTo>
                  <a:pt x="18" y="15768"/>
                  <a:pt x="8" y="15768"/>
                  <a:pt x="0" y="15768"/>
                </a:cubicBezTo>
                <a:cubicBezTo>
                  <a:pt x="1568" y="15934"/>
                  <a:pt x="3169" y="15968"/>
                  <a:pt x="4804" y="15968"/>
                </a:cubicBezTo>
                <a:cubicBezTo>
                  <a:pt x="8640" y="15968"/>
                  <a:pt x="11242" y="14167"/>
                  <a:pt x="12676" y="12766"/>
                </a:cubicBezTo>
                <a:cubicBezTo>
                  <a:pt x="12743" y="12665"/>
                  <a:pt x="12810" y="12565"/>
                  <a:pt x="12876" y="12465"/>
                </a:cubicBezTo>
                <a:lnTo>
                  <a:pt x="12910" y="12565"/>
                </a:lnTo>
                <a:cubicBezTo>
                  <a:pt x="12961" y="12566"/>
                  <a:pt x="13013" y="12567"/>
                  <a:pt x="13064" y="12567"/>
                </a:cubicBezTo>
                <a:cubicBezTo>
                  <a:pt x="19975" y="12567"/>
                  <a:pt x="23974" y="5917"/>
                  <a:pt x="22583" y="23"/>
                </a:cubicBezTo>
                <a:cubicBezTo>
                  <a:pt x="22416" y="6"/>
                  <a:pt x="22252" y="0"/>
                  <a:pt x="22099"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20" name="Google Shape;8220;p39"/>
          <p:cNvSpPr/>
          <p:nvPr/>
        </p:nvSpPr>
        <p:spPr>
          <a:xfrm>
            <a:off x="6776685" y="2383391"/>
            <a:ext cx="1416158" cy="2068563"/>
          </a:xfrm>
          <a:custGeom>
            <a:avLst/>
            <a:gdLst/>
            <a:ahLst/>
            <a:cxnLst/>
            <a:rect l="l" t="t" r="r" b="b"/>
            <a:pathLst>
              <a:path w="19115" h="27921" extrusionOk="0">
                <a:moveTo>
                  <a:pt x="19115" y="1"/>
                </a:moveTo>
                <a:lnTo>
                  <a:pt x="19115" y="1"/>
                </a:lnTo>
                <a:cubicBezTo>
                  <a:pt x="13677" y="68"/>
                  <a:pt x="10842" y="3203"/>
                  <a:pt x="9508" y="5305"/>
                </a:cubicBezTo>
                <a:cubicBezTo>
                  <a:pt x="6873" y="6372"/>
                  <a:pt x="4571" y="8007"/>
                  <a:pt x="3337" y="9775"/>
                </a:cubicBezTo>
                <a:cubicBezTo>
                  <a:pt x="568" y="13877"/>
                  <a:pt x="1" y="19215"/>
                  <a:pt x="2503" y="23651"/>
                </a:cubicBezTo>
                <a:cubicBezTo>
                  <a:pt x="3770" y="25886"/>
                  <a:pt x="6005" y="27187"/>
                  <a:pt x="8674" y="27921"/>
                </a:cubicBezTo>
                <a:cubicBezTo>
                  <a:pt x="8340" y="27821"/>
                  <a:pt x="2536" y="25986"/>
                  <a:pt x="2870" y="17980"/>
                </a:cubicBezTo>
                <a:cubicBezTo>
                  <a:pt x="3203" y="9741"/>
                  <a:pt x="11509" y="6839"/>
                  <a:pt x="11509" y="6839"/>
                </a:cubicBezTo>
                <a:cubicBezTo>
                  <a:pt x="12310" y="2436"/>
                  <a:pt x="18714" y="134"/>
                  <a:pt x="1911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21" name="Google Shape;8221;p39"/>
          <p:cNvSpPr/>
          <p:nvPr/>
        </p:nvSpPr>
        <p:spPr>
          <a:xfrm>
            <a:off x="9210960" y="4427207"/>
            <a:ext cx="1055359" cy="840287"/>
          </a:xfrm>
          <a:custGeom>
            <a:avLst/>
            <a:gdLst/>
            <a:ahLst/>
            <a:cxnLst/>
            <a:rect l="l" t="t" r="r" b="b"/>
            <a:pathLst>
              <a:path w="14245" h="11342" extrusionOk="0">
                <a:moveTo>
                  <a:pt x="7106" y="0"/>
                </a:moveTo>
                <a:cubicBezTo>
                  <a:pt x="3203" y="0"/>
                  <a:pt x="1" y="2535"/>
                  <a:pt x="1" y="5671"/>
                </a:cubicBezTo>
                <a:cubicBezTo>
                  <a:pt x="1" y="8807"/>
                  <a:pt x="3203" y="11342"/>
                  <a:pt x="7106" y="11342"/>
                </a:cubicBezTo>
                <a:cubicBezTo>
                  <a:pt x="11042" y="11342"/>
                  <a:pt x="14244" y="8807"/>
                  <a:pt x="14244" y="5671"/>
                </a:cubicBezTo>
                <a:cubicBezTo>
                  <a:pt x="14244" y="2535"/>
                  <a:pt x="11042" y="0"/>
                  <a:pt x="7106"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22" name="Google Shape;8222;p39"/>
          <p:cNvSpPr/>
          <p:nvPr/>
        </p:nvSpPr>
        <p:spPr>
          <a:xfrm>
            <a:off x="9285122" y="4607606"/>
            <a:ext cx="944081" cy="595653"/>
          </a:xfrm>
          <a:custGeom>
            <a:avLst/>
            <a:gdLst/>
            <a:ahLst/>
            <a:cxnLst/>
            <a:rect l="l" t="t" r="r" b="b"/>
            <a:pathLst>
              <a:path w="12743" h="8040" extrusionOk="0">
                <a:moveTo>
                  <a:pt x="6372" y="0"/>
                </a:moveTo>
                <a:cubicBezTo>
                  <a:pt x="2869" y="0"/>
                  <a:pt x="0" y="1802"/>
                  <a:pt x="0" y="4037"/>
                </a:cubicBezTo>
                <a:cubicBezTo>
                  <a:pt x="0" y="6238"/>
                  <a:pt x="2869" y="8039"/>
                  <a:pt x="6372" y="8039"/>
                </a:cubicBezTo>
                <a:cubicBezTo>
                  <a:pt x="9874" y="8039"/>
                  <a:pt x="12743" y="6238"/>
                  <a:pt x="12743" y="4037"/>
                </a:cubicBezTo>
                <a:cubicBezTo>
                  <a:pt x="12743" y="1802"/>
                  <a:pt x="9874" y="0"/>
                  <a:pt x="6372" y="0"/>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23" name="Google Shape;8223;p39"/>
          <p:cNvSpPr/>
          <p:nvPr/>
        </p:nvSpPr>
        <p:spPr>
          <a:xfrm>
            <a:off x="9361728" y="4874466"/>
            <a:ext cx="284268" cy="798353"/>
          </a:xfrm>
          <a:custGeom>
            <a:avLst/>
            <a:gdLst/>
            <a:ahLst/>
            <a:cxnLst/>
            <a:rect l="l" t="t" r="r" b="b"/>
            <a:pathLst>
              <a:path w="3837" h="10776" extrusionOk="0">
                <a:moveTo>
                  <a:pt x="3837" y="1"/>
                </a:moveTo>
                <a:cubicBezTo>
                  <a:pt x="3836" y="1"/>
                  <a:pt x="1635" y="3237"/>
                  <a:pt x="1" y="6839"/>
                </a:cubicBezTo>
                <a:cubicBezTo>
                  <a:pt x="534" y="8140"/>
                  <a:pt x="1068" y="9474"/>
                  <a:pt x="1568" y="10775"/>
                </a:cubicBezTo>
                <a:cubicBezTo>
                  <a:pt x="1435" y="8874"/>
                  <a:pt x="1768" y="5505"/>
                  <a:pt x="3837"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24" name="Google Shape;8224;p39"/>
          <p:cNvSpPr/>
          <p:nvPr/>
        </p:nvSpPr>
        <p:spPr>
          <a:xfrm>
            <a:off x="9173917" y="4311039"/>
            <a:ext cx="1055284" cy="840287"/>
          </a:xfrm>
          <a:custGeom>
            <a:avLst/>
            <a:gdLst/>
            <a:ahLst/>
            <a:cxnLst/>
            <a:rect l="l" t="t" r="r" b="b"/>
            <a:pathLst>
              <a:path w="14244" h="11342" extrusionOk="0">
                <a:moveTo>
                  <a:pt x="7139" y="0"/>
                </a:moveTo>
                <a:cubicBezTo>
                  <a:pt x="3203" y="0"/>
                  <a:pt x="0" y="2536"/>
                  <a:pt x="0" y="5671"/>
                </a:cubicBezTo>
                <a:cubicBezTo>
                  <a:pt x="0" y="8807"/>
                  <a:pt x="3203" y="11342"/>
                  <a:pt x="7139" y="11342"/>
                </a:cubicBezTo>
                <a:cubicBezTo>
                  <a:pt x="11042" y="11342"/>
                  <a:pt x="14244" y="8807"/>
                  <a:pt x="14244" y="5671"/>
                </a:cubicBezTo>
                <a:cubicBezTo>
                  <a:pt x="14244" y="2536"/>
                  <a:pt x="11042" y="0"/>
                  <a:pt x="7139"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25" name="Google Shape;8225;p39"/>
          <p:cNvSpPr/>
          <p:nvPr/>
        </p:nvSpPr>
        <p:spPr>
          <a:xfrm>
            <a:off x="9208516" y="4449434"/>
            <a:ext cx="1020686" cy="701893"/>
          </a:xfrm>
          <a:custGeom>
            <a:avLst/>
            <a:gdLst/>
            <a:ahLst/>
            <a:cxnLst/>
            <a:rect l="l" t="t" r="r" b="b"/>
            <a:pathLst>
              <a:path w="13777" h="9474" extrusionOk="0">
                <a:moveTo>
                  <a:pt x="11942" y="0"/>
                </a:moveTo>
                <a:cubicBezTo>
                  <a:pt x="11942" y="67"/>
                  <a:pt x="13076" y="4237"/>
                  <a:pt x="10775" y="6739"/>
                </a:cubicBezTo>
                <a:cubicBezTo>
                  <a:pt x="9681" y="7929"/>
                  <a:pt x="7903" y="8375"/>
                  <a:pt x="6102" y="8375"/>
                </a:cubicBezTo>
                <a:cubicBezTo>
                  <a:pt x="6036" y="8375"/>
                  <a:pt x="5971" y="8374"/>
                  <a:pt x="5905" y="8373"/>
                </a:cubicBezTo>
                <a:cubicBezTo>
                  <a:pt x="7139" y="8040"/>
                  <a:pt x="8106" y="7639"/>
                  <a:pt x="8340" y="7339"/>
                </a:cubicBezTo>
                <a:lnTo>
                  <a:pt x="8340" y="7339"/>
                </a:lnTo>
                <a:cubicBezTo>
                  <a:pt x="8340" y="7339"/>
                  <a:pt x="7432" y="7467"/>
                  <a:pt x="6173" y="7467"/>
                </a:cubicBezTo>
                <a:cubicBezTo>
                  <a:pt x="4283" y="7467"/>
                  <a:pt x="1602" y="7179"/>
                  <a:pt x="0" y="5738"/>
                </a:cubicBezTo>
                <a:lnTo>
                  <a:pt x="0" y="5738"/>
                </a:lnTo>
                <a:cubicBezTo>
                  <a:pt x="1001" y="7906"/>
                  <a:pt x="3603" y="9474"/>
                  <a:pt x="6672" y="9474"/>
                </a:cubicBezTo>
                <a:cubicBezTo>
                  <a:pt x="10608" y="9474"/>
                  <a:pt x="13777" y="6939"/>
                  <a:pt x="13777" y="3803"/>
                </a:cubicBezTo>
                <a:cubicBezTo>
                  <a:pt x="13777" y="2335"/>
                  <a:pt x="13076" y="1001"/>
                  <a:pt x="11942"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26" name="Google Shape;8226;p39"/>
          <p:cNvSpPr/>
          <p:nvPr/>
        </p:nvSpPr>
        <p:spPr>
          <a:xfrm>
            <a:off x="8247163" y="4965961"/>
            <a:ext cx="336129" cy="1957359"/>
          </a:xfrm>
          <a:custGeom>
            <a:avLst/>
            <a:gdLst/>
            <a:ahLst/>
            <a:cxnLst/>
            <a:rect l="l" t="t" r="r" b="b"/>
            <a:pathLst>
              <a:path w="4537" h="26420" extrusionOk="0">
                <a:moveTo>
                  <a:pt x="0" y="0"/>
                </a:moveTo>
                <a:cubicBezTo>
                  <a:pt x="1535" y="6538"/>
                  <a:pt x="2836" y="15578"/>
                  <a:pt x="2269" y="26419"/>
                </a:cubicBezTo>
                <a:lnTo>
                  <a:pt x="3436" y="26419"/>
                </a:lnTo>
                <a:cubicBezTo>
                  <a:pt x="4537" y="8541"/>
                  <a:pt x="1" y="1"/>
                  <a:pt x="0" y="0"/>
                </a:cubicBezTo>
                <a:close/>
              </a:path>
            </a:pathLst>
          </a:custGeom>
          <a:solidFill>
            <a:srgbClr val="A88661"/>
          </a:solidFill>
          <a:ln>
            <a:noFill/>
          </a:ln>
        </p:spPr>
        <p:txBody>
          <a:bodyPr spcFirstLastPara="1" wrap="square" lIns="121598" tIns="121598" rIns="121598" bIns="121598" anchor="ctr" anchorCtr="0">
            <a:noAutofit/>
          </a:bodyPr>
          <a:lstStyle/>
          <a:p>
            <a:endParaRPr sz="2479"/>
          </a:p>
        </p:txBody>
      </p:sp>
      <p:sp>
        <p:nvSpPr>
          <p:cNvPr id="8227" name="Google Shape;8227;p39"/>
          <p:cNvSpPr/>
          <p:nvPr/>
        </p:nvSpPr>
        <p:spPr>
          <a:xfrm>
            <a:off x="7883840" y="2044817"/>
            <a:ext cx="2365130" cy="1411195"/>
          </a:xfrm>
          <a:custGeom>
            <a:avLst/>
            <a:gdLst/>
            <a:ahLst/>
            <a:cxnLst/>
            <a:rect l="l" t="t" r="r" b="b"/>
            <a:pathLst>
              <a:path w="31924" h="19048" extrusionOk="0">
                <a:moveTo>
                  <a:pt x="11209" y="1"/>
                </a:moveTo>
                <a:cubicBezTo>
                  <a:pt x="5005" y="1"/>
                  <a:pt x="1" y="4004"/>
                  <a:pt x="1" y="8874"/>
                </a:cubicBezTo>
                <a:cubicBezTo>
                  <a:pt x="1" y="13777"/>
                  <a:pt x="5005" y="17747"/>
                  <a:pt x="11209" y="17747"/>
                </a:cubicBezTo>
                <a:cubicBezTo>
                  <a:pt x="12276" y="17747"/>
                  <a:pt x="13310" y="17647"/>
                  <a:pt x="14278" y="17413"/>
                </a:cubicBezTo>
                <a:cubicBezTo>
                  <a:pt x="16079" y="18447"/>
                  <a:pt x="18314" y="19048"/>
                  <a:pt x="20716" y="19048"/>
                </a:cubicBezTo>
                <a:cubicBezTo>
                  <a:pt x="26920" y="19048"/>
                  <a:pt x="31924" y="15045"/>
                  <a:pt x="31924" y="10175"/>
                </a:cubicBezTo>
                <a:cubicBezTo>
                  <a:pt x="31924" y="5271"/>
                  <a:pt x="26920" y="1302"/>
                  <a:pt x="20716" y="1302"/>
                </a:cubicBezTo>
                <a:cubicBezTo>
                  <a:pt x="19648" y="1302"/>
                  <a:pt x="18614" y="1402"/>
                  <a:pt x="17647" y="1635"/>
                </a:cubicBezTo>
                <a:cubicBezTo>
                  <a:pt x="15846" y="635"/>
                  <a:pt x="13611" y="1"/>
                  <a:pt x="11209"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28" name="Google Shape;8228;p39"/>
          <p:cNvSpPr/>
          <p:nvPr/>
        </p:nvSpPr>
        <p:spPr>
          <a:xfrm>
            <a:off x="8301542" y="2230181"/>
            <a:ext cx="1890607" cy="1057803"/>
          </a:xfrm>
          <a:custGeom>
            <a:avLst/>
            <a:gdLst/>
            <a:ahLst/>
            <a:cxnLst/>
            <a:rect l="l" t="t" r="r" b="b"/>
            <a:pathLst>
              <a:path w="25519" h="14278" extrusionOk="0">
                <a:moveTo>
                  <a:pt x="15511" y="1"/>
                </a:moveTo>
                <a:cubicBezTo>
                  <a:pt x="9941" y="1"/>
                  <a:pt x="5471" y="3203"/>
                  <a:pt x="5471" y="7139"/>
                </a:cubicBezTo>
                <a:cubicBezTo>
                  <a:pt x="5471" y="7306"/>
                  <a:pt x="5471" y="7439"/>
                  <a:pt x="5504" y="7606"/>
                </a:cubicBezTo>
                <a:cubicBezTo>
                  <a:pt x="2402" y="7806"/>
                  <a:pt x="0" y="9141"/>
                  <a:pt x="0" y="10775"/>
                </a:cubicBezTo>
                <a:cubicBezTo>
                  <a:pt x="0" y="12543"/>
                  <a:pt x="2802" y="13977"/>
                  <a:pt x="6271" y="13977"/>
                </a:cubicBezTo>
                <a:cubicBezTo>
                  <a:pt x="7806" y="13977"/>
                  <a:pt x="9207" y="13677"/>
                  <a:pt x="10274" y="13244"/>
                </a:cubicBezTo>
                <a:cubicBezTo>
                  <a:pt x="11809" y="13877"/>
                  <a:pt x="13577" y="14278"/>
                  <a:pt x="15511" y="14278"/>
                </a:cubicBezTo>
                <a:cubicBezTo>
                  <a:pt x="21049" y="14278"/>
                  <a:pt x="25519" y="11075"/>
                  <a:pt x="25519" y="7139"/>
                </a:cubicBezTo>
                <a:cubicBezTo>
                  <a:pt x="25519" y="3203"/>
                  <a:pt x="21049" y="1"/>
                  <a:pt x="15511"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29" name="Google Shape;8229;p39"/>
          <p:cNvSpPr/>
          <p:nvPr/>
        </p:nvSpPr>
        <p:spPr>
          <a:xfrm>
            <a:off x="8897128" y="2516895"/>
            <a:ext cx="1947432" cy="1124482"/>
          </a:xfrm>
          <a:custGeom>
            <a:avLst/>
            <a:gdLst/>
            <a:ahLst/>
            <a:cxnLst/>
            <a:rect l="l" t="t" r="r" b="b"/>
            <a:pathLst>
              <a:path w="26286" h="15178" extrusionOk="0">
                <a:moveTo>
                  <a:pt x="0" y="0"/>
                </a:moveTo>
                <a:lnTo>
                  <a:pt x="0" y="0"/>
                </a:lnTo>
                <a:cubicBezTo>
                  <a:pt x="8440" y="3769"/>
                  <a:pt x="22016" y="15178"/>
                  <a:pt x="22016" y="15178"/>
                </a:cubicBezTo>
                <a:cubicBezTo>
                  <a:pt x="22016" y="15178"/>
                  <a:pt x="26286" y="12242"/>
                  <a:pt x="20849" y="7739"/>
                </a:cubicBezTo>
                <a:cubicBezTo>
                  <a:pt x="15412" y="3236"/>
                  <a:pt x="1" y="0"/>
                  <a:pt x="0" y="0"/>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0" name="Google Shape;8230;p39"/>
          <p:cNvSpPr/>
          <p:nvPr/>
        </p:nvSpPr>
        <p:spPr>
          <a:xfrm>
            <a:off x="9757130" y="3045721"/>
            <a:ext cx="835396" cy="595653"/>
          </a:xfrm>
          <a:custGeom>
            <a:avLst/>
            <a:gdLst/>
            <a:ahLst/>
            <a:cxnLst/>
            <a:rect l="l" t="t" r="r" b="b"/>
            <a:pathLst>
              <a:path w="11276" h="8040" extrusionOk="0">
                <a:moveTo>
                  <a:pt x="1" y="1"/>
                </a:moveTo>
                <a:lnTo>
                  <a:pt x="1" y="1"/>
                </a:lnTo>
                <a:cubicBezTo>
                  <a:pt x="5638" y="4070"/>
                  <a:pt x="10408" y="8040"/>
                  <a:pt x="10408" y="8040"/>
                </a:cubicBezTo>
                <a:cubicBezTo>
                  <a:pt x="10408" y="8040"/>
                  <a:pt x="10875" y="7739"/>
                  <a:pt x="11275" y="7172"/>
                </a:cubicBezTo>
                <a:cubicBezTo>
                  <a:pt x="6706" y="2736"/>
                  <a:pt x="67" y="34"/>
                  <a:pt x="1"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1" name="Google Shape;8231;p39"/>
          <p:cNvSpPr/>
          <p:nvPr/>
        </p:nvSpPr>
        <p:spPr>
          <a:xfrm>
            <a:off x="9458115" y="2717075"/>
            <a:ext cx="709302" cy="484451"/>
          </a:xfrm>
          <a:custGeom>
            <a:avLst/>
            <a:gdLst/>
            <a:ahLst/>
            <a:cxnLst/>
            <a:rect l="l" t="t" r="r" b="b"/>
            <a:pathLst>
              <a:path w="9574" h="6539" extrusionOk="0">
                <a:moveTo>
                  <a:pt x="2502" y="0"/>
                </a:moveTo>
                <a:lnTo>
                  <a:pt x="0" y="1668"/>
                </a:lnTo>
                <a:cubicBezTo>
                  <a:pt x="2402" y="3236"/>
                  <a:pt x="4771" y="4937"/>
                  <a:pt x="6905" y="6538"/>
                </a:cubicBezTo>
                <a:cubicBezTo>
                  <a:pt x="8306" y="5471"/>
                  <a:pt x="9174" y="3803"/>
                  <a:pt x="9574" y="2769"/>
                </a:cubicBezTo>
                <a:cubicBezTo>
                  <a:pt x="7439" y="1735"/>
                  <a:pt x="4937" y="801"/>
                  <a:pt x="2502"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2" name="Google Shape;8232;p39"/>
          <p:cNvSpPr/>
          <p:nvPr/>
        </p:nvSpPr>
        <p:spPr>
          <a:xfrm>
            <a:off x="6808838" y="38118"/>
            <a:ext cx="5352955" cy="2720817"/>
          </a:xfrm>
          <a:custGeom>
            <a:avLst/>
            <a:gdLst/>
            <a:ahLst/>
            <a:cxnLst/>
            <a:rect l="l" t="t" r="r" b="b"/>
            <a:pathLst>
              <a:path w="72253" h="36725" extrusionOk="0">
                <a:moveTo>
                  <a:pt x="51704" y="1"/>
                </a:moveTo>
                <a:cubicBezTo>
                  <a:pt x="49369" y="1869"/>
                  <a:pt x="47401" y="3937"/>
                  <a:pt x="45867" y="6072"/>
                </a:cubicBezTo>
                <a:cubicBezTo>
                  <a:pt x="45500" y="6172"/>
                  <a:pt x="45166" y="6239"/>
                  <a:pt x="44799" y="6339"/>
                </a:cubicBezTo>
                <a:cubicBezTo>
                  <a:pt x="43465" y="6706"/>
                  <a:pt x="42164" y="7139"/>
                  <a:pt x="40930" y="7606"/>
                </a:cubicBezTo>
                <a:cubicBezTo>
                  <a:pt x="38152" y="4962"/>
                  <a:pt x="33451" y="3472"/>
                  <a:pt x="27979" y="3472"/>
                </a:cubicBezTo>
                <a:cubicBezTo>
                  <a:pt x="25236" y="3472"/>
                  <a:pt x="22299" y="3847"/>
                  <a:pt x="19314" y="4638"/>
                </a:cubicBezTo>
                <a:cubicBezTo>
                  <a:pt x="7840" y="7706"/>
                  <a:pt x="1" y="15779"/>
                  <a:pt x="1835" y="22684"/>
                </a:cubicBezTo>
                <a:cubicBezTo>
                  <a:pt x="3155" y="27776"/>
                  <a:pt x="9392" y="30824"/>
                  <a:pt x="17168" y="30824"/>
                </a:cubicBezTo>
                <a:cubicBezTo>
                  <a:pt x="17645" y="30824"/>
                  <a:pt x="18127" y="30813"/>
                  <a:pt x="18614" y="30790"/>
                </a:cubicBezTo>
                <a:cubicBezTo>
                  <a:pt x="21376" y="33507"/>
                  <a:pt x="26131" y="35035"/>
                  <a:pt x="31667" y="35035"/>
                </a:cubicBezTo>
                <a:cubicBezTo>
                  <a:pt x="34422" y="35035"/>
                  <a:pt x="37370" y="34656"/>
                  <a:pt x="40363" y="33858"/>
                </a:cubicBezTo>
                <a:cubicBezTo>
                  <a:pt x="41730" y="33491"/>
                  <a:pt x="42998" y="33058"/>
                  <a:pt x="44232" y="32591"/>
                </a:cubicBezTo>
                <a:cubicBezTo>
                  <a:pt x="47010" y="35235"/>
                  <a:pt x="51711" y="36725"/>
                  <a:pt x="57183" y="36725"/>
                </a:cubicBezTo>
                <a:cubicBezTo>
                  <a:pt x="59926" y="36725"/>
                  <a:pt x="62863" y="36350"/>
                  <a:pt x="65848" y="35560"/>
                </a:cubicBezTo>
                <a:cubicBezTo>
                  <a:pt x="68149" y="34926"/>
                  <a:pt x="70284" y="34125"/>
                  <a:pt x="72252" y="33158"/>
                </a:cubicBezTo>
                <a:lnTo>
                  <a:pt x="72252" y="1"/>
                </a:ln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33" name="Google Shape;8233;p39"/>
          <p:cNvSpPr/>
          <p:nvPr/>
        </p:nvSpPr>
        <p:spPr>
          <a:xfrm>
            <a:off x="7228985" y="381657"/>
            <a:ext cx="4932811" cy="2004329"/>
          </a:xfrm>
          <a:custGeom>
            <a:avLst/>
            <a:gdLst/>
            <a:ahLst/>
            <a:cxnLst/>
            <a:rect l="l" t="t" r="r" b="b"/>
            <a:pathLst>
              <a:path w="66582" h="27054" extrusionOk="0">
                <a:moveTo>
                  <a:pt x="37560" y="1"/>
                </a:moveTo>
                <a:cubicBezTo>
                  <a:pt x="29755" y="1"/>
                  <a:pt x="22817" y="1768"/>
                  <a:pt x="18447" y="4504"/>
                </a:cubicBezTo>
                <a:cubicBezTo>
                  <a:pt x="17012" y="4170"/>
                  <a:pt x="15445" y="4003"/>
                  <a:pt x="13810" y="4003"/>
                </a:cubicBezTo>
                <a:cubicBezTo>
                  <a:pt x="6171" y="4003"/>
                  <a:pt x="0" y="7773"/>
                  <a:pt x="0" y="12409"/>
                </a:cubicBezTo>
                <a:cubicBezTo>
                  <a:pt x="0" y="17079"/>
                  <a:pt x="6171" y="20849"/>
                  <a:pt x="13810" y="20849"/>
                </a:cubicBezTo>
                <a:cubicBezTo>
                  <a:pt x="16579" y="20849"/>
                  <a:pt x="19147" y="20348"/>
                  <a:pt x="21316" y="19481"/>
                </a:cubicBezTo>
                <a:cubicBezTo>
                  <a:pt x="25585" y="21349"/>
                  <a:pt x="31289" y="22483"/>
                  <a:pt x="37560" y="22483"/>
                </a:cubicBezTo>
                <a:cubicBezTo>
                  <a:pt x="39862" y="22483"/>
                  <a:pt x="42130" y="22316"/>
                  <a:pt x="44265" y="22016"/>
                </a:cubicBezTo>
                <a:cubicBezTo>
                  <a:pt x="47601" y="25085"/>
                  <a:pt x="52838" y="27053"/>
                  <a:pt x="58742" y="27053"/>
                </a:cubicBezTo>
                <a:cubicBezTo>
                  <a:pt x="61544" y="27053"/>
                  <a:pt x="64213" y="26620"/>
                  <a:pt x="66581" y="25819"/>
                </a:cubicBezTo>
                <a:lnTo>
                  <a:pt x="66581" y="2602"/>
                </a:lnTo>
                <a:cubicBezTo>
                  <a:pt x="64213" y="1802"/>
                  <a:pt x="61544" y="1368"/>
                  <a:pt x="58742" y="1368"/>
                </a:cubicBezTo>
                <a:cubicBezTo>
                  <a:pt x="56341" y="1368"/>
                  <a:pt x="54072" y="1702"/>
                  <a:pt x="51971" y="2302"/>
                </a:cubicBezTo>
                <a:cubicBezTo>
                  <a:pt x="47968" y="868"/>
                  <a:pt x="42964" y="1"/>
                  <a:pt x="37560"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34" name="Google Shape;8234;p39"/>
          <p:cNvSpPr/>
          <p:nvPr/>
        </p:nvSpPr>
        <p:spPr>
          <a:xfrm>
            <a:off x="11403049" y="1053841"/>
            <a:ext cx="758791" cy="1603967"/>
          </a:xfrm>
          <a:custGeom>
            <a:avLst/>
            <a:gdLst/>
            <a:ahLst/>
            <a:cxnLst/>
            <a:rect l="l" t="t" r="r" b="b"/>
            <a:pathLst>
              <a:path w="10242" h="21650" extrusionOk="0">
                <a:moveTo>
                  <a:pt x="10241" y="1"/>
                </a:moveTo>
                <a:lnTo>
                  <a:pt x="1" y="15078"/>
                </a:lnTo>
                <a:lnTo>
                  <a:pt x="4737" y="21649"/>
                </a:lnTo>
                <a:cubicBezTo>
                  <a:pt x="4737" y="21649"/>
                  <a:pt x="7739" y="12810"/>
                  <a:pt x="10241" y="6539"/>
                </a:cubicBezTo>
                <a:lnTo>
                  <a:pt x="10241" y="1"/>
                </a:ln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5" name="Google Shape;8235;p39"/>
          <p:cNvSpPr/>
          <p:nvPr/>
        </p:nvSpPr>
        <p:spPr>
          <a:xfrm>
            <a:off x="11403049" y="1113183"/>
            <a:ext cx="758791" cy="1384005"/>
          </a:xfrm>
          <a:custGeom>
            <a:avLst/>
            <a:gdLst/>
            <a:ahLst/>
            <a:cxnLst/>
            <a:rect l="l" t="t" r="r" b="b"/>
            <a:pathLst>
              <a:path w="10242" h="18681" extrusionOk="0">
                <a:moveTo>
                  <a:pt x="9708" y="0"/>
                </a:moveTo>
                <a:lnTo>
                  <a:pt x="1" y="14277"/>
                </a:lnTo>
                <a:lnTo>
                  <a:pt x="1368" y="16212"/>
                </a:lnTo>
                <a:lnTo>
                  <a:pt x="4470" y="18680"/>
                </a:lnTo>
                <a:lnTo>
                  <a:pt x="7639" y="9540"/>
                </a:lnTo>
                <a:lnTo>
                  <a:pt x="8673" y="9741"/>
                </a:lnTo>
                <a:cubicBezTo>
                  <a:pt x="9207" y="8373"/>
                  <a:pt x="9741" y="7005"/>
                  <a:pt x="10241" y="5738"/>
                </a:cubicBezTo>
                <a:lnTo>
                  <a:pt x="10241" y="267"/>
                </a:lnTo>
                <a:cubicBezTo>
                  <a:pt x="10074" y="167"/>
                  <a:pt x="9874" y="100"/>
                  <a:pt x="9708"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6" name="Google Shape;8236;p39"/>
          <p:cNvSpPr/>
          <p:nvPr/>
        </p:nvSpPr>
        <p:spPr>
          <a:xfrm>
            <a:off x="9991912" y="1004426"/>
            <a:ext cx="2169913" cy="5925567"/>
          </a:xfrm>
          <a:custGeom>
            <a:avLst/>
            <a:gdLst/>
            <a:ahLst/>
            <a:cxnLst/>
            <a:rect l="l" t="t" r="r" b="b"/>
            <a:pathLst>
              <a:path w="29289" h="79982" extrusionOk="0">
                <a:moveTo>
                  <a:pt x="10775" y="79924"/>
                </a:moveTo>
                <a:cubicBezTo>
                  <a:pt x="10775" y="79924"/>
                  <a:pt x="10775" y="79924"/>
                  <a:pt x="10775" y="79924"/>
                </a:cubicBezTo>
                <a:cubicBezTo>
                  <a:pt x="10775" y="79924"/>
                  <a:pt x="10775" y="79924"/>
                  <a:pt x="10775" y="79924"/>
                </a:cubicBezTo>
                <a:close/>
                <a:moveTo>
                  <a:pt x="13944" y="1"/>
                </a:moveTo>
                <a:lnTo>
                  <a:pt x="1" y="5838"/>
                </a:lnTo>
                <a:cubicBezTo>
                  <a:pt x="1" y="5838"/>
                  <a:pt x="12510" y="46000"/>
                  <a:pt x="10775" y="79924"/>
                </a:cubicBezTo>
                <a:lnTo>
                  <a:pt x="10775" y="79924"/>
                </a:lnTo>
                <a:cubicBezTo>
                  <a:pt x="10775" y="79922"/>
                  <a:pt x="10891" y="79921"/>
                  <a:pt x="11104" y="79921"/>
                </a:cubicBezTo>
                <a:cubicBezTo>
                  <a:pt x="12640" y="79921"/>
                  <a:pt x="19226" y="79981"/>
                  <a:pt x="24033" y="79981"/>
                </a:cubicBezTo>
                <a:cubicBezTo>
                  <a:pt x="26896" y="79981"/>
                  <a:pt x="29128" y="79960"/>
                  <a:pt x="29288" y="79891"/>
                </a:cubicBezTo>
                <a:lnTo>
                  <a:pt x="29288" y="30856"/>
                </a:lnTo>
                <a:cubicBezTo>
                  <a:pt x="24418" y="19981"/>
                  <a:pt x="18881" y="8907"/>
                  <a:pt x="13944" y="1"/>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7" name="Google Shape;8237;p39"/>
          <p:cNvSpPr/>
          <p:nvPr/>
        </p:nvSpPr>
        <p:spPr>
          <a:xfrm>
            <a:off x="10174833" y="2099197"/>
            <a:ext cx="879849" cy="4826571"/>
          </a:xfrm>
          <a:custGeom>
            <a:avLst/>
            <a:gdLst/>
            <a:ahLst/>
            <a:cxnLst/>
            <a:rect l="l" t="t" r="r" b="b"/>
            <a:pathLst>
              <a:path w="11876" h="65148" extrusionOk="0">
                <a:moveTo>
                  <a:pt x="0" y="1"/>
                </a:moveTo>
                <a:lnTo>
                  <a:pt x="0" y="1"/>
                </a:lnTo>
                <a:cubicBezTo>
                  <a:pt x="3569" y="13744"/>
                  <a:pt x="9540" y="41030"/>
                  <a:pt x="8306" y="65114"/>
                </a:cubicBezTo>
                <a:cubicBezTo>
                  <a:pt x="8306" y="65114"/>
                  <a:pt x="9774" y="65147"/>
                  <a:pt x="11875" y="65147"/>
                </a:cubicBezTo>
                <a:cubicBezTo>
                  <a:pt x="10174" y="32958"/>
                  <a:pt x="1768" y="5505"/>
                  <a:pt x="234" y="735"/>
                </a:cubicBezTo>
                <a:cubicBezTo>
                  <a:pt x="100" y="268"/>
                  <a:pt x="0" y="1"/>
                  <a:pt x="0" y="1"/>
                </a:cubicBezTo>
                <a:close/>
              </a:path>
            </a:pathLst>
          </a:custGeom>
          <a:solidFill>
            <a:srgbClr val="A88661"/>
          </a:solidFill>
          <a:ln>
            <a:noFill/>
          </a:ln>
        </p:spPr>
        <p:txBody>
          <a:bodyPr spcFirstLastPara="1" wrap="square" lIns="121598" tIns="121598" rIns="121598" bIns="121598" anchor="ctr" anchorCtr="0">
            <a:noAutofit/>
          </a:bodyPr>
          <a:lstStyle/>
          <a:p>
            <a:endParaRPr sz="2479"/>
          </a:p>
        </p:txBody>
      </p:sp>
      <p:sp>
        <p:nvSpPr>
          <p:cNvPr id="8238" name="Google Shape;8238;p39"/>
          <p:cNvSpPr/>
          <p:nvPr/>
        </p:nvSpPr>
        <p:spPr>
          <a:xfrm>
            <a:off x="9991912" y="1004426"/>
            <a:ext cx="2169913" cy="2654288"/>
          </a:xfrm>
          <a:custGeom>
            <a:avLst/>
            <a:gdLst/>
            <a:ahLst/>
            <a:cxnLst/>
            <a:rect l="l" t="t" r="r" b="b"/>
            <a:pathLst>
              <a:path w="29289" h="35827" extrusionOk="0">
                <a:moveTo>
                  <a:pt x="13944" y="1"/>
                </a:moveTo>
                <a:lnTo>
                  <a:pt x="1" y="5838"/>
                </a:lnTo>
                <a:cubicBezTo>
                  <a:pt x="1" y="5838"/>
                  <a:pt x="534" y="7539"/>
                  <a:pt x="1335" y="10541"/>
                </a:cubicBezTo>
                <a:cubicBezTo>
                  <a:pt x="4737" y="10508"/>
                  <a:pt x="10642" y="10208"/>
                  <a:pt x="15578" y="9140"/>
                </a:cubicBezTo>
                <a:cubicBezTo>
                  <a:pt x="18214" y="13343"/>
                  <a:pt x="25519" y="25652"/>
                  <a:pt x="29288" y="35826"/>
                </a:cubicBezTo>
                <a:lnTo>
                  <a:pt x="29288" y="30856"/>
                </a:lnTo>
                <a:cubicBezTo>
                  <a:pt x="25852" y="23184"/>
                  <a:pt x="22083" y="15412"/>
                  <a:pt x="18414" y="8373"/>
                </a:cubicBezTo>
                <a:cubicBezTo>
                  <a:pt x="16879" y="5438"/>
                  <a:pt x="15378" y="2636"/>
                  <a:pt x="13944"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9" name="Google Shape;8239;p39"/>
          <p:cNvSpPr/>
          <p:nvPr/>
        </p:nvSpPr>
        <p:spPr>
          <a:xfrm>
            <a:off x="10328044" y="8484"/>
            <a:ext cx="1833783" cy="884812"/>
          </a:xfrm>
          <a:custGeom>
            <a:avLst/>
            <a:gdLst/>
            <a:ahLst/>
            <a:cxnLst/>
            <a:rect l="l" t="t" r="r" b="b"/>
            <a:pathLst>
              <a:path w="24752" h="11943" extrusionOk="0">
                <a:moveTo>
                  <a:pt x="100" y="1"/>
                </a:moveTo>
                <a:cubicBezTo>
                  <a:pt x="34" y="301"/>
                  <a:pt x="0" y="634"/>
                  <a:pt x="0" y="935"/>
                </a:cubicBezTo>
                <a:cubicBezTo>
                  <a:pt x="0" y="7006"/>
                  <a:pt x="8840" y="11942"/>
                  <a:pt x="19714" y="11942"/>
                </a:cubicBezTo>
                <a:cubicBezTo>
                  <a:pt x="21449" y="11942"/>
                  <a:pt x="23150" y="11809"/>
                  <a:pt x="24751" y="11576"/>
                </a:cubicBezTo>
                <a:lnTo>
                  <a:pt x="24751" y="1"/>
                </a:ln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0" name="Google Shape;8240;p39"/>
          <p:cNvSpPr/>
          <p:nvPr/>
        </p:nvSpPr>
        <p:spPr>
          <a:xfrm>
            <a:off x="6401063" y="8484"/>
            <a:ext cx="5372735" cy="1690574"/>
          </a:xfrm>
          <a:custGeom>
            <a:avLst/>
            <a:gdLst/>
            <a:ahLst/>
            <a:cxnLst/>
            <a:rect l="l" t="t" r="r" b="b"/>
            <a:pathLst>
              <a:path w="72520" h="22819" extrusionOk="0">
                <a:moveTo>
                  <a:pt x="1101" y="1"/>
                </a:moveTo>
                <a:cubicBezTo>
                  <a:pt x="167" y="2669"/>
                  <a:pt x="1" y="5438"/>
                  <a:pt x="868" y="8040"/>
                </a:cubicBezTo>
                <a:cubicBezTo>
                  <a:pt x="2771" y="13898"/>
                  <a:pt x="9218" y="17357"/>
                  <a:pt x="16868" y="17357"/>
                </a:cubicBezTo>
                <a:cubicBezTo>
                  <a:pt x="19541" y="17357"/>
                  <a:pt x="22361" y="16935"/>
                  <a:pt x="25185" y="16045"/>
                </a:cubicBezTo>
                <a:cubicBezTo>
                  <a:pt x="28819" y="20375"/>
                  <a:pt x="35094" y="22819"/>
                  <a:pt x="42222" y="22819"/>
                </a:cubicBezTo>
                <a:cubicBezTo>
                  <a:pt x="45694" y="22819"/>
                  <a:pt x="49368" y="22239"/>
                  <a:pt x="53039" y="21016"/>
                </a:cubicBezTo>
                <a:cubicBezTo>
                  <a:pt x="64380" y="17246"/>
                  <a:pt x="72119" y="8507"/>
                  <a:pt x="72519" y="1"/>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1" name="Google Shape;8241;p39"/>
          <p:cNvSpPr/>
          <p:nvPr/>
        </p:nvSpPr>
        <p:spPr>
          <a:xfrm>
            <a:off x="11776223" y="759793"/>
            <a:ext cx="385620" cy="931709"/>
          </a:xfrm>
          <a:custGeom>
            <a:avLst/>
            <a:gdLst/>
            <a:ahLst/>
            <a:cxnLst/>
            <a:rect l="l" t="t" r="r" b="b"/>
            <a:pathLst>
              <a:path w="5205" h="12576" extrusionOk="0">
                <a:moveTo>
                  <a:pt x="5204" y="0"/>
                </a:moveTo>
                <a:cubicBezTo>
                  <a:pt x="2035" y="1435"/>
                  <a:pt x="1" y="3736"/>
                  <a:pt x="1" y="6305"/>
                </a:cubicBezTo>
                <a:cubicBezTo>
                  <a:pt x="1" y="8873"/>
                  <a:pt x="2035" y="11141"/>
                  <a:pt x="5204" y="12576"/>
                </a:cubicBezTo>
                <a:lnTo>
                  <a:pt x="5204" y="0"/>
                </a:ln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2" name="Google Shape;8242;p39"/>
          <p:cNvSpPr/>
          <p:nvPr/>
        </p:nvSpPr>
        <p:spPr>
          <a:xfrm>
            <a:off x="7738038" y="1852119"/>
            <a:ext cx="2377502" cy="1356816"/>
          </a:xfrm>
          <a:custGeom>
            <a:avLst/>
            <a:gdLst/>
            <a:ahLst/>
            <a:cxnLst/>
            <a:rect l="l" t="t" r="r" b="b"/>
            <a:pathLst>
              <a:path w="32091" h="18314" extrusionOk="0">
                <a:moveTo>
                  <a:pt x="16313" y="0"/>
                </a:moveTo>
                <a:cubicBezTo>
                  <a:pt x="14344" y="0"/>
                  <a:pt x="12443" y="234"/>
                  <a:pt x="10709" y="600"/>
                </a:cubicBezTo>
                <a:cubicBezTo>
                  <a:pt x="4738" y="834"/>
                  <a:pt x="1" y="4703"/>
                  <a:pt x="1" y="9440"/>
                </a:cubicBezTo>
                <a:cubicBezTo>
                  <a:pt x="1" y="14344"/>
                  <a:pt x="5038" y="18313"/>
                  <a:pt x="11242" y="18313"/>
                </a:cubicBezTo>
                <a:cubicBezTo>
                  <a:pt x="12643" y="18313"/>
                  <a:pt x="13978" y="18113"/>
                  <a:pt x="15212" y="17746"/>
                </a:cubicBezTo>
                <a:lnTo>
                  <a:pt x="16313" y="17746"/>
                </a:lnTo>
                <a:cubicBezTo>
                  <a:pt x="25019" y="17746"/>
                  <a:pt x="32090" y="13777"/>
                  <a:pt x="32090" y="8873"/>
                </a:cubicBezTo>
                <a:cubicBezTo>
                  <a:pt x="32090" y="4003"/>
                  <a:pt x="25019" y="0"/>
                  <a:pt x="16313"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3" name="Google Shape;8243;p39"/>
          <p:cNvSpPr/>
          <p:nvPr/>
        </p:nvSpPr>
        <p:spPr>
          <a:xfrm>
            <a:off x="9860926" y="4810234"/>
            <a:ext cx="2061153" cy="1134409"/>
          </a:xfrm>
          <a:custGeom>
            <a:avLst/>
            <a:gdLst/>
            <a:ahLst/>
            <a:cxnLst/>
            <a:rect l="l" t="t" r="r" b="b"/>
            <a:pathLst>
              <a:path w="27821" h="15312" extrusionOk="0">
                <a:moveTo>
                  <a:pt x="6238" y="1"/>
                </a:moveTo>
                <a:lnTo>
                  <a:pt x="1" y="534"/>
                </a:lnTo>
                <a:cubicBezTo>
                  <a:pt x="1" y="534"/>
                  <a:pt x="1602" y="1235"/>
                  <a:pt x="3870" y="2402"/>
                </a:cubicBezTo>
                <a:lnTo>
                  <a:pt x="7639" y="2402"/>
                </a:lnTo>
                <a:lnTo>
                  <a:pt x="5171" y="3103"/>
                </a:lnTo>
                <a:cubicBezTo>
                  <a:pt x="7006" y="4104"/>
                  <a:pt x="9107" y="5338"/>
                  <a:pt x="11175" y="6739"/>
                </a:cubicBezTo>
                <a:lnTo>
                  <a:pt x="15845" y="7306"/>
                </a:lnTo>
                <a:lnTo>
                  <a:pt x="12643" y="7806"/>
                </a:lnTo>
                <a:cubicBezTo>
                  <a:pt x="15712" y="10075"/>
                  <a:pt x="18447" y="12643"/>
                  <a:pt x="19615" y="15312"/>
                </a:cubicBezTo>
                <a:lnTo>
                  <a:pt x="27821" y="11409"/>
                </a:lnTo>
                <a:cubicBezTo>
                  <a:pt x="27787" y="11409"/>
                  <a:pt x="16946" y="835"/>
                  <a:pt x="6238" y="1"/>
                </a:cubicBezTo>
                <a:close/>
              </a:path>
            </a:pathLst>
          </a:custGeom>
          <a:solidFill>
            <a:srgbClr val="659944"/>
          </a:solidFill>
          <a:ln>
            <a:noFill/>
          </a:ln>
        </p:spPr>
        <p:txBody>
          <a:bodyPr spcFirstLastPara="1" wrap="square" lIns="121598" tIns="121598" rIns="121598" bIns="121598" anchor="ctr" anchorCtr="0">
            <a:noAutofit/>
          </a:bodyPr>
          <a:lstStyle/>
          <a:p>
            <a:endParaRPr sz="2479"/>
          </a:p>
        </p:txBody>
      </p:sp>
      <p:sp>
        <p:nvSpPr>
          <p:cNvPr id="8244" name="Google Shape;8244;p39"/>
          <p:cNvSpPr/>
          <p:nvPr/>
        </p:nvSpPr>
        <p:spPr>
          <a:xfrm>
            <a:off x="11249836" y="5148807"/>
            <a:ext cx="669813" cy="751383"/>
          </a:xfrm>
          <a:custGeom>
            <a:avLst/>
            <a:gdLst/>
            <a:ahLst/>
            <a:cxnLst/>
            <a:rect l="l" t="t" r="r" b="b"/>
            <a:pathLst>
              <a:path w="9041" h="10142" extrusionOk="0">
                <a:moveTo>
                  <a:pt x="0" y="1"/>
                </a:moveTo>
                <a:lnTo>
                  <a:pt x="0" y="1"/>
                </a:lnTo>
                <a:cubicBezTo>
                  <a:pt x="534" y="1869"/>
                  <a:pt x="1535" y="5638"/>
                  <a:pt x="2169" y="10141"/>
                </a:cubicBezTo>
                <a:lnTo>
                  <a:pt x="9040" y="6839"/>
                </a:lnTo>
                <a:cubicBezTo>
                  <a:pt x="9040" y="6839"/>
                  <a:pt x="5271" y="3170"/>
                  <a:pt x="0" y="1"/>
                </a:cubicBezTo>
                <a:close/>
              </a:path>
            </a:pathLst>
          </a:custGeom>
          <a:solidFill>
            <a:srgbClr val="57853B"/>
          </a:solidFill>
          <a:ln>
            <a:noFill/>
          </a:ln>
        </p:spPr>
        <p:txBody>
          <a:bodyPr spcFirstLastPara="1" wrap="square" lIns="121598" tIns="121598" rIns="121598" bIns="121598" anchor="ctr" anchorCtr="0">
            <a:noAutofit/>
          </a:bodyPr>
          <a:lstStyle/>
          <a:p>
            <a:endParaRPr sz="2479"/>
          </a:p>
        </p:txBody>
      </p:sp>
      <p:sp>
        <p:nvSpPr>
          <p:cNvPr id="8245" name="Google Shape;8245;p39"/>
          <p:cNvSpPr/>
          <p:nvPr/>
        </p:nvSpPr>
        <p:spPr>
          <a:xfrm>
            <a:off x="10352716" y="3878526"/>
            <a:ext cx="1809112" cy="2172358"/>
          </a:xfrm>
          <a:custGeom>
            <a:avLst/>
            <a:gdLst/>
            <a:ahLst/>
            <a:cxnLst/>
            <a:rect l="l" t="t" r="r" b="b"/>
            <a:pathLst>
              <a:path w="24419" h="29322" extrusionOk="0">
                <a:moveTo>
                  <a:pt x="1" y="1"/>
                </a:moveTo>
                <a:cubicBezTo>
                  <a:pt x="1" y="1"/>
                  <a:pt x="1635" y="1469"/>
                  <a:pt x="3904" y="3970"/>
                </a:cubicBezTo>
                <a:lnTo>
                  <a:pt x="8740" y="4738"/>
                </a:lnTo>
                <a:lnTo>
                  <a:pt x="5004" y="5205"/>
                </a:lnTo>
                <a:cubicBezTo>
                  <a:pt x="6939" y="7440"/>
                  <a:pt x="9207" y="10308"/>
                  <a:pt x="11209" y="13577"/>
                </a:cubicBezTo>
                <a:lnTo>
                  <a:pt x="17313" y="15846"/>
                </a:lnTo>
                <a:lnTo>
                  <a:pt x="12310" y="15412"/>
                </a:lnTo>
                <a:lnTo>
                  <a:pt x="12310" y="15412"/>
                </a:lnTo>
                <a:cubicBezTo>
                  <a:pt x="12543" y="15846"/>
                  <a:pt x="12777" y="16246"/>
                  <a:pt x="12977" y="16646"/>
                </a:cubicBezTo>
                <a:lnTo>
                  <a:pt x="16179" y="17847"/>
                </a:lnTo>
                <a:lnTo>
                  <a:pt x="13377" y="17380"/>
                </a:lnTo>
                <a:lnTo>
                  <a:pt x="13377" y="17380"/>
                </a:lnTo>
                <a:cubicBezTo>
                  <a:pt x="15245" y="21083"/>
                  <a:pt x="16646" y="25152"/>
                  <a:pt x="17013" y="29322"/>
                </a:cubicBezTo>
                <a:lnTo>
                  <a:pt x="17580" y="29322"/>
                </a:lnTo>
                <a:lnTo>
                  <a:pt x="24418" y="28421"/>
                </a:lnTo>
                <a:lnTo>
                  <a:pt x="24418" y="16579"/>
                </a:lnTo>
                <a:cubicBezTo>
                  <a:pt x="15779" y="3270"/>
                  <a:pt x="6706" y="168"/>
                  <a:pt x="6706" y="168"/>
                </a:cubicBezTo>
                <a:lnTo>
                  <a:pt x="1" y="1"/>
                </a:lnTo>
                <a:close/>
              </a:path>
            </a:pathLst>
          </a:custGeom>
          <a:solidFill>
            <a:srgbClr val="659944"/>
          </a:solidFill>
          <a:ln>
            <a:noFill/>
          </a:ln>
        </p:spPr>
        <p:txBody>
          <a:bodyPr spcFirstLastPara="1" wrap="square" lIns="121598" tIns="121598" rIns="121598" bIns="121598" anchor="ctr" anchorCtr="0">
            <a:noAutofit/>
          </a:bodyPr>
          <a:lstStyle/>
          <a:p>
            <a:endParaRPr sz="2479"/>
          </a:p>
        </p:txBody>
      </p:sp>
      <p:sp>
        <p:nvSpPr>
          <p:cNvPr id="8246" name="Google Shape;8246;p39"/>
          <p:cNvSpPr/>
          <p:nvPr/>
        </p:nvSpPr>
        <p:spPr>
          <a:xfrm>
            <a:off x="11482173" y="4303631"/>
            <a:ext cx="679668" cy="1314808"/>
          </a:xfrm>
          <a:custGeom>
            <a:avLst/>
            <a:gdLst/>
            <a:ahLst/>
            <a:cxnLst/>
            <a:rect l="l" t="t" r="r" b="b"/>
            <a:pathLst>
              <a:path w="9174" h="17747" extrusionOk="0">
                <a:moveTo>
                  <a:pt x="0" y="0"/>
                </a:moveTo>
                <a:cubicBezTo>
                  <a:pt x="67" y="100"/>
                  <a:pt x="5671" y="8039"/>
                  <a:pt x="9173" y="17746"/>
                </a:cubicBezTo>
                <a:lnTo>
                  <a:pt x="9173" y="10841"/>
                </a:lnTo>
                <a:cubicBezTo>
                  <a:pt x="6004" y="5971"/>
                  <a:pt x="2802" y="2502"/>
                  <a:pt x="0" y="0"/>
                </a:cubicBezTo>
                <a:close/>
              </a:path>
            </a:pathLst>
          </a:custGeom>
          <a:solidFill>
            <a:srgbClr val="57853B"/>
          </a:solidFill>
          <a:ln>
            <a:noFill/>
          </a:ln>
        </p:spPr>
        <p:txBody>
          <a:bodyPr spcFirstLastPara="1" wrap="square" lIns="121598" tIns="121598" rIns="121598" bIns="121598" anchor="ctr" anchorCtr="0">
            <a:noAutofit/>
          </a:bodyPr>
          <a:lstStyle/>
          <a:p>
            <a:endParaRPr sz="2479"/>
          </a:p>
        </p:txBody>
      </p:sp>
      <p:sp>
        <p:nvSpPr>
          <p:cNvPr id="8247" name="Google Shape;8247;p39"/>
          <p:cNvSpPr/>
          <p:nvPr/>
        </p:nvSpPr>
        <p:spPr>
          <a:xfrm>
            <a:off x="8481945" y="5287274"/>
            <a:ext cx="3679864" cy="1636046"/>
          </a:xfrm>
          <a:custGeom>
            <a:avLst/>
            <a:gdLst/>
            <a:ahLst/>
            <a:cxnLst/>
            <a:rect l="l" t="t" r="r" b="b"/>
            <a:pathLst>
              <a:path w="49670" h="22083" extrusionOk="0">
                <a:moveTo>
                  <a:pt x="47658" y="1"/>
                </a:moveTo>
                <a:cubicBezTo>
                  <a:pt x="46242" y="1"/>
                  <a:pt x="44785" y="97"/>
                  <a:pt x="43298" y="300"/>
                </a:cubicBezTo>
                <a:cubicBezTo>
                  <a:pt x="33157" y="1667"/>
                  <a:pt x="25318" y="7538"/>
                  <a:pt x="24218" y="14110"/>
                </a:cubicBezTo>
                <a:cubicBezTo>
                  <a:pt x="17480" y="14110"/>
                  <a:pt x="11675" y="15944"/>
                  <a:pt x="9107" y="18546"/>
                </a:cubicBezTo>
                <a:cubicBezTo>
                  <a:pt x="8173" y="18146"/>
                  <a:pt x="7105" y="17912"/>
                  <a:pt x="5971" y="17912"/>
                </a:cubicBezTo>
                <a:cubicBezTo>
                  <a:pt x="2702" y="17912"/>
                  <a:pt x="67" y="19780"/>
                  <a:pt x="0" y="22082"/>
                </a:cubicBezTo>
                <a:lnTo>
                  <a:pt x="49669" y="22082"/>
                </a:lnTo>
                <a:lnTo>
                  <a:pt x="49669" y="66"/>
                </a:lnTo>
                <a:cubicBezTo>
                  <a:pt x="49009" y="23"/>
                  <a:pt x="48338" y="1"/>
                  <a:pt x="47658" y="1"/>
                </a:cubicBezTo>
                <a:close/>
              </a:path>
            </a:pathLst>
          </a:custGeom>
          <a:solidFill>
            <a:srgbClr val="7CAD59"/>
          </a:solidFill>
          <a:ln>
            <a:noFill/>
          </a:ln>
        </p:spPr>
        <p:txBody>
          <a:bodyPr spcFirstLastPara="1" wrap="square" lIns="121598" tIns="121598" rIns="121598" bIns="121598" anchor="ctr" anchorCtr="0">
            <a:noAutofit/>
          </a:bodyPr>
          <a:lstStyle/>
          <a:p>
            <a:endParaRPr sz="2479"/>
          </a:p>
        </p:txBody>
      </p:sp>
      <p:sp>
        <p:nvSpPr>
          <p:cNvPr id="8248" name="Google Shape;8248;p39"/>
          <p:cNvSpPr/>
          <p:nvPr/>
        </p:nvSpPr>
        <p:spPr>
          <a:xfrm>
            <a:off x="6401062" y="8484"/>
            <a:ext cx="5002008" cy="1690574"/>
          </a:xfrm>
          <a:custGeom>
            <a:avLst/>
            <a:gdLst/>
            <a:ahLst/>
            <a:cxnLst/>
            <a:rect l="l" t="t" r="r" b="b"/>
            <a:pathLst>
              <a:path w="67516" h="22819" extrusionOk="0">
                <a:moveTo>
                  <a:pt x="1101" y="1"/>
                </a:moveTo>
                <a:cubicBezTo>
                  <a:pt x="167" y="2669"/>
                  <a:pt x="1" y="5438"/>
                  <a:pt x="868" y="8040"/>
                </a:cubicBezTo>
                <a:cubicBezTo>
                  <a:pt x="2777" y="13905"/>
                  <a:pt x="9206" y="17361"/>
                  <a:pt x="16863" y="17361"/>
                </a:cubicBezTo>
                <a:cubicBezTo>
                  <a:pt x="18438" y="17361"/>
                  <a:pt x="20066" y="17214"/>
                  <a:pt x="21716" y="16913"/>
                </a:cubicBezTo>
                <a:cubicBezTo>
                  <a:pt x="22250" y="16813"/>
                  <a:pt x="22817" y="16679"/>
                  <a:pt x="23417" y="16546"/>
                </a:cubicBezTo>
                <a:cubicBezTo>
                  <a:pt x="23451" y="16546"/>
                  <a:pt x="23484" y="16546"/>
                  <a:pt x="23517" y="16512"/>
                </a:cubicBezTo>
                <a:cubicBezTo>
                  <a:pt x="24085" y="16379"/>
                  <a:pt x="24618" y="16246"/>
                  <a:pt x="25185" y="16045"/>
                </a:cubicBezTo>
                <a:cubicBezTo>
                  <a:pt x="28819" y="20375"/>
                  <a:pt x="35094" y="22819"/>
                  <a:pt x="42222" y="22819"/>
                </a:cubicBezTo>
                <a:cubicBezTo>
                  <a:pt x="45694" y="22819"/>
                  <a:pt x="49368" y="22239"/>
                  <a:pt x="53039" y="21016"/>
                </a:cubicBezTo>
                <a:cubicBezTo>
                  <a:pt x="58676" y="19148"/>
                  <a:pt x="63413" y="16045"/>
                  <a:pt x="66815" y="12376"/>
                </a:cubicBezTo>
                <a:cubicBezTo>
                  <a:pt x="67249" y="11776"/>
                  <a:pt x="67515" y="11409"/>
                  <a:pt x="67516" y="11409"/>
                </a:cubicBezTo>
                <a:lnTo>
                  <a:pt x="67516" y="11409"/>
                </a:lnTo>
                <a:cubicBezTo>
                  <a:pt x="59925" y="17586"/>
                  <a:pt x="52720" y="19555"/>
                  <a:pt x="46619" y="19555"/>
                </a:cubicBezTo>
                <a:cubicBezTo>
                  <a:pt x="37599" y="19555"/>
                  <a:pt x="30992" y="15250"/>
                  <a:pt x="29121" y="13877"/>
                </a:cubicBezTo>
                <a:cubicBezTo>
                  <a:pt x="32424" y="11742"/>
                  <a:pt x="33224" y="10341"/>
                  <a:pt x="33224" y="10341"/>
                </a:cubicBezTo>
                <a:lnTo>
                  <a:pt x="33224" y="10341"/>
                </a:lnTo>
                <a:cubicBezTo>
                  <a:pt x="33224" y="10342"/>
                  <a:pt x="24859" y="14072"/>
                  <a:pt x="17400" y="14072"/>
                </a:cubicBezTo>
                <a:cubicBezTo>
                  <a:pt x="15035" y="14072"/>
                  <a:pt x="12762" y="13697"/>
                  <a:pt x="10875" y="12710"/>
                </a:cubicBezTo>
                <a:cubicBezTo>
                  <a:pt x="3070" y="8573"/>
                  <a:pt x="6705" y="1"/>
                  <a:pt x="670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49" name="Google Shape;8249;p39"/>
          <p:cNvSpPr/>
          <p:nvPr/>
        </p:nvSpPr>
        <p:spPr>
          <a:xfrm>
            <a:off x="11776223" y="759793"/>
            <a:ext cx="385620" cy="931709"/>
          </a:xfrm>
          <a:custGeom>
            <a:avLst/>
            <a:gdLst/>
            <a:ahLst/>
            <a:cxnLst/>
            <a:rect l="l" t="t" r="r" b="b"/>
            <a:pathLst>
              <a:path w="5205" h="12576" extrusionOk="0">
                <a:moveTo>
                  <a:pt x="5204" y="0"/>
                </a:moveTo>
                <a:lnTo>
                  <a:pt x="5204" y="0"/>
                </a:lnTo>
                <a:cubicBezTo>
                  <a:pt x="2035" y="1435"/>
                  <a:pt x="1" y="3736"/>
                  <a:pt x="1" y="6305"/>
                </a:cubicBezTo>
                <a:cubicBezTo>
                  <a:pt x="1" y="8873"/>
                  <a:pt x="2035" y="11141"/>
                  <a:pt x="5204" y="12576"/>
                </a:cubicBezTo>
                <a:lnTo>
                  <a:pt x="5204" y="11041"/>
                </a:lnTo>
                <a:cubicBezTo>
                  <a:pt x="3803" y="10274"/>
                  <a:pt x="2102" y="8973"/>
                  <a:pt x="1802" y="7105"/>
                </a:cubicBezTo>
                <a:cubicBezTo>
                  <a:pt x="1301" y="3870"/>
                  <a:pt x="5204" y="0"/>
                  <a:pt x="5204"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0" name="Google Shape;8250;p39"/>
          <p:cNvSpPr/>
          <p:nvPr/>
        </p:nvSpPr>
        <p:spPr>
          <a:xfrm>
            <a:off x="7283737" y="295123"/>
            <a:ext cx="896740" cy="445852"/>
          </a:xfrm>
          <a:custGeom>
            <a:avLst/>
            <a:gdLst/>
            <a:ahLst/>
            <a:cxnLst/>
            <a:rect l="l" t="t" r="r" b="b"/>
            <a:pathLst>
              <a:path w="12104" h="6018" extrusionOk="0">
                <a:moveTo>
                  <a:pt x="1396" y="1"/>
                </a:moveTo>
                <a:lnTo>
                  <a:pt x="1396" y="1"/>
                </a:lnTo>
                <a:cubicBezTo>
                  <a:pt x="1" y="4885"/>
                  <a:pt x="3182" y="6018"/>
                  <a:pt x="6433" y="6018"/>
                </a:cubicBezTo>
                <a:cubicBezTo>
                  <a:pt x="9243" y="6018"/>
                  <a:pt x="12104" y="5171"/>
                  <a:pt x="12104" y="5171"/>
                </a:cubicBezTo>
                <a:lnTo>
                  <a:pt x="12104" y="5171"/>
                </a:lnTo>
                <a:cubicBezTo>
                  <a:pt x="11411" y="5214"/>
                  <a:pt x="10763" y="5235"/>
                  <a:pt x="10156" y="5235"/>
                </a:cubicBezTo>
                <a:cubicBezTo>
                  <a:pt x="392" y="5235"/>
                  <a:pt x="1396" y="2"/>
                  <a:pt x="1396"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1" name="Google Shape;8251;p39"/>
          <p:cNvSpPr/>
          <p:nvPr/>
        </p:nvSpPr>
        <p:spPr>
          <a:xfrm>
            <a:off x="11598267" y="8483"/>
            <a:ext cx="175585" cy="575873"/>
          </a:xfrm>
          <a:custGeom>
            <a:avLst/>
            <a:gdLst/>
            <a:ahLst/>
            <a:cxnLst/>
            <a:rect l="l" t="t" r="r" b="b"/>
            <a:pathLst>
              <a:path w="2370" h="7773" extrusionOk="0">
                <a:moveTo>
                  <a:pt x="301" y="1"/>
                </a:moveTo>
                <a:cubicBezTo>
                  <a:pt x="1125" y="3496"/>
                  <a:pt x="59" y="7642"/>
                  <a:pt x="2" y="7770"/>
                </a:cubicBezTo>
                <a:lnTo>
                  <a:pt x="2" y="7770"/>
                </a:lnTo>
                <a:cubicBezTo>
                  <a:pt x="1402" y="5269"/>
                  <a:pt x="2236" y="2635"/>
                  <a:pt x="2369" y="1"/>
                </a:cubicBezTo>
                <a:close/>
                <a:moveTo>
                  <a:pt x="2" y="7770"/>
                </a:moveTo>
                <a:cubicBezTo>
                  <a:pt x="2" y="7771"/>
                  <a:pt x="1" y="7772"/>
                  <a:pt x="1" y="7773"/>
                </a:cubicBezTo>
                <a:cubicBezTo>
                  <a:pt x="1" y="7772"/>
                  <a:pt x="2" y="7771"/>
                  <a:pt x="2" y="777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52" name="Google Shape;8252;p39"/>
          <p:cNvSpPr/>
          <p:nvPr/>
        </p:nvSpPr>
        <p:spPr>
          <a:xfrm>
            <a:off x="7738037" y="1852119"/>
            <a:ext cx="1779477" cy="1262875"/>
          </a:xfrm>
          <a:custGeom>
            <a:avLst/>
            <a:gdLst/>
            <a:ahLst/>
            <a:cxnLst/>
            <a:rect l="l" t="t" r="r" b="b"/>
            <a:pathLst>
              <a:path w="24019" h="17046" extrusionOk="0">
                <a:moveTo>
                  <a:pt x="16346" y="0"/>
                </a:moveTo>
                <a:cubicBezTo>
                  <a:pt x="14344" y="0"/>
                  <a:pt x="12443" y="234"/>
                  <a:pt x="10709" y="600"/>
                </a:cubicBezTo>
                <a:cubicBezTo>
                  <a:pt x="4738" y="834"/>
                  <a:pt x="1" y="4703"/>
                  <a:pt x="1" y="9440"/>
                </a:cubicBezTo>
                <a:cubicBezTo>
                  <a:pt x="1" y="12676"/>
                  <a:pt x="2202" y="15511"/>
                  <a:pt x="5505" y="17046"/>
                </a:cubicBezTo>
                <a:cubicBezTo>
                  <a:pt x="3670" y="15545"/>
                  <a:pt x="835" y="12776"/>
                  <a:pt x="1969" y="7906"/>
                </a:cubicBezTo>
                <a:cubicBezTo>
                  <a:pt x="2770" y="4437"/>
                  <a:pt x="7239" y="2835"/>
                  <a:pt x="9808" y="2202"/>
                </a:cubicBezTo>
                <a:lnTo>
                  <a:pt x="9808" y="2202"/>
                </a:lnTo>
                <a:cubicBezTo>
                  <a:pt x="8107" y="3769"/>
                  <a:pt x="7907" y="5804"/>
                  <a:pt x="7907" y="5804"/>
                </a:cubicBezTo>
                <a:cubicBezTo>
                  <a:pt x="9174" y="2669"/>
                  <a:pt x="13310" y="1334"/>
                  <a:pt x="13344" y="1301"/>
                </a:cubicBezTo>
                <a:cubicBezTo>
                  <a:pt x="14852" y="1034"/>
                  <a:pt x="16850" y="954"/>
                  <a:pt x="18710" y="954"/>
                </a:cubicBezTo>
                <a:cubicBezTo>
                  <a:pt x="21500" y="954"/>
                  <a:pt x="23978" y="1134"/>
                  <a:pt x="24018" y="1134"/>
                </a:cubicBezTo>
                <a:cubicBezTo>
                  <a:pt x="21750" y="434"/>
                  <a:pt x="19115" y="0"/>
                  <a:pt x="16346"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3" name="Google Shape;8253;p39"/>
          <p:cNvSpPr/>
          <p:nvPr/>
        </p:nvSpPr>
        <p:spPr>
          <a:xfrm>
            <a:off x="6969459" y="3374442"/>
            <a:ext cx="494378" cy="721674"/>
          </a:xfrm>
          <a:custGeom>
            <a:avLst/>
            <a:gdLst/>
            <a:ahLst/>
            <a:cxnLst/>
            <a:rect l="l" t="t" r="r" b="b"/>
            <a:pathLst>
              <a:path w="6673" h="9741" extrusionOk="0">
                <a:moveTo>
                  <a:pt x="6072" y="0"/>
                </a:moveTo>
                <a:lnTo>
                  <a:pt x="6072" y="0"/>
                </a:lnTo>
                <a:cubicBezTo>
                  <a:pt x="1" y="6338"/>
                  <a:pt x="6672" y="9740"/>
                  <a:pt x="6672" y="9740"/>
                </a:cubicBezTo>
                <a:cubicBezTo>
                  <a:pt x="2636" y="7072"/>
                  <a:pt x="6072" y="1"/>
                  <a:pt x="6072"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4" name="Google Shape;8254;p39"/>
          <p:cNvSpPr/>
          <p:nvPr/>
        </p:nvSpPr>
        <p:spPr>
          <a:xfrm>
            <a:off x="8864974" y="2331532"/>
            <a:ext cx="1250576" cy="835396"/>
          </a:xfrm>
          <a:custGeom>
            <a:avLst/>
            <a:gdLst/>
            <a:ahLst/>
            <a:cxnLst/>
            <a:rect l="l" t="t" r="r" b="b"/>
            <a:pathLst>
              <a:path w="16880" h="11276" extrusionOk="0">
                <a:moveTo>
                  <a:pt x="16279" y="0"/>
                </a:moveTo>
                <a:cubicBezTo>
                  <a:pt x="16279" y="67"/>
                  <a:pt x="16212" y="5237"/>
                  <a:pt x="10542" y="7839"/>
                </a:cubicBezTo>
                <a:cubicBezTo>
                  <a:pt x="4871" y="10441"/>
                  <a:pt x="1" y="11275"/>
                  <a:pt x="1" y="11275"/>
                </a:cubicBezTo>
                <a:lnTo>
                  <a:pt x="1102" y="11275"/>
                </a:lnTo>
                <a:cubicBezTo>
                  <a:pt x="9808" y="11275"/>
                  <a:pt x="16879" y="7306"/>
                  <a:pt x="16879" y="2402"/>
                </a:cubicBezTo>
                <a:cubicBezTo>
                  <a:pt x="16879" y="1568"/>
                  <a:pt x="16679" y="768"/>
                  <a:pt x="16279"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55" name="Google Shape;8255;p39"/>
          <p:cNvSpPr/>
          <p:nvPr/>
        </p:nvSpPr>
        <p:spPr>
          <a:xfrm>
            <a:off x="9178881" y="4311040"/>
            <a:ext cx="590690" cy="378210"/>
          </a:xfrm>
          <a:custGeom>
            <a:avLst/>
            <a:gdLst/>
            <a:ahLst/>
            <a:cxnLst/>
            <a:rect l="l" t="t" r="r" b="b"/>
            <a:pathLst>
              <a:path w="7973" h="5105" extrusionOk="0">
                <a:moveTo>
                  <a:pt x="7072" y="0"/>
                </a:moveTo>
                <a:cubicBezTo>
                  <a:pt x="3369" y="0"/>
                  <a:pt x="334" y="2235"/>
                  <a:pt x="0" y="5104"/>
                </a:cubicBezTo>
                <a:cubicBezTo>
                  <a:pt x="1935" y="934"/>
                  <a:pt x="7606" y="101"/>
                  <a:pt x="7972" y="34"/>
                </a:cubicBezTo>
                <a:cubicBezTo>
                  <a:pt x="7672" y="34"/>
                  <a:pt x="7372" y="0"/>
                  <a:pt x="7072"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6" name="Google Shape;8256;p39"/>
          <p:cNvSpPr/>
          <p:nvPr/>
        </p:nvSpPr>
        <p:spPr>
          <a:xfrm>
            <a:off x="9986948" y="6105186"/>
            <a:ext cx="2174877" cy="818135"/>
          </a:xfrm>
          <a:custGeom>
            <a:avLst/>
            <a:gdLst/>
            <a:ahLst/>
            <a:cxnLst/>
            <a:rect l="l" t="t" r="r" b="b"/>
            <a:pathLst>
              <a:path w="29356" h="11043" extrusionOk="0">
                <a:moveTo>
                  <a:pt x="26353" y="1"/>
                </a:moveTo>
                <a:cubicBezTo>
                  <a:pt x="20549" y="1"/>
                  <a:pt x="15746" y="2736"/>
                  <a:pt x="14878" y="6339"/>
                </a:cubicBezTo>
                <a:cubicBezTo>
                  <a:pt x="13477" y="6005"/>
                  <a:pt x="11943" y="5805"/>
                  <a:pt x="10308" y="5805"/>
                </a:cubicBezTo>
                <a:cubicBezTo>
                  <a:pt x="4604" y="5805"/>
                  <a:pt x="1" y="8073"/>
                  <a:pt x="1" y="10909"/>
                </a:cubicBezTo>
                <a:cubicBezTo>
                  <a:pt x="1" y="10942"/>
                  <a:pt x="34" y="11009"/>
                  <a:pt x="34" y="11042"/>
                </a:cubicBezTo>
                <a:lnTo>
                  <a:pt x="29355" y="11042"/>
                </a:lnTo>
                <a:lnTo>
                  <a:pt x="29355" y="268"/>
                </a:lnTo>
                <a:cubicBezTo>
                  <a:pt x="28388" y="101"/>
                  <a:pt x="27387" y="1"/>
                  <a:pt x="26353" y="1"/>
                </a:cubicBezTo>
                <a:close/>
              </a:path>
            </a:pathLst>
          </a:custGeom>
          <a:solidFill>
            <a:srgbClr val="6F9C50"/>
          </a:solidFill>
          <a:ln>
            <a:noFill/>
          </a:ln>
        </p:spPr>
        <p:txBody>
          <a:bodyPr spcFirstLastPara="1" wrap="square" lIns="121598" tIns="121598" rIns="121598" bIns="121598" anchor="ctr" anchorCtr="0">
            <a:noAutofit/>
          </a:bodyPr>
          <a:lstStyle/>
          <a:p>
            <a:endParaRPr sz="2479"/>
          </a:p>
        </p:txBody>
      </p:sp>
      <p:sp>
        <p:nvSpPr>
          <p:cNvPr id="8257" name="Google Shape;8257;p39"/>
          <p:cNvSpPr/>
          <p:nvPr/>
        </p:nvSpPr>
        <p:spPr>
          <a:xfrm>
            <a:off x="10276109" y="5288015"/>
            <a:ext cx="1885718" cy="1044616"/>
          </a:xfrm>
          <a:custGeom>
            <a:avLst/>
            <a:gdLst/>
            <a:ahLst/>
            <a:cxnLst/>
            <a:rect l="l" t="t" r="r" b="b"/>
            <a:pathLst>
              <a:path w="25453" h="14100" extrusionOk="0">
                <a:moveTo>
                  <a:pt x="23235" y="0"/>
                </a:moveTo>
                <a:cubicBezTo>
                  <a:pt x="21884" y="0"/>
                  <a:pt x="20496" y="97"/>
                  <a:pt x="19081" y="290"/>
                </a:cubicBezTo>
                <a:cubicBezTo>
                  <a:pt x="8940" y="1657"/>
                  <a:pt x="1101" y="7528"/>
                  <a:pt x="1" y="14100"/>
                </a:cubicBezTo>
                <a:cubicBezTo>
                  <a:pt x="1" y="14100"/>
                  <a:pt x="2236" y="9029"/>
                  <a:pt x="8707" y="6161"/>
                </a:cubicBezTo>
                <a:cubicBezTo>
                  <a:pt x="13644" y="3959"/>
                  <a:pt x="21850" y="2658"/>
                  <a:pt x="25452" y="2191"/>
                </a:cubicBezTo>
                <a:lnTo>
                  <a:pt x="25452" y="90"/>
                </a:lnTo>
                <a:cubicBezTo>
                  <a:pt x="24726" y="30"/>
                  <a:pt x="23986" y="0"/>
                  <a:pt x="23235" y="0"/>
                </a:cubicBezTo>
                <a:close/>
              </a:path>
            </a:pathLst>
          </a:custGeom>
          <a:solidFill>
            <a:srgbClr val="89BF62"/>
          </a:solidFill>
          <a:ln>
            <a:noFill/>
          </a:ln>
        </p:spPr>
        <p:txBody>
          <a:bodyPr spcFirstLastPara="1" wrap="square" lIns="121598" tIns="121598" rIns="121598" bIns="121598" anchor="ctr" anchorCtr="0">
            <a:noAutofit/>
          </a:bodyPr>
          <a:lstStyle/>
          <a:p>
            <a:endParaRPr sz="2479"/>
          </a:p>
        </p:txBody>
      </p:sp>
      <p:sp>
        <p:nvSpPr>
          <p:cNvPr id="8258" name="Google Shape;8258;p39"/>
          <p:cNvSpPr/>
          <p:nvPr/>
        </p:nvSpPr>
        <p:spPr>
          <a:xfrm>
            <a:off x="8484389" y="6347374"/>
            <a:ext cx="1505136" cy="575946"/>
          </a:xfrm>
          <a:custGeom>
            <a:avLst/>
            <a:gdLst/>
            <a:ahLst/>
            <a:cxnLst/>
            <a:rect l="l" t="t" r="r" b="b"/>
            <a:pathLst>
              <a:path w="20316" h="7774" extrusionOk="0">
                <a:moveTo>
                  <a:pt x="20315" y="1"/>
                </a:moveTo>
                <a:cubicBezTo>
                  <a:pt x="15278" y="568"/>
                  <a:pt x="11142" y="2136"/>
                  <a:pt x="9074" y="4237"/>
                </a:cubicBezTo>
                <a:cubicBezTo>
                  <a:pt x="8173" y="3837"/>
                  <a:pt x="7072" y="3603"/>
                  <a:pt x="5938" y="3603"/>
                </a:cubicBezTo>
                <a:cubicBezTo>
                  <a:pt x="2669" y="3603"/>
                  <a:pt x="34" y="5471"/>
                  <a:pt x="1" y="7773"/>
                </a:cubicBezTo>
                <a:lnTo>
                  <a:pt x="1368" y="7773"/>
                </a:lnTo>
                <a:cubicBezTo>
                  <a:pt x="2025" y="5848"/>
                  <a:pt x="3726" y="5307"/>
                  <a:pt x="5433" y="5307"/>
                </a:cubicBezTo>
                <a:cubicBezTo>
                  <a:pt x="7632" y="5307"/>
                  <a:pt x="9841" y="6205"/>
                  <a:pt x="9841" y="6205"/>
                </a:cubicBezTo>
                <a:cubicBezTo>
                  <a:pt x="10842" y="2403"/>
                  <a:pt x="19948" y="101"/>
                  <a:pt x="20315" y="1"/>
                </a:cubicBezTo>
                <a:close/>
              </a:path>
            </a:pathLst>
          </a:custGeom>
          <a:solidFill>
            <a:srgbClr val="89BF62"/>
          </a:solidFill>
          <a:ln>
            <a:noFill/>
          </a:ln>
        </p:spPr>
        <p:txBody>
          <a:bodyPr spcFirstLastPara="1" wrap="square" lIns="121598" tIns="121598" rIns="121598" bIns="121598" anchor="ctr" anchorCtr="0">
            <a:noAutofit/>
          </a:bodyPr>
          <a:lstStyle/>
          <a:p>
            <a:endParaRPr sz="2479"/>
          </a:p>
        </p:txBody>
      </p:sp>
      <p:sp>
        <p:nvSpPr>
          <p:cNvPr id="70" name="Google Shape;7902;p32">
            <a:extLst>
              <a:ext uri="{FF2B5EF4-FFF2-40B4-BE49-F238E27FC236}">
                <a16:creationId xmlns:a16="http://schemas.microsoft.com/office/drawing/2014/main" id="{21973A8E-52D6-EE07-DDEA-61A631206C4D}"/>
              </a:ext>
            </a:extLst>
          </p:cNvPr>
          <p:cNvSpPr txBox="1">
            <a:spLocks/>
          </p:cNvSpPr>
          <p:nvPr/>
        </p:nvSpPr>
        <p:spPr>
          <a:xfrm>
            <a:off x="1004049" y="1059769"/>
            <a:ext cx="7867687" cy="2639055"/>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r>
              <a:rPr lang="en-US" sz="6000" b="1">
                <a:latin typeface="+mj-lt"/>
              </a:rPr>
              <a:t>Đọc:</a:t>
            </a:r>
            <a:br>
              <a:rPr lang="en-US" sz="7200" b="1">
                <a:latin typeface="+mj-lt"/>
              </a:rPr>
            </a:br>
            <a:r>
              <a:rPr lang="en-US" sz="7200" b="1">
                <a:solidFill>
                  <a:srgbClr val="0070C0"/>
                </a:solidFill>
                <a:latin typeface="+mj-lt"/>
              </a:rPr>
              <a:t>Ngày gặp lại</a:t>
            </a:r>
          </a:p>
        </p:txBody>
      </p:sp>
      <p:pic>
        <p:nvPicPr>
          <p:cNvPr id="1028" name="Picture 4" descr="700+ Free Back To School &amp; School Images">
            <a:extLst>
              <a:ext uri="{FF2B5EF4-FFF2-40B4-BE49-F238E27FC236}">
                <a16:creationId xmlns:a16="http://schemas.microsoft.com/office/drawing/2014/main" id="{5284E16A-E1D7-7DDF-D376-C07280CE6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048633" y="4667995"/>
            <a:ext cx="2985164" cy="20096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8FAD3C5-F4A8-7330-3779-AE5FC6081A08}"/>
              </a:ext>
            </a:extLst>
          </p:cNvPr>
          <p:cNvPicPr>
            <a:picLocks noChangeAspect="1"/>
          </p:cNvPicPr>
          <p:nvPr/>
        </p:nvPicPr>
        <p:blipFill>
          <a:blip r:embed="rId4"/>
          <a:stretch>
            <a:fillRect/>
          </a:stretch>
        </p:blipFill>
        <p:spPr>
          <a:xfrm>
            <a:off x="1404011" y="4486669"/>
            <a:ext cx="2188654" cy="21947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KHỞI ĐỘNG</a:t>
            </a:r>
          </a:p>
        </p:txBody>
      </p:sp>
    </p:spTree>
    <p:extLst>
      <p:ext uri="{BB962C8B-B14F-4D97-AF65-F5344CB8AC3E}">
        <p14:creationId xmlns:p14="http://schemas.microsoft.com/office/powerpoint/2010/main" val="4177906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FD958D-513F-C2C3-B35A-DC699E29A6D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948872" y="1627783"/>
            <a:ext cx="10264093" cy="4615713"/>
          </a:xfrm>
          <a:prstGeom prst="rect">
            <a:avLst/>
          </a:prstGeom>
        </p:spPr>
      </p:pic>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799673" y="614504"/>
            <a:ext cx="1455149" cy="89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2191201" y="1001514"/>
            <a:ext cx="9170964" cy="400110"/>
          </a:xfrm>
          <a:prstGeom prst="rect">
            <a:avLst/>
          </a:prstGeom>
          <a:noFill/>
        </p:spPr>
        <p:txBody>
          <a:bodyPr wrap="square" rtlCol="0">
            <a:spAutoFit/>
          </a:bodyPr>
          <a:lstStyle/>
          <a:p>
            <a:r>
              <a:rPr lang="en-US" sz="2000"/>
              <a:t>Tưởng tượng em gặp lại bạn sau một kì nghỉ dài, em sẽ nói gì với bạn?</a:t>
            </a:r>
          </a:p>
        </p:txBody>
      </p:sp>
    </p:spTree>
    <p:extLst>
      <p:ext uri="{BB962C8B-B14F-4D97-AF65-F5344CB8AC3E}">
        <p14:creationId xmlns:p14="http://schemas.microsoft.com/office/powerpoint/2010/main" val="499267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ĐỌC VĂN BẢN</a:t>
            </a:r>
          </a:p>
        </p:txBody>
      </p:sp>
    </p:spTree>
    <p:extLst>
      <p:ext uri="{BB962C8B-B14F-4D97-AF65-F5344CB8AC3E}">
        <p14:creationId xmlns:p14="http://schemas.microsoft.com/office/powerpoint/2010/main" val="1476741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150" y="210174"/>
            <a:ext cx="11683537" cy="6463308"/>
            <a:chOff x="239150" y="210174"/>
            <a:chExt cx="11683537" cy="6463308"/>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5940088"/>
            </a:xfrm>
            <a:prstGeom prst="rect">
              <a:avLst/>
            </a:prstGeom>
            <a:grpFill/>
          </p:spPr>
          <p:txBody>
            <a:bodyPr wrap="square" rtlCol="0">
              <a:spAutoFit/>
            </a:bodyPr>
            <a:lstStyle/>
            <a:p>
              <a:pPr algn="just"/>
              <a:r>
                <a:rPr lang="en-US" sz="2000">
                  <a:latin typeface="+mn-lt"/>
                </a:rPr>
                <a:t>      </a:t>
              </a:r>
              <a:r>
                <a:rPr lang="vi-VN" sz="2000" b="0" i="0">
                  <a:solidFill>
                    <a:srgbClr val="000000"/>
                  </a:solidFill>
                  <a:effectLst/>
                  <a:latin typeface="+mn-lt"/>
                </a:rPr>
                <a:t>Chi mở tung cửa sổ đón những tia nắng đầu thu. Thế là hết hè rồi. Ngày mai bắt đầu năm học mới.</a:t>
              </a:r>
            </a:p>
            <a:p>
              <a:pPr algn="just"/>
              <a:r>
                <a:rPr lang="en-US" sz="2000">
                  <a:latin typeface="+mn-lt"/>
                </a:rPr>
                <a:t>      </a:t>
              </a:r>
              <a:r>
                <a:rPr lang="vi-VN" sz="2000" b="0" i="0">
                  <a:solidFill>
                    <a:srgbClr val="000000"/>
                  </a:solidFill>
                  <a:effectLst/>
                  <a:latin typeface="+mn-lt"/>
                </a:rPr>
                <a:t>Có tiếng gọi ngoài cổng. Chi nhìn ra, thấy Sơn giơ chiếc diều rất xinh, vẫy rối rít:</a:t>
              </a:r>
            </a:p>
            <a:p>
              <a:pPr algn="just"/>
              <a:r>
                <a:rPr lang="en-US" sz="2000" b="0" i="0">
                  <a:solidFill>
                    <a:srgbClr val="000000"/>
                  </a:solidFill>
                  <a:effectLst/>
                  <a:latin typeface="+mn-lt"/>
                </a:rPr>
                <a:t>      </a:t>
              </a:r>
              <a:r>
                <a:rPr lang="vi-VN" sz="2000" b="0" i="0">
                  <a:solidFill>
                    <a:srgbClr val="000000"/>
                  </a:solidFill>
                  <a:effectLst/>
                  <a:latin typeface="+mn-lt"/>
                </a:rPr>
                <a:t>- Cho cậu này.</a:t>
              </a:r>
            </a:p>
            <a:p>
              <a:pPr algn="just"/>
              <a:r>
                <a:rPr lang="en-US" sz="2000" b="0" i="0">
                  <a:solidFill>
                    <a:srgbClr val="000000"/>
                  </a:solidFill>
                  <a:effectLst/>
                  <a:latin typeface="+mn-lt"/>
                </a:rPr>
                <a:t>      </a:t>
              </a:r>
              <a:r>
                <a:rPr lang="vi-VN" sz="2000" b="0" i="0">
                  <a:solidFill>
                    <a:srgbClr val="000000"/>
                  </a:solidFill>
                  <a:effectLst/>
                  <a:latin typeface="+mn-lt"/>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vi-VN" sz="2000" b="0" i="0">
                  <a:solidFill>
                    <a:srgbClr val="000000"/>
                  </a:solidFill>
                  <a:effectLst/>
                  <a:latin typeface="+mn-lt"/>
                </a:rPr>
                <a:t>Nhìn Sơn đen nhẻm, mắt lấp lánh khi kể chuyện, Chi chợt thấy buồn:</a:t>
              </a:r>
            </a:p>
            <a:p>
              <a:pPr algn="just"/>
              <a:r>
                <a:rPr lang="en-US" sz="2000" b="0" i="0">
                  <a:solidFill>
                    <a:srgbClr val="000000"/>
                  </a:solidFill>
                  <a:effectLst/>
                  <a:latin typeface="+mn-lt"/>
                </a:rPr>
                <a:t>      </a:t>
              </a:r>
              <a:r>
                <a:rPr lang="vi-VN" sz="2000" b="0" i="0">
                  <a:solidFill>
                    <a:srgbClr val="000000"/>
                  </a:solidFill>
                  <a:effectLst/>
                  <a:latin typeface="+mn-lt"/>
                </a:rPr>
                <a:t>- Tớ chẳng được đi đâu.</a:t>
              </a:r>
            </a:p>
            <a:p>
              <a:pPr algn="just"/>
              <a:r>
                <a:rPr lang="en-US" sz="2000" b="0" i="0">
                  <a:solidFill>
                    <a:srgbClr val="000000"/>
                  </a:solidFill>
                  <a:effectLst/>
                  <a:latin typeface="+mn-lt"/>
                </a:rPr>
                <a:t>      </a:t>
              </a:r>
              <a:r>
                <a:rPr lang="vi-VN" sz="2000" b="0" i="0">
                  <a:solidFill>
                    <a:srgbClr val="000000"/>
                  </a:solidFill>
                  <a:effectLst/>
                  <a:latin typeface="+mn-lt"/>
                </a:rPr>
                <a:t>- Nhưng mẹ tớ bảo cậu biết đi xe đạp rồi.</a:t>
              </a:r>
            </a:p>
            <a:p>
              <a:pPr algn="just"/>
              <a:r>
                <a:rPr lang="en-US" sz="2000" b="0" i="0">
                  <a:solidFill>
                    <a:srgbClr val="000000"/>
                  </a:solidFill>
                  <a:effectLst/>
                  <a:latin typeface="+mn-lt"/>
                </a:rPr>
                <a:t>      </a:t>
              </a:r>
              <a:r>
                <a:rPr lang="vi-VN" sz="2000" b="0" i="0">
                  <a:solidFill>
                    <a:srgbClr val="000000"/>
                  </a:solidFill>
                  <a:effectLst/>
                  <a:latin typeface="+mn-lt"/>
                </a:rPr>
                <a:t>- Ừ, tớ ở nhà tập xe thôi.</a:t>
              </a:r>
            </a:p>
            <a:p>
              <a:pPr algn="just"/>
              <a:r>
                <a:rPr lang="en-US" sz="2000" b="0" i="0">
                  <a:solidFill>
                    <a:srgbClr val="000000"/>
                  </a:solidFill>
                  <a:effectLst/>
                  <a:latin typeface="+mn-lt"/>
                </a:rPr>
                <a:t>      </a:t>
              </a:r>
              <a:r>
                <a:rPr lang="vi-VN" sz="2000" b="0" i="0">
                  <a:solidFill>
                    <a:srgbClr val="000000"/>
                  </a:solidFill>
                  <a:effectLst/>
                  <a:latin typeface="+mn-lt"/>
                </a:rPr>
                <a:t>- Thế cậu được đạp xe đi khắp nơi mà.</a:t>
              </a:r>
            </a:p>
            <a:p>
              <a:pPr algn="just"/>
              <a:r>
                <a:rPr lang="en-US" sz="2000" b="0" i="0">
                  <a:solidFill>
                    <a:srgbClr val="000000"/>
                  </a:solidFill>
                  <a:effectLst/>
                  <a:latin typeface="+mn-lt"/>
                </a:rPr>
                <a:t>      </a:t>
              </a:r>
              <a:r>
                <a:rPr lang="vi-VN" sz="2000" b="0" i="0">
                  <a:solidFill>
                    <a:srgbClr val="000000"/>
                  </a:solidFill>
                  <a:effectLst/>
                  <a:latin typeface="+mn-lt"/>
                </a:rPr>
                <a:t>Chi cười:</a:t>
              </a:r>
            </a:p>
            <a:p>
              <a:pPr algn="just"/>
              <a:r>
                <a:rPr lang="en-US" sz="2000" b="0" i="0">
                  <a:solidFill>
                    <a:srgbClr val="000000"/>
                  </a:solidFill>
                  <a:effectLst/>
                  <a:latin typeface="+mn-lt"/>
                </a:rPr>
                <a:t>      </a:t>
              </a:r>
              <a:r>
                <a:rPr lang="vi-VN" sz="2000" b="0" i="0">
                  <a:solidFill>
                    <a:srgbClr val="000000"/>
                  </a:solidFill>
                  <a:effectLst/>
                  <a:latin typeface="+mn-lt"/>
                </a:rPr>
                <a:t>- Ừ nhỉ.</a:t>
              </a:r>
            </a:p>
            <a:p>
              <a:pPr algn="just"/>
              <a:r>
                <a:rPr lang="en-US" sz="2000" b="0" i="0">
                  <a:solidFill>
                    <a:srgbClr val="000000"/>
                  </a:solidFill>
                  <a:effectLst/>
                  <a:latin typeface="+mn-lt"/>
                </a:rPr>
                <a:t>      </a:t>
              </a:r>
              <a:r>
                <a:rPr lang="vi-VN" sz="2000" b="0" i="0">
                  <a:solidFill>
                    <a:srgbClr val="000000"/>
                  </a:solidFill>
                  <a:effectLst/>
                  <a:latin typeface="+mn-lt"/>
                </a:rPr>
                <a:t>Thế là Chi kể bố dạy Chi đi xe đạp. Bây giờ, Chi đã đạp xe bon bon. Con đường quen thuộc bỗng trở nên mới mẻ.</a:t>
              </a:r>
            </a:p>
            <a:p>
              <a:pPr algn="just"/>
              <a:r>
                <a:rPr lang="en-US" sz="2000" b="0" i="0">
                  <a:solidFill>
                    <a:srgbClr val="000000"/>
                  </a:solidFill>
                  <a:effectLst/>
                  <a:latin typeface="+mn-lt"/>
                </a:rPr>
                <a:t>      </a:t>
              </a:r>
              <a:r>
                <a:rPr lang="vi-VN" sz="2000" b="0" i="0">
                  <a:solidFill>
                    <a:srgbClr val="000000"/>
                  </a:solidFill>
                  <a:effectLst/>
                  <a:latin typeface="+mn-lt"/>
                </a:rPr>
                <a:t>Cứ thế, hai bạn thi nhau kể những trải nghiệm mùa hè.</a:t>
              </a:r>
            </a:p>
            <a:p>
              <a:pPr algn="just"/>
              <a:r>
                <a:rPr lang="en-US" sz="2000" b="0" i="0">
                  <a:solidFill>
                    <a:srgbClr val="000000"/>
                  </a:solidFill>
                  <a:effectLst/>
                  <a:latin typeface="+mn-lt"/>
                </a:rPr>
                <a:t>      </a:t>
              </a:r>
              <a:r>
                <a:rPr lang="vi-VN" sz="2000" b="0" i="0">
                  <a:solidFill>
                    <a:srgbClr val="000000"/>
                  </a:solidFill>
                  <a:effectLst/>
                  <a:latin typeface="+mn-lt"/>
                </a:rPr>
                <a:t>Ngày mai đi học rồi, nhưng mùa hè chắc sẽ theo các bạn vào lớp học.</a:t>
              </a:r>
              <a:endParaRPr lang="en-US" sz="2000" b="0" i="0">
                <a:solidFill>
                  <a:srgbClr val="000000"/>
                </a:solidFill>
                <a:effectLst/>
                <a:latin typeface="+mn-lt"/>
              </a:endParaRPr>
            </a:p>
            <a:p>
              <a:pPr algn="r"/>
              <a:r>
                <a:rPr lang="en-US" sz="2000">
                  <a:latin typeface="+mn-lt"/>
                </a:rPr>
                <a:t>(Minh Dương)</a:t>
              </a:r>
              <a:endParaRPr lang="vi-VN" sz="2000" b="0" i="0">
                <a:solidFill>
                  <a:srgbClr val="000000"/>
                </a:solidFill>
                <a:effectLst/>
                <a:latin typeface="+mn-lt"/>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4482972" y="210174"/>
              <a:ext cx="3195892" cy="523220"/>
            </a:xfrm>
            <a:prstGeom prst="rect">
              <a:avLst/>
            </a:prstGeom>
            <a:grpFill/>
          </p:spPr>
          <p:txBody>
            <a:bodyPr wrap="square" rtlCol="0">
              <a:spAutoFit/>
            </a:bodyPr>
            <a:lstStyle/>
            <a:p>
              <a:pPr algn="ctr"/>
              <a:r>
                <a:rPr lang="en-US" sz="2800">
                  <a:latin typeface="+mn-lt"/>
                </a:rPr>
                <a:t>NGÀY GẶP LẠI</a:t>
              </a:r>
              <a:endParaRPr lang="vi-VN" sz="2800" b="0" i="0">
                <a:solidFill>
                  <a:srgbClr val="000000"/>
                </a:solidFill>
                <a:effectLst/>
                <a:latin typeface="+mn-lt"/>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495437" y="1718967"/>
            <a:ext cx="9170964" cy="1015663"/>
          </a:xfrm>
          <a:prstGeom prst="rect">
            <a:avLst/>
          </a:prstGeom>
          <a:noFill/>
        </p:spPr>
        <p:txBody>
          <a:bodyPr wrap="square" rtlCol="0">
            <a:spAutoFit/>
          </a:bodyPr>
          <a:lstStyle/>
          <a:p>
            <a:pPr algn="ctr"/>
            <a:r>
              <a:rPr lang="en-US" sz="6000" b="1">
                <a:solidFill>
                  <a:srgbClr val="0070C0"/>
                </a:solidFill>
              </a:rPr>
              <a:t>LẮNG NGHE ĐỌC MẪU</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4"/>
          <a:stretch>
            <a:fillRect/>
          </a:stretch>
        </p:blipFill>
        <p:spPr>
          <a:xfrm>
            <a:off x="5087138" y="3311405"/>
            <a:ext cx="1987562" cy="271339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theo dõi trong sách, phát hiện từ ngữ khó đọc, khó hiểu nhé!</a:t>
            </a:r>
          </a:p>
        </p:txBody>
      </p:sp>
      <p:sp>
        <p:nvSpPr>
          <p:cNvPr id="2" name="Title 1">
            <a:extLst>
              <a:ext uri="{FF2B5EF4-FFF2-40B4-BE49-F238E27FC236}">
                <a16:creationId xmlns:a16="http://schemas.microsoft.com/office/drawing/2014/main" id="{39EA5D75-D239-B5D0-BA94-B1E83FAF325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372826644"/>
      </p:ext>
    </p:extLst>
  </p:cSld>
  <p:clrMapOvr>
    <a:masterClrMapping/>
  </p:clrMapOvr>
</p:sld>
</file>

<file path=ppt/theme/theme1.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470</TotalTime>
  <Words>4059</Words>
  <Application>Microsoft Office PowerPoint</Application>
  <PresentationFormat>Custom</PresentationFormat>
  <Paragraphs>333</Paragraphs>
  <Slides>33</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Montserrat</vt:lpstr>
      <vt:lpstr>Nunito</vt:lpstr>
      <vt:lpstr>Chewy</vt:lpstr>
      <vt:lpstr>Inconsolata</vt:lpstr>
      <vt:lpstr>Maven Pro</vt:lpstr>
      <vt:lpstr>Times New Roman</vt:lpstr>
      <vt:lpstr>Reforestation Project Proposal  by Slidesgo</vt:lpstr>
      <vt:lpstr>TIẾNG VIỆT 3 tiết 1,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Reforestation Project Proposal</dc:title>
  <dc:creator>PC</dc:creator>
  <cp:lastModifiedBy>Admin</cp:lastModifiedBy>
  <cp:revision>48</cp:revision>
  <dcterms:modified xsi:type="dcterms:W3CDTF">2022-09-04T15:47:06Z</dcterms:modified>
</cp:coreProperties>
</file>