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0" r:id="rId2"/>
    <p:sldMasterId id="2147483722" r:id="rId3"/>
    <p:sldMasterId id="2147483754" r:id="rId4"/>
  </p:sldMasterIdLst>
  <p:notesMasterIdLst>
    <p:notesMasterId r:id="rId16"/>
  </p:notesMasterIdLst>
  <p:sldIdLst>
    <p:sldId id="2007577247" r:id="rId5"/>
    <p:sldId id="271" r:id="rId6"/>
    <p:sldId id="2007577249" r:id="rId7"/>
    <p:sldId id="479" r:id="rId8"/>
    <p:sldId id="2007577254" r:id="rId9"/>
    <p:sldId id="2007577255" r:id="rId10"/>
    <p:sldId id="2007577262" r:id="rId11"/>
    <p:sldId id="2007577260" r:id="rId12"/>
    <p:sldId id="2007577267" r:id="rId13"/>
    <p:sldId id="342" r:id="rId14"/>
    <p:sldId id="2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2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D3425-6573-43C2-BBBC-DDCED944DE72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24032-2C25-49C8-845F-63CB11BD0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4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6E5206-4DE8-4E35-BE1B-AFB0DE63FE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07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469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7918DD-F32C-40AE-BFB5-741B5886C7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349654-8A83-41C1-B6F2-193D712776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5919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7918DD-F32C-40AE-BFB5-741B5886C7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349654-8A83-41C1-B6F2-193D712776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7889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7918DD-F32C-40AE-BFB5-741B5886C7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349654-8A83-41C1-B6F2-193D712776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4643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55332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03810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1119" indent="0" algn="ctr">
              <a:buNone/>
              <a:defRPr sz="2000"/>
            </a:lvl2pPr>
            <a:lvl3pPr marL="902247" indent="0" algn="ctr">
              <a:buNone/>
              <a:defRPr sz="1900"/>
            </a:lvl3pPr>
            <a:lvl4pPr marL="1353369" indent="0" algn="ctr">
              <a:buNone/>
              <a:defRPr sz="1600"/>
            </a:lvl4pPr>
            <a:lvl5pPr marL="1804494" indent="0" algn="ctr">
              <a:buNone/>
              <a:defRPr sz="1600"/>
            </a:lvl5pPr>
            <a:lvl6pPr marL="2255614" indent="0" algn="ctr">
              <a:buNone/>
              <a:defRPr sz="1600"/>
            </a:lvl6pPr>
            <a:lvl7pPr marL="2706739" indent="0" algn="ctr">
              <a:buNone/>
              <a:defRPr sz="1600"/>
            </a:lvl7pPr>
            <a:lvl8pPr marL="3157862" indent="0" algn="ctr">
              <a:buNone/>
              <a:defRPr sz="1600"/>
            </a:lvl8pPr>
            <a:lvl9pPr marL="360898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765884E6-4B59-435D-8B6B-CD254753A0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31/1/2023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022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B24B4B3E-8145-4770-A1BF-FFCF15311A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51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765884E6-4B59-435D-8B6B-CD254753A0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31/1/2023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022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B24B4B3E-8145-4770-A1BF-FFCF15311A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745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1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22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533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044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556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06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578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089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765884E6-4B59-435D-8B6B-CD254753A0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31/1/2023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022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B24B4B3E-8145-4770-A1BF-FFCF15311A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247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765884E6-4B59-435D-8B6B-CD254753A0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31/1/2023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022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B24B4B3E-8145-4770-A1BF-FFCF15311A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964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3" y="1681167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1119" indent="0">
              <a:buNone/>
              <a:defRPr sz="2000" b="1"/>
            </a:lvl2pPr>
            <a:lvl3pPr marL="902247" indent="0">
              <a:buNone/>
              <a:defRPr sz="1900" b="1"/>
            </a:lvl3pPr>
            <a:lvl4pPr marL="1353369" indent="0">
              <a:buNone/>
              <a:defRPr sz="1600" b="1"/>
            </a:lvl4pPr>
            <a:lvl5pPr marL="1804494" indent="0">
              <a:buNone/>
              <a:defRPr sz="1600" b="1"/>
            </a:lvl5pPr>
            <a:lvl6pPr marL="2255614" indent="0">
              <a:buNone/>
              <a:defRPr sz="1600" b="1"/>
            </a:lvl6pPr>
            <a:lvl7pPr marL="2706739" indent="0">
              <a:buNone/>
              <a:defRPr sz="1600" b="1"/>
            </a:lvl7pPr>
            <a:lvl8pPr marL="3157862" indent="0">
              <a:buNone/>
              <a:defRPr sz="1600" b="1"/>
            </a:lvl8pPr>
            <a:lvl9pPr marL="3608982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3" y="2505091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1119" indent="0">
              <a:buNone/>
              <a:defRPr sz="2000" b="1"/>
            </a:lvl2pPr>
            <a:lvl3pPr marL="902247" indent="0">
              <a:buNone/>
              <a:defRPr sz="1900" b="1"/>
            </a:lvl3pPr>
            <a:lvl4pPr marL="1353369" indent="0">
              <a:buNone/>
              <a:defRPr sz="1600" b="1"/>
            </a:lvl4pPr>
            <a:lvl5pPr marL="1804494" indent="0">
              <a:buNone/>
              <a:defRPr sz="1600" b="1"/>
            </a:lvl5pPr>
            <a:lvl6pPr marL="2255614" indent="0">
              <a:buNone/>
              <a:defRPr sz="1600" b="1"/>
            </a:lvl6pPr>
            <a:lvl7pPr marL="2706739" indent="0">
              <a:buNone/>
              <a:defRPr sz="1600" b="1"/>
            </a:lvl7pPr>
            <a:lvl8pPr marL="3157862" indent="0">
              <a:buNone/>
              <a:defRPr sz="1600" b="1"/>
            </a:lvl8pPr>
            <a:lvl9pPr marL="3608982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91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765884E6-4B59-435D-8B6B-CD254753A0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31/1/2023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022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B24B4B3E-8145-4770-A1BF-FFCF15311A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06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765884E6-4B59-435D-8B6B-CD254753A0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31/1/2023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022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B24B4B3E-8145-4770-A1BF-FFCF15311A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85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7918DD-F32C-40AE-BFB5-741B5886C7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349654-8A83-41C1-B6F2-193D712776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04334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765884E6-4B59-435D-8B6B-CD254753A0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31/1/2023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022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B24B4B3E-8145-4770-A1BF-FFCF15311A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439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9" y="987442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6" y="205741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1119" indent="0">
              <a:buNone/>
              <a:defRPr sz="1500"/>
            </a:lvl2pPr>
            <a:lvl3pPr marL="902247" indent="0">
              <a:buNone/>
              <a:defRPr sz="1200"/>
            </a:lvl3pPr>
            <a:lvl4pPr marL="1353369" indent="0">
              <a:buNone/>
              <a:defRPr sz="900"/>
            </a:lvl4pPr>
            <a:lvl5pPr marL="1804494" indent="0">
              <a:buNone/>
              <a:defRPr sz="900"/>
            </a:lvl5pPr>
            <a:lvl6pPr marL="2255614" indent="0">
              <a:buNone/>
              <a:defRPr sz="900"/>
            </a:lvl6pPr>
            <a:lvl7pPr marL="2706739" indent="0">
              <a:buNone/>
              <a:defRPr sz="900"/>
            </a:lvl7pPr>
            <a:lvl8pPr marL="3157862" indent="0">
              <a:buNone/>
              <a:defRPr sz="900"/>
            </a:lvl8pPr>
            <a:lvl9pPr marL="3608982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765884E6-4B59-435D-8B6B-CD254753A0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31/1/2023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022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B24B4B3E-8145-4770-A1BF-FFCF15311A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53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9" y="987442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00"/>
            </a:lvl1pPr>
            <a:lvl2pPr marL="451119" indent="0">
              <a:buNone/>
              <a:defRPr sz="2700"/>
            </a:lvl2pPr>
            <a:lvl3pPr marL="902247" indent="0">
              <a:buNone/>
              <a:defRPr sz="2400"/>
            </a:lvl3pPr>
            <a:lvl4pPr marL="1353369" indent="0">
              <a:buNone/>
              <a:defRPr sz="2000"/>
            </a:lvl4pPr>
            <a:lvl5pPr marL="1804494" indent="0">
              <a:buNone/>
              <a:defRPr sz="2000"/>
            </a:lvl5pPr>
            <a:lvl6pPr marL="2255614" indent="0">
              <a:buNone/>
              <a:defRPr sz="2000"/>
            </a:lvl6pPr>
            <a:lvl7pPr marL="2706739" indent="0">
              <a:buNone/>
              <a:defRPr sz="2000"/>
            </a:lvl7pPr>
            <a:lvl8pPr marL="3157862" indent="0">
              <a:buNone/>
              <a:defRPr sz="2000"/>
            </a:lvl8pPr>
            <a:lvl9pPr marL="360898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6" y="205741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1119" indent="0">
              <a:buNone/>
              <a:defRPr sz="1500"/>
            </a:lvl2pPr>
            <a:lvl3pPr marL="902247" indent="0">
              <a:buNone/>
              <a:defRPr sz="1200"/>
            </a:lvl3pPr>
            <a:lvl4pPr marL="1353369" indent="0">
              <a:buNone/>
              <a:defRPr sz="900"/>
            </a:lvl4pPr>
            <a:lvl5pPr marL="1804494" indent="0">
              <a:buNone/>
              <a:defRPr sz="900"/>
            </a:lvl5pPr>
            <a:lvl6pPr marL="2255614" indent="0">
              <a:buNone/>
              <a:defRPr sz="900"/>
            </a:lvl6pPr>
            <a:lvl7pPr marL="2706739" indent="0">
              <a:buNone/>
              <a:defRPr sz="900"/>
            </a:lvl7pPr>
            <a:lvl8pPr marL="3157862" indent="0">
              <a:buNone/>
              <a:defRPr sz="900"/>
            </a:lvl8pPr>
            <a:lvl9pPr marL="3608982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765884E6-4B59-435D-8B6B-CD254753A0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31/1/2023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022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B24B4B3E-8145-4770-A1BF-FFCF15311A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634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765884E6-4B59-435D-8B6B-CD254753A0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31/1/2023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022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B24B4B3E-8145-4770-A1BF-FFCF15311A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33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9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7" y="365129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765884E6-4B59-435D-8B6B-CD254753A0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31/1/2023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022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B24B4B3E-8145-4770-A1BF-FFCF15311A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2692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53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</p:spTree>
    <p:extLst>
      <p:ext uri="{BB962C8B-B14F-4D97-AF65-F5344CB8AC3E}">
        <p14:creationId xmlns:p14="http://schemas.microsoft.com/office/powerpoint/2010/main" val="9296660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60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59" y="207643"/>
            <a:ext cx="736768" cy="82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35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09" y="212272"/>
            <a:ext cx="604520" cy="93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4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7918DD-F32C-40AE-BFB5-741B5886C7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349654-8A83-41C1-B6F2-193D712776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50642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3" y="187464"/>
            <a:ext cx="609600" cy="96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677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15" y="193622"/>
            <a:ext cx="642256" cy="99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070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CBC63-B2F9-1676-03A5-6E5F4635C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D8C77E-D307-714C-2036-CF272536B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4C853-880D-39C2-3F57-DBF3C40856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7D972-1807-1E14-406B-A6C27DC2D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02980-5254-B416-6282-B639A5F4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9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C6988-C763-8F9C-4E40-8FDD1369B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41245-50D6-20DE-12DF-64B0AAA4E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670F1-526F-9B14-021D-E7F568985B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EC299-75CE-D353-8306-207A0E6BF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8CE08-A1D6-E6F1-B032-92E8A58AC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2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4E968-D994-3BB6-EE58-8E2DC150B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100F1-FF16-E81E-6BE0-CAED505A2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C47FF-1D82-04D2-15B3-077A403D08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BA2A9-C4BD-27DD-2E91-880AB8E1E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54A68-BC0B-FF6B-5B6D-F6BEEF502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9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DAD5A-037B-CE35-2750-37E05F809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0B61B-7F6C-AF1E-E9F3-795B1DDD5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6D7783-4B50-36DE-6BAB-3E4946E37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31E51-34B8-8E95-510E-7A09FC698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E6954-B7AD-E6CE-9B2C-A85AFE640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122909-591E-D5C2-0756-48539AFC8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8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B15AB-9AE3-412C-6BE9-43D61DFD0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025B4-CFC3-DE33-7079-D3E2DF229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82E7A-B899-29F2-4C3A-55EB1440D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786166-DCD0-E4A7-787C-0B6BB24CE3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DE8F9-570D-E061-09B9-065195F70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FC002F-4B29-060D-70FE-F425C1B2B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63F0C9-4489-0875-AC47-B3ACED1C4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C4AC2A-43BE-4E49-004E-230EDE1CC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4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7DADD-B9A7-113A-0FE4-C8DABF49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2FB207-55E7-FF9C-181C-AE22684A9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A024F-D16F-C49A-DDCE-714A8ECF0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10061-70B6-9170-1807-A0C5B8BD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6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26CB70-0F3E-4FD4-2DBA-422992B0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085378-82C3-B7AB-AE64-749FDC231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593D7-D05C-B6E7-3BEC-FA89526F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1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25880-D88C-0051-D473-897DD766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4AD09-3D7B-303D-3AAC-3D338C45F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2A0A2-241D-5F54-3998-4208B3CAB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33356-E5A0-1860-13D8-9EFEE7BF9B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D49FB-C9E2-16FC-D8A9-4BE3A32F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B61CC-7BA8-3B20-C1A9-1DCAB9D4E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8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7918DD-F32C-40AE-BFB5-741B5886C7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349654-8A83-41C1-B6F2-193D712776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E0E771-2C53-45EF-A9BD-1991CAD46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53153" y="-1515305"/>
            <a:ext cx="1515305" cy="15153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CC9B8B-75B4-45C5-A027-61CE70239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386" y="-31313196"/>
            <a:ext cx="1515305" cy="15153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5B20C0-683A-4019-9C91-EB4DFA5F2F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9681" y="3429001"/>
            <a:ext cx="1515305" cy="15153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26A910-4A8C-4006-9D1B-CFFB2AEDE4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20" y="34987458"/>
            <a:ext cx="1515305" cy="15153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2422205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DA541-C38D-9C3E-187C-A2524431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09C5BA-3497-5170-8CD7-A0FB6D8CA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2C325C-00B2-63EE-B5BE-D92AF8C63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1C62C-41B0-8245-28CC-73BD117CD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0F3F5-C62A-AC84-A396-A124CDEC9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97CF3-B7DA-CB6D-C927-9D58163EC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3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0EB1E-6F50-34DC-6779-8736C5EC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2F4E7-F7B3-0C64-C7D2-AF95AA444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6647D-79F8-F12F-132D-63425BE5A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5454A-E208-9504-6E3B-234B4626D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6F363-AA4F-42F9-654E-3FEFBFB44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3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F5D7D4-4F11-F5E7-FBF6-B8DE36A0DB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A27A3B-4AB7-3318-E623-EBD23F384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C3653-0230-E11D-2BBB-ECE97EB56D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6EBFB-0D8F-91CB-B35C-EA23781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19C76-EEF9-8347-3B15-61466026B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8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7918DD-F32C-40AE-BFB5-741B5886C7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349654-8A83-41C1-B6F2-193D712776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8945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7918DD-F32C-40AE-BFB5-741B5886C7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349654-8A83-41C1-B6F2-193D712776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2540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7918DD-F32C-40AE-BFB5-741B5886C7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349654-8A83-41C1-B6F2-193D712776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47409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7918DD-F32C-40AE-BFB5-741B5886C7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349654-8A83-41C1-B6F2-193D712776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3516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7918DD-F32C-40AE-BFB5-741B5886C7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349654-8A83-41C1-B6F2-193D712776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25551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5"/>
          <a:srcRect r="14980"/>
          <a:stretch/>
        </p:blipFill>
        <p:spPr>
          <a:xfrm>
            <a:off x="0" y="-298"/>
            <a:ext cx="12192000" cy="685859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B606EB1-E9BC-4B53-AB87-CFB7FCB3F90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429" y="280333"/>
            <a:ext cx="11938632" cy="657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7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push dir="u"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81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022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61" indent="-225561" algn="l" defTabSz="9022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6686" indent="-225561" algn="l" defTabSz="9022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27808" indent="-225561" algn="l" defTabSz="9022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78931" indent="-225561" algn="l" defTabSz="9022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30055" indent="-225561" algn="l" defTabSz="9022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177" indent="-225561" algn="l" defTabSz="9022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2299" indent="-225561" algn="l" defTabSz="9022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422" indent="-225561" algn="l" defTabSz="9022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4543" indent="-225561" algn="l" defTabSz="9022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1119" algn="l" defTabSz="902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2247" algn="l" defTabSz="902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69" algn="l" defTabSz="902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04494" algn="l" defTabSz="902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55614" algn="l" defTabSz="902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06739" algn="l" defTabSz="902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57862" algn="l" defTabSz="902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08982" algn="l" defTabSz="902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26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71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microsoft.com/office/2007/relationships/hdphoto" Target="../media/hdphoto2.wdp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r="14980"/>
          <a:stretch/>
        </p:blipFill>
        <p:spPr>
          <a:xfrm>
            <a:off x="0" y="-298"/>
            <a:ext cx="12192000" cy="68585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90" y="582671"/>
            <a:ext cx="8583185" cy="468381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497" y="379334"/>
            <a:ext cx="2505673" cy="245080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869" y="3164115"/>
            <a:ext cx="3314405" cy="370713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0130" y="-27998"/>
            <a:ext cx="4791871" cy="226181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4650" y="2830138"/>
            <a:ext cx="4438273" cy="41151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76B4F3-75DA-4361-BA3C-E65668A430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9478" y="1746340"/>
            <a:ext cx="3432345" cy="27739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1A131DA-2394-4C75-8120-9497D01D7484}"/>
              </a:ext>
            </a:extLst>
          </p:cNvPr>
          <p:cNvGrpSpPr/>
          <p:nvPr/>
        </p:nvGrpSpPr>
        <p:grpSpPr>
          <a:xfrm>
            <a:off x="4913501" y="1599563"/>
            <a:ext cx="3544699" cy="1264535"/>
            <a:chOff x="4913501" y="1599563"/>
            <a:chExt cx="3544699" cy="126453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14A6544-412C-4E2A-8E7E-6130E5D6E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3501" y="1599563"/>
              <a:ext cx="3544699" cy="125953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A7663B3-1457-4D85-9519-D4118470B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146342" y="1986198"/>
              <a:ext cx="3231160" cy="8779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73C65E5-6D59-4AC3-BF8C-14B65E190FE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8111" y="3063555"/>
            <a:ext cx="8029128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12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EDDBFD2-62D0-4F28-9BFB-4116C9405023}"/>
              </a:ext>
            </a:extLst>
          </p:cNvPr>
          <p:cNvGrpSpPr/>
          <p:nvPr/>
        </p:nvGrpSpPr>
        <p:grpSpPr>
          <a:xfrm>
            <a:off x="2836817" y="426444"/>
            <a:ext cx="5943600" cy="4622973"/>
            <a:chOff x="2836817" y="426444"/>
            <a:chExt cx="5943600" cy="462297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B496C48-0F50-4696-85E1-365611BD1BBF}"/>
                </a:ext>
              </a:extLst>
            </p:cNvPr>
            <p:cNvGrpSpPr/>
            <p:nvPr userDrawn="1"/>
          </p:nvGrpSpPr>
          <p:grpSpPr>
            <a:xfrm>
              <a:off x="2836817" y="426444"/>
              <a:ext cx="5943600" cy="4438545"/>
              <a:chOff x="3287669" y="-174448"/>
              <a:chExt cx="5943600" cy="4438545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2AC98765-4C9E-422F-9069-B97C5FF749C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7669" y="-174448"/>
                <a:ext cx="5943600" cy="4438545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09427D-5CC3-449B-86EC-BD3A5FAFA5F7}"/>
                  </a:ext>
                </a:extLst>
              </p:cNvPr>
              <p:cNvSpPr txBox="1"/>
              <p:nvPr userDrawn="1"/>
            </p:nvSpPr>
            <p:spPr>
              <a:xfrm>
                <a:off x="5473702" y="3110593"/>
                <a:ext cx="2229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>
                  <a:defRPr/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E39698-FE86-407D-8FA4-88FD54B3A622}"/>
                  </a:ext>
                </a:extLst>
              </p:cNvPr>
              <p:cNvSpPr txBox="1"/>
              <p:nvPr userDrawn="1"/>
            </p:nvSpPr>
            <p:spPr>
              <a:xfrm>
                <a:off x="5395325" y="2533489"/>
                <a:ext cx="2651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>
                  <a:defRPr/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42A7167-1B45-4F6F-B62B-B2BA7FFD0B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9524" y="4288589"/>
              <a:ext cx="760828" cy="760828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" y="-16885"/>
            <a:ext cx="12105601" cy="7013393"/>
          </a:xfrm>
          <a:prstGeom prst="rect">
            <a:avLst/>
          </a:prstGeom>
        </p:spPr>
      </p:pic>
      <p:pic>
        <p:nvPicPr>
          <p:cNvPr id="2050" name="Picture 2" descr="File:Media Player Classic MPC With Shadow No Numbers.png - Wikimedia Common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727" y="357709"/>
            <a:ext cx="9917152" cy="663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21250110">
            <a:off x="2888974" y="3100503"/>
            <a:ext cx="6762756" cy="2554527"/>
          </a:xfrm>
          <a:prstGeom prst="rect">
            <a:avLst/>
          </a:prstGeom>
          <a:noFill/>
        </p:spPr>
        <p:txBody>
          <a:bodyPr wrap="square" lIns="91416" tIns="45711" rIns="91416" bIns="4571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55999">
              <a:defRPr/>
            </a:pPr>
            <a:r>
              <a:rPr lang="en-US" sz="4000" b="1" u="sng" dirty="0" err="1">
                <a:ln/>
                <a:solidFill>
                  <a:srgbClr val="ED02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000" b="1" u="sng" dirty="0">
                <a:ln/>
                <a:solidFill>
                  <a:srgbClr val="ED02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u="sng" dirty="0" err="1">
                <a:ln/>
                <a:solidFill>
                  <a:srgbClr val="ED02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4000" b="1" u="sng" dirty="0">
                <a:ln/>
                <a:solidFill>
                  <a:srgbClr val="ED02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defTabSz="955999">
              <a:defRPr/>
            </a:pPr>
            <a:r>
              <a:rPr lang="nl-NL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Quan sát thiên nhiên xung quanh để tìm ra vẻ đẹp của các sự vật, hiện tượng.</a:t>
            </a:r>
            <a:endParaRPr lang="en-US" sz="4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322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63911" y="3487006"/>
            <a:ext cx="962448" cy="193224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9960" y="2707745"/>
            <a:ext cx="3722008" cy="372200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4636">
            <a:off x="7545825" y="3828811"/>
            <a:ext cx="544288" cy="40684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0" y="4352544"/>
            <a:ext cx="12192000" cy="2505456"/>
            <a:chOff x="-175847" y="4352544"/>
            <a:chExt cx="12367847" cy="2505456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44" name="Rectangle 43"/>
          <p:cNvSpPr/>
          <p:nvPr/>
        </p:nvSpPr>
        <p:spPr>
          <a:xfrm>
            <a:off x="-17584" y="-15669"/>
            <a:ext cx="12237295" cy="1288577"/>
          </a:xfrm>
          <a:prstGeom prst="rect">
            <a:avLst/>
          </a:prstGeom>
          <a:solidFill>
            <a:srgbClr val="FFFFD5"/>
          </a:solidFill>
          <a:ln>
            <a:solidFill>
              <a:srgbClr val="FFFF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5" name="图片 3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711177" y="1850412"/>
            <a:ext cx="2542457" cy="5045688"/>
          </a:xfrm>
          <a:prstGeom prst="rect">
            <a:avLst/>
          </a:prstGeom>
        </p:spPr>
      </p:pic>
      <p:pic>
        <p:nvPicPr>
          <p:cNvPr id="46" name="图片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86"/>
          <a:stretch/>
        </p:blipFill>
        <p:spPr>
          <a:xfrm>
            <a:off x="9992256" y="2758526"/>
            <a:ext cx="1463899" cy="1230924"/>
          </a:xfrm>
          <a:prstGeom prst="rect">
            <a:avLst/>
          </a:prstGeom>
        </p:spPr>
      </p:pic>
      <p:pic>
        <p:nvPicPr>
          <p:cNvPr id="47" name="图片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3" t="55136" r="-3389"/>
          <a:stretch/>
        </p:blipFill>
        <p:spPr>
          <a:xfrm>
            <a:off x="760802" y="993079"/>
            <a:ext cx="620487" cy="552247"/>
          </a:xfrm>
          <a:prstGeom prst="rect">
            <a:avLst/>
          </a:prstGeom>
        </p:spPr>
      </p:pic>
      <p:pic>
        <p:nvPicPr>
          <p:cNvPr id="49" name="图片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357" y="2301325"/>
            <a:ext cx="1859907" cy="91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6976" y="504475"/>
            <a:ext cx="7207800" cy="2755924"/>
          </a:xfrm>
          <a:prstGeom prst="rect">
            <a:avLst/>
          </a:prstGeom>
        </p:spPr>
      </p:pic>
      <p:pic>
        <p:nvPicPr>
          <p:cNvPr id="51" name="图片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3" t="55136" r="-3389"/>
          <a:stretch/>
        </p:blipFill>
        <p:spPr>
          <a:xfrm flipH="1">
            <a:off x="1676734" y="1850414"/>
            <a:ext cx="620487" cy="55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687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r="14980"/>
          <a:stretch/>
        </p:blipFill>
        <p:spPr>
          <a:xfrm>
            <a:off x="0" y="-298"/>
            <a:ext cx="12192000" cy="6858595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 rot="21299948">
            <a:off x="2109931" y="1661693"/>
            <a:ext cx="6473864" cy="30193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ea typeface="思源黑体 CN Normal"/>
            </a:endParaRPr>
          </a:p>
        </p:txBody>
      </p:sp>
      <p:sp>
        <p:nvSpPr>
          <p:cNvPr id="25" name="圆角矩形 24"/>
          <p:cNvSpPr/>
          <p:nvPr/>
        </p:nvSpPr>
        <p:spPr>
          <a:xfrm rot="21299948">
            <a:off x="2231079" y="1821563"/>
            <a:ext cx="6231568" cy="266267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AD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ea typeface="思源黑体 CN Normal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52" y="280531"/>
            <a:ext cx="1964973" cy="192194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869" y="3164115"/>
            <a:ext cx="3314405" cy="370713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0130" y="-27998"/>
            <a:ext cx="4791871" cy="22618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825" y="1432291"/>
            <a:ext cx="3775111" cy="4959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887B66-B3ED-4C2F-B253-959BB08094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912" y="2169199"/>
            <a:ext cx="8429467" cy="227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55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78B53D7D-4755-49B3-9DA0-DABCDBE89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1" y="1194398"/>
            <a:ext cx="109833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defTabSz="1299601"/>
            <a:r>
              <a:rPr lang="en-US" sz="3600" b="1" dirty="0">
                <a:solidFill>
                  <a:srgbClr val="ED0281"/>
                </a:solidFill>
                <a:cs typeface="Calibri" panose="020F0502020204030204" pitchFamily="34" charset="0"/>
              </a:rPr>
              <a:t>1. </a:t>
            </a:r>
            <a:r>
              <a:rPr lang="vi-VN" sz="3600" b="1" dirty="0">
                <a:solidFill>
                  <a:srgbClr val="ED0281"/>
                </a:solidFill>
                <a:cs typeface="Calibri" panose="020F0502020204030204" pitchFamily="34" charset="0"/>
              </a:rPr>
              <a:t>Tìm trong những từ dưới đây các cặp từ có nghĩa giống nhau.</a:t>
            </a:r>
            <a:endParaRPr lang="zh-CN" altLang="en-US" sz="3600" b="1" kern="2000" dirty="0">
              <a:solidFill>
                <a:srgbClr val="ED0281"/>
              </a:solidFill>
              <a:ea typeface="方正稚艺简体" panose="03000509000000000000" pitchFamily="65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607E73-A5C4-41ED-8F47-BBF649BDB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836" y="2176461"/>
            <a:ext cx="8908473" cy="404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64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985BB4-4B79-4E97-801B-E78A5EF26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7" t="19426" r="3668" b="4034"/>
          <a:stretch/>
        </p:blipFill>
        <p:spPr>
          <a:xfrm>
            <a:off x="0" y="-57150"/>
            <a:ext cx="12192000" cy="6915150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9F5184DE-A1E8-4A99-90B6-6AA50500E098}"/>
              </a:ext>
            </a:extLst>
          </p:cNvPr>
          <p:cNvSpPr/>
          <p:nvPr/>
        </p:nvSpPr>
        <p:spPr>
          <a:xfrm>
            <a:off x="-395270" y="1264377"/>
            <a:ext cx="11873133" cy="6105380"/>
          </a:xfrm>
          <a:custGeom>
            <a:avLst/>
            <a:gdLst>
              <a:gd name="connsiteX0" fmla="*/ 0 w 11254154"/>
              <a:gd name="connsiteY0" fmla="*/ 1015239 h 6091311"/>
              <a:gd name="connsiteX1" fmla="*/ 1015239 w 11254154"/>
              <a:gd name="connsiteY1" fmla="*/ 0 h 6091311"/>
              <a:gd name="connsiteX2" fmla="*/ 10238915 w 11254154"/>
              <a:gd name="connsiteY2" fmla="*/ 0 h 6091311"/>
              <a:gd name="connsiteX3" fmla="*/ 11254154 w 11254154"/>
              <a:gd name="connsiteY3" fmla="*/ 1015239 h 6091311"/>
              <a:gd name="connsiteX4" fmla="*/ 11254154 w 11254154"/>
              <a:gd name="connsiteY4" fmla="*/ 5076072 h 6091311"/>
              <a:gd name="connsiteX5" fmla="*/ 10238915 w 11254154"/>
              <a:gd name="connsiteY5" fmla="*/ 6091311 h 6091311"/>
              <a:gd name="connsiteX6" fmla="*/ 1015239 w 11254154"/>
              <a:gd name="connsiteY6" fmla="*/ 6091311 h 6091311"/>
              <a:gd name="connsiteX7" fmla="*/ 0 w 11254154"/>
              <a:gd name="connsiteY7" fmla="*/ 5076072 h 6091311"/>
              <a:gd name="connsiteX8" fmla="*/ 0 w 11254154"/>
              <a:gd name="connsiteY8" fmla="*/ 1015239 h 6091311"/>
              <a:gd name="connsiteX0" fmla="*/ 365760 w 11619914"/>
              <a:gd name="connsiteY0" fmla="*/ 1015239 h 6091311"/>
              <a:gd name="connsiteX1" fmla="*/ 1380999 w 11619914"/>
              <a:gd name="connsiteY1" fmla="*/ 0 h 6091311"/>
              <a:gd name="connsiteX2" fmla="*/ 10604675 w 11619914"/>
              <a:gd name="connsiteY2" fmla="*/ 0 h 6091311"/>
              <a:gd name="connsiteX3" fmla="*/ 11619914 w 11619914"/>
              <a:gd name="connsiteY3" fmla="*/ 1015239 h 6091311"/>
              <a:gd name="connsiteX4" fmla="*/ 11619914 w 11619914"/>
              <a:gd name="connsiteY4" fmla="*/ 5076072 h 6091311"/>
              <a:gd name="connsiteX5" fmla="*/ 10604675 w 11619914"/>
              <a:gd name="connsiteY5" fmla="*/ 6091311 h 6091311"/>
              <a:gd name="connsiteX6" fmla="*/ 1380999 w 11619914"/>
              <a:gd name="connsiteY6" fmla="*/ 6091311 h 6091311"/>
              <a:gd name="connsiteX7" fmla="*/ 365760 w 11619914"/>
              <a:gd name="connsiteY7" fmla="*/ 5076072 h 6091311"/>
              <a:gd name="connsiteX8" fmla="*/ 0 w 11619914"/>
              <a:gd name="connsiteY8" fmla="*/ 2222696 h 6091311"/>
              <a:gd name="connsiteX9" fmla="*/ 365760 w 11619914"/>
              <a:gd name="connsiteY9" fmla="*/ 1015239 h 6091311"/>
              <a:gd name="connsiteX0" fmla="*/ 365760 w 11859130"/>
              <a:gd name="connsiteY0" fmla="*/ 1015239 h 6091311"/>
              <a:gd name="connsiteX1" fmla="*/ 1380999 w 11859130"/>
              <a:gd name="connsiteY1" fmla="*/ 0 h 6091311"/>
              <a:gd name="connsiteX2" fmla="*/ 10604675 w 11859130"/>
              <a:gd name="connsiteY2" fmla="*/ 0 h 6091311"/>
              <a:gd name="connsiteX3" fmla="*/ 11619914 w 11859130"/>
              <a:gd name="connsiteY3" fmla="*/ 1015239 h 6091311"/>
              <a:gd name="connsiteX4" fmla="*/ 11859065 w 11859130"/>
              <a:gd name="connsiteY4" fmla="*/ 1617785 h 6091311"/>
              <a:gd name="connsiteX5" fmla="*/ 11619914 w 11859130"/>
              <a:gd name="connsiteY5" fmla="*/ 5076072 h 6091311"/>
              <a:gd name="connsiteX6" fmla="*/ 10604675 w 11859130"/>
              <a:gd name="connsiteY6" fmla="*/ 6091311 h 6091311"/>
              <a:gd name="connsiteX7" fmla="*/ 1380999 w 11859130"/>
              <a:gd name="connsiteY7" fmla="*/ 6091311 h 6091311"/>
              <a:gd name="connsiteX8" fmla="*/ 365760 w 11859130"/>
              <a:gd name="connsiteY8" fmla="*/ 5076072 h 6091311"/>
              <a:gd name="connsiteX9" fmla="*/ 0 w 11859130"/>
              <a:gd name="connsiteY9" fmla="*/ 2222696 h 6091311"/>
              <a:gd name="connsiteX10" fmla="*/ 365760 w 11859130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365760 w 11873133"/>
              <a:gd name="connsiteY8" fmla="*/ 5076072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70339 w 11873133"/>
              <a:gd name="connsiteY8" fmla="*/ 5160478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73133" h="6091311">
                <a:moveTo>
                  <a:pt x="365760" y="1015239"/>
                </a:moveTo>
                <a:cubicBezTo>
                  <a:pt x="365760" y="454538"/>
                  <a:pt x="820298" y="0"/>
                  <a:pt x="1380999" y="0"/>
                </a:cubicBezTo>
                <a:lnTo>
                  <a:pt x="10604675" y="0"/>
                </a:lnTo>
                <a:cubicBezTo>
                  <a:pt x="11165376" y="0"/>
                  <a:pt x="11619914" y="454538"/>
                  <a:pt x="11619914" y="1015239"/>
                </a:cubicBezTo>
                <a:cubicBezTo>
                  <a:pt x="11615225" y="1187952"/>
                  <a:pt x="11863754" y="1445072"/>
                  <a:pt x="11859065" y="1617785"/>
                </a:cubicBezTo>
                <a:cubicBezTo>
                  <a:pt x="11863754" y="2836197"/>
                  <a:pt x="11868444" y="4054608"/>
                  <a:pt x="11873133" y="5273020"/>
                </a:cubicBezTo>
                <a:cubicBezTo>
                  <a:pt x="11873133" y="5833721"/>
                  <a:pt x="11165376" y="6091311"/>
                  <a:pt x="10604675" y="6091311"/>
                </a:cubicBezTo>
                <a:lnTo>
                  <a:pt x="1380999" y="6091311"/>
                </a:lnTo>
                <a:cubicBezTo>
                  <a:pt x="820298" y="6091311"/>
                  <a:pt x="70339" y="5721179"/>
                  <a:pt x="70339" y="5160478"/>
                </a:cubicBezTo>
                <a:cubicBezTo>
                  <a:pt x="60961" y="4209353"/>
                  <a:pt x="9378" y="3173821"/>
                  <a:pt x="0" y="2222696"/>
                </a:cubicBezTo>
                <a:cubicBezTo>
                  <a:pt x="9378" y="1820210"/>
                  <a:pt x="356382" y="1417725"/>
                  <a:pt x="365760" y="101523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A2FAA2-6312-4A22-820E-B1E08230557B}"/>
              </a:ext>
            </a:extLst>
          </p:cNvPr>
          <p:cNvGrpSpPr/>
          <p:nvPr/>
        </p:nvGrpSpPr>
        <p:grpSpPr>
          <a:xfrm>
            <a:off x="974170" y="316504"/>
            <a:ext cx="2646070" cy="2624523"/>
            <a:chOff x="883255" y="759994"/>
            <a:chExt cx="1361684" cy="183022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9C683E19-52B5-4979-870F-BBA7F2FDD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255" y="759994"/>
              <a:ext cx="1361684" cy="1830221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00BE17F-449E-42D3-85A6-C8F208A3E167}"/>
                </a:ext>
              </a:extLst>
            </p:cNvPr>
            <p:cNvSpPr/>
            <p:nvPr/>
          </p:nvSpPr>
          <p:spPr>
            <a:xfrm>
              <a:off x="1068802" y="937784"/>
              <a:ext cx="797127" cy="82698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hiền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lành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87EEC92-D19A-4841-BC4C-3776AC048E6C}"/>
              </a:ext>
            </a:extLst>
          </p:cNvPr>
          <p:cNvGrpSpPr/>
          <p:nvPr/>
        </p:nvGrpSpPr>
        <p:grpSpPr>
          <a:xfrm>
            <a:off x="3222348" y="187642"/>
            <a:ext cx="1803368" cy="2552708"/>
            <a:chOff x="3016952" y="702421"/>
            <a:chExt cx="1358401" cy="1696976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9CCF0928-9C5F-4B04-9380-1090BCD75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6952" y="702421"/>
              <a:ext cx="1355884" cy="1696976"/>
            </a:xfrm>
            <a:prstGeom prst="rect">
              <a:avLst/>
            </a:prstGeom>
          </p:spPr>
        </p:pic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A8CC5599-D0CF-4F37-A761-850ACBA059E0}"/>
                </a:ext>
              </a:extLst>
            </p:cNvPr>
            <p:cNvSpPr/>
            <p:nvPr/>
          </p:nvSpPr>
          <p:spPr>
            <a:xfrm>
              <a:off x="3185651" y="1140541"/>
              <a:ext cx="1189702" cy="40312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tít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4D1DCC6-4906-405C-A7B7-BA1C2F54A1CD}"/>
              </a:ext>
            </a:extLst>
          </p:cNvPr>
          <p:cNvGrpSpPr/>
          <p:nvPr/>
        </p:nvGrpSpPr>
        <p:grpSpPr>
          <a:xfrm>
            <a:off x="5265600" y="171666"/>
            <a:ext cx="1979666" cy="2732451"/>
            <a:chOff x="5231469" y="336545"/>
            <a:chExt cx="1379022" cy="1824706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4277D8F-05B0-473F-B9F1-9FF43C57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469" y="336545"/>
              <a:ext cx="1379022" cy="1824706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1ED20B41-B38B-47C2-B9C3-1985AE1211F7}"/>
                </a:ext>
              </a:extLst>
            </p:cNvPr>
            <p:cNvSpPr/>
            <p:nvPr/>
          </p:nvSpPr>
          <p:spPr>
            <a:xfrm>
              <a:off x="5423518" y="549780"/>
              <a:ext cx="830791" cy="92211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hiền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hậu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9CDB1E6-C6FA-4299-883E-F16962FF1E22}"/>
              </a:ext>
            </a:extLst>
          </p:cNvPr>
          <p:cNvGrpSpPr/>
          <p:nvPr/>
        </p:nvGrpSpPr>
        <p:grpSpPr>
          <a:xfrm>
            <a:off x="6994561" y="42474"/>
            <a:ext cx="2713810" cy="3315351"/>
            <a:chOff x="7096842" y="582816"/>
            <a:chExt cx="1638271" cy="2016333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4F23FA4-4008-46C5-A070-96ED86BEA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6842" y="582816"/>
              <a:ext cx="1638271" cy="2016333"/>
            </a:xfrm>
            <a:prstGeom prst="rect">
              <a:avLst/>
            </a:prstGeom>
          </p:spPr>
        </p:pic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C52051AB-BD92-4160-B56A-CDF2D932738E}"/>
                </a:ext>
              </a:extLst>
            </p:cNvPr>
            <p:cNvSpPr/>
            <p:nvPr/>
          </p:nvSpPr>
          <p:spPr>
            <a:xfrm>
              <a:off x="7562075" y="874175"/>
              <a:ext cx="836087" cy="80347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gàng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E4AAC32-A2E2-41C5-8E5C-864EC623D316}"/>
              </a:ext>
            </a:extLst>
          </p:cNvPr>
          <p:cNvGrpSpPr/>
          <p:nvPr/>
        </p:nvGrpSpPr>
        <p:grpSpPr>
          <a:xfrm>
            <a:off x="9469077" y="316504"/>
            <a:ext cx="2160351" cy="3243764"/>
            <a:chOff x="9427488" y="720666"/>
            <a:chExt cx="1361684" cy="1830221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08E7838A-DCF9-4A60-B2B7-042C2117B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7488" y="720666"/>
              <a:ext cx="1361684" cy="1830221"/>
            </a:xfrm>
            <a:prstGeom prst="rect">
              <a:avLst/>
            </a:prstGeom>
          </p:spPr>
        </p:pic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80CC3FC9-82D1-4E2D-859C-141732774F71}"/>
                </a:ext>
              </a:extLst>
            </p:cNvPr>
            <p:cNvSpPr/>
            <p:nvPr/>
          </p:nvSpPr>
          <p:spPr>
            <a:xfrm>
              <a:off x="9579671" y="836278"/>
              <a:ext cx="950068" cy="84021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mến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A66C9EF-EF5B-4280-BFC4-411D6040778D}"/>
              </a:ext>
            </a:extLst>
          </p:cNvPr>
          <p:cNvGrpSpPr/>
          <p:nvPr/>
        </p:nvGrpSpPr>
        <p:grpSpPr>
          <a:xfrm>
            <a:off x="838142" y="2597307"/>
            <a:ext cx="2411200" cy="2783988"/>
            <a:chOff x="758090" y="2614760"/>
            <a:chExt cx="1379022" cy="1824706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12FB8E9-54FD-4BB4-8611-ADE6C44FF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90" y="2614760"/>
              <a:ext cx="1379022" cy="1824706"/>
            </a:xfrm>
            <a:prstGeom prst="rect">
              <a:avLst/>
            </a:prstGeom>
          </p:spPr>
        </p:pic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4F5B449-7CB0-4BD1-8333-51BDCE8282A8}"/>
                </a:ext>
              </a:extLst>
            </p:cNvPr>
            <p:cNvSpPr/>
            <p:nvPr/>
          </p:nvSpPr>
          <p:spPr>
            <a:xfrm>
              <a:off x="786581" y="3185651"/>
              <a:ext cx="1189702" cy="40312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quý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8E927FF-6310-4F2F-9A4C-A2A5C0E83F6C}"/>
              </a:ext>
            </a:extLst>
          </p:cNvPr>
          <p:cNvGrpSpPr/>
          <p:nvPr/>
        </p:nvGrpSpPr>
        <p:grpSpPr>
          <a:xfrm>
            <a:off x="3525591" y="1560798"/>
            <a:ext cx="2943096" cy="3269332"/>
            <a:chOff x="2702758" y="2576800"/>
            <a:chExt cx="1739523" cy="214095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D26D239B-5753-4848-9689-CA5826331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2758" y="2576800"/>
              <a:ext cx="1739523" cy="2140950"/>
            </a:xfrm>
            <a:prstGeom prst="rect">
              <a:avLst/>
            </a:prstGeom>
          </p:spPr>
        </p:pic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104CBA19-583B-443C-8ED7-ED06C0FE5026}"/>
                </a:ext>
              </a:extLst>
            </p:cNvPr>
            <p:cNvSpPr/>
            <p:nvPr/>
          </p:nvSpPr>
          <p:spPr>
            <a:xfrm>
              <a:off x="3259265" y="2864616"/>
              <a:ext cx="838375" cy="90043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trắng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phau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CBBB226-A5F3-4A00-8EF7-3E7D7E1A24E6}"/>
              </a:ext>
            </a:extLst>
          </p:cNvPr>
          <p:cNvGrpSpPr/>
          <p:nvPr/>
        </p:nvGrpSpPr>
        <p:grpSpPr>
          <a:xfrm>
            <a:off x="5281594" y="2903566"/>
            <a:ext cx="2090941" cy="2557121"/>
            <a:chOff x="4967510" y="2704057"/>
            <a:chExt cx="1370910" cy="1842622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885E23EE-0D33-426A-AC1F-6BCAD585E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7510" y="2704057"/>
              <a:ext cx="1370910" cy="1842622"/>
            </a:xfrm>
            <a:prstGeom prst="rect">
              <a:avLst/>
            </a:prstGeom>
          </p:spPr>
        </p:pic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13F9100-6F8B-4E08-B49B-11AABAE5DBFA}"/>
                </a:ext>
              </a:extLst>
            </p:cNvPr>
            <p:cNvSpPr/>
            <p:nvPr/>
          </p:nvSpPr>
          <p:spPr>
            <a:xfrm>
              <a:off x="5331032" y="2778109"/>
              <a:ext cx="796837" cy="99080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ghẽ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FEEBE45-3086-4FED-9951-FC46BB8912BE}"/>
              </a:ext>
            </a:extLst>
          </p:cNvPr>
          <p:cNvGrpSpPr/>
          <p:nvPr/>
        </p:nvGrpSpPr>
        <p:grpSpPr>
          <a:xfrm>
            <a:off x="7265657" y="2941027"/>
            <a:ext cx="2230971" cy="2562001"/>
            <a:chOff x="7215326" y="2668874"/>
            <a:chExt cx="1355884" cy="1696976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2035B1E-ECC0-4C08-95C9-B4A70FD9E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5326" y="2668874"/>
              <a:ext cx="1355884" cy="1696976"/>
            </a:xfrm>
            <a:prstGeom prst="rect">
              <a:avLst/>
            </a:prstGeom>
          </p:spPr>
        </p:pic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14DACB45-46F9-4743-9740-4A4EB0CEFA04}"/>
                </a:ext>
              </a:extLst>
            </p:cNvPr>
            <p:cNvSpPr/>
            <p:nvPr/>
          </p:nvSpPr>
          <p:spPr>
            <a:xfrm>
              <a:off x="7514005" y="2941727"/>
              <a:ext cx="910244" cy="82524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trắng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418300A-71AB-46BE-9083-F9B9026447D7}"/>
              </a:ext>
            </a:extLst>
          </p:cNvPr>
          <p:cNvGrpSpPr/>
          <p:nvPr/>
        </p:nvGrpSpPr>
        <p:grpSpPr>
          <a:xfrm>
            <a:off x="9150208" y="2840094"/>
            <a:ext cx="2612344" cy="2763865"/>
            <a:chOff x="9113391" y="2552300"/>
            <a:chExt cx="1739523" cy="2140950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7FF959EC-5F3F-4983-AF0D-7190D2D37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3391" y="2552300"/>
              <a:ext cx="1739523" cy="2140950"/>
            </a:xfrm>
            <a:prstGeom prst="rect">
              <a:avLst/>
            </a:prstGeom>
          </p:spPr>
        </p:pic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334B90DA-D70F-4B06-BCFF-B3160C2DF819}"/>
                </a:ext>
              </a:extLst>
            </p:cNvPr>
            <p:cNvSpPr/>
            <p:nvPr/>
          </p:nvSpPr>
          <p:spPr>
            <a:xfrm>
              <a:off x="9370142" y="3057831"/>
              <a:ext cx="1297859" cy="40312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xôi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560490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01 0.00856 L -0.11901 0.0088 C -0.09752 0.04444 -0.0914 0.05301 -0.07226 0.09583 C -0.05781 0.12847 -0.04245 0.16065 -0.03125 0.19491 C -0.02773 0.20532 -0.02396 0.21551 -0.02083 0.22616 C -0.01758 0.23727 -0.01211 0.26065 -0.01211 0.26088 C -0.01159 0.26944 -0.01146 0.27824 -0.01068 0.28727 C -0.01015 0.2919 -0.00664 0.30995 -0.00625 0.3125 C -0.00521 0.31991 -0.00377 0.33866 -0.00338 0.34514 C -0.0043 0.39907 0.00117 0.45324 -0.00625 0.50671 C -0.00742 0.51412 -0.01992 0.50972 -0.02682 0.51157 C -0.07083 0.52292 -0.02799 0.51111 -0.04883 0.51921 C -0.05208 0.5206 -0.0556 0.5213 -0.05898 0.52222 C -0.06198 0.52361 -0.06484 0.52593 -0.06797 0.52731 C -0.09062 0.53843 -0.06862 0.52662 -0.08411 0.53495 " pathEditMode="relative" rAng="0" ptsTypes="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26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58 0.13403 L -0.06458 0.13426 C -0.06575 0.13704 -0.06588 0.14121 -0.06732 0.14399 C -0.07982 0.17061 -0.0862 0.16968 -0.10469 0.19422 C -0.11224 0.20463 -0.11953 0.21551 -0.12617 0.22732 C -0.13503 0.24237 -0.14271 0.25926 -0.15104 0.27524 C -0.15508 0.28287 -0.15872 0.29121 -0.16341 0.29862 C -0.17031 0.30903 -0.17734 0.31922 -0.18411 0.33033 C -0.19023 0.33982 -0.19531 0.35116 -0.20234 0.35926 C -0.20755 0.36574 -0.21315 0.37153 -0.2181 0.37824 C -0.22357 0.38565 -0.22734 0.39491 -0.23307 0.40162 C -0.24427 0.41482 -0.2569 0.42593 -0.26875 0.43797 C -0.28385 0.45324 -0.28633 0.45533 -0.29922 0.47084 C -0.30417 0.47639 -0.30872 0.48195 -0.3125 0.48959 C -0.31601 0.49561 -0.32253 0.51436 -0.32409 0.51991 C -0.32539 0.52338 -0.32552 0.52778 -0.32656 0.53172 C -0.33008 0.54237 -0.33047 0.53889 -0.33503 0.54676 C -0.33737 0.55116 -0.33932 0.55718 -0.34323 0.55973 C -0.34505 0.56088 -0.34713 0.56135 -0.3487 0.5625 " pathEditMode="relative" rAng="0" ptsTypes="AAAAAAAAAAAAAAAAA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6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8.33333E-7 0.00024 C 0.00026 0.01737 0.00065 0.03473 0.00117 0.05209 C 0.00143 0.06598 0.00221 0.08056 0.0026 0.09468 C 0.00299 0.10788 0.00312 0.12107 0.00378 0.1338 C 0.00286 0.19051 0.00234 0.24653 0.00156 0.30301 C 0.00143 0.31945 0.00091 0.32408 -0.00091 0.34075 C -0.00169 0.34723 -0.0026 0.35371 -0.00352 0.36042 C -0.00417 0.36667 -0.00612 0.39144 -0.0069 0.3963 C -0.00755 0.4 -0.00833 0.40394 -0.00885 0.40788 C -0.01029 0.41783 -0.0125 0.43889 -0.0125 0.43913 C -0.01263 0.44399 -0.01276 0.44862 -0.01302 0.45371 C -0.01302 0.45579 -0.01341 0.45788 -0.01341 0.46019 C -0.01393 0.46829 -0.01445 0.47639 -0.01497 0.48473 C -0.0151 0.4882 -0.01537 0.49121 -0.01537 0.49491 C -0.0155 0.5 -0.01537 0.50556 -0.01537 0.51158 " pathEditMode="relative" rAng="0" ptsTypes="AAAAAAAAAAAAAA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2557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411 0.08981 L -0.13411 0.09005 C -0.13997 0.0912 -0.14544 0.09329 -0.15091 0.09468 C -0.15703 0.09606 -0.16315 0.0963 -0.16914 0.09722 C -0.1789 0.09907 -0.18815 0.10139 -0.19778 0.10278 C -0.20664 0.10393 -0.21562 0.10393 -0.22422 0.10532 C -0.23476 0.10694 -0.24778 0.10995 -0.25807 0.11319 C -0.26276 0.11505 -0.26732 0.11759 -0.27187 0.11875 C -0.27773 0.12014 -0.28346 0.1206 -0.28932 0.12153 C -0.29427 0.12222 -0.29922 0.12292 -0.30429 0.1243 C -0.33906 0.13194 -0.30547 0.12616 -0.33945 0.13125 C -0.34661 0.1338 -0.35338 0.13727 -0.36081 0.13912 C -0.36719 0.1412 -0.37317 0.14097 -0.37982 0.14213 C -0.38607 0.14305 -0.39258 0.14398 -0.3987 0.1456 C -0.40859 0.14815 -0.41836 0.15231 -0.42838 0.15532 C -0.44219 0.15972 -0.45625 0.16366 -0.47018 0.16782 C -0.4763 0.16968 -0.48229 0.17222 -0.48841 0.17338 L -0.50469 0.17569 L -0.52057 0.18125 C -0.52265 0.18171 -0.52487 0.18218 -0.52695 0.1831 C -0.53008 0.18403 -0.53294 0.18611 -0.53607 0.18634 C -0.54791 0.18773 -0.55963 0.18704 -0.57148 0.1875 C -0.57291 0.18773 -0.57435 0.18819 -0.57552 0.18843 C -0.58255 0.19051 -0.57916 0.19051 -0.58255 0.19051 " pathEditMode="relative" rAng="0" ptsTypes="AAAAAAAAAAAAAAAAAAAAAAAA">
                                      <p:cBhvr>
                                        <p:cTn id="1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22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0.06158 L -0.01354 0.06181 C -0.01849 0.06644 -0.02162 0.06783 -0.02539 0.08033 C -0.02643 0.0838 -0.02683 0.08889 -0.02735 0.09352 C -0.02826 0.10116 -0.02917 0.10903 -0.03008 0.11667 C -0.03112 0.12384 -0.03646 0.16204 -0.03867 0.17361 C -0.04063 0.1838 -0.04284 0.19421 -0.04532 0.20417 C -0.04714 0.21204 -0.04935 0.21945 -0.0513 0.22732 C -0.05716 0.25046 -0.05534 0.24699 -0.06172 0.26667 C -0.06367 0.27269 -0.06576 0.27847 -0.06784 0.28403 C -0.06953 0.28866 -0.07149 0.29236 -0.07305 0.29722 C -0.07683 0.30949 -0.08099 0.32084 -0.08386 0.33496 C -0.08776 0.35417 -0.09115 0.37408 -0.09571 0.3919 C -0.09883 0.4044 -0.10222 0.41644 -0.10508 0.42963 C -0.10938 0.44977 -0.11185 0.46435 -0.11875 0.47917 C -0.12292 0.4882 -0.1237 0.49051 -0.12813 0.49815 C -0.13321 0.50671 -0.13086 0.50093 -0.13568 0.51134 C -0.13698 0.51389 -0.13815 0.51713 -0.13946 0.51991 C -0.14323 0.52778 -0.14623 0.52894 -0.14987 0.54051 C -0.15209 0.54722 -0.15091 0.54537 -0.15326 0.54769 C -0.15365 0.54861 -0.15417 0.54954 -0.15456 0.55046 C -0.16016 0.56019 -0.15742 0.54861 -0.15742 0.58426 " pathEditMode="relative" rAng="0" ptsTypes="AAAAAAAAAAAAAAAAAAAAAA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0" y="2613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1.66667E-6 0.00023 C 0.00182 0.00833 0.00299 0.01666 0.0056 0.025 C 0.00677 0.02893 0.0095 0.03217 0.01094 0.03611 C 0.01263 0.04004 0.01354 0.04444 0.01471 0.04861 C 0.01536 0.05324 0.01562 0.0581 0.01653 0.06273 C 0.02383 0.10023 0.01706 0.05347 0.02213 0.0912 C 0.02057 0.10902 0.02122 0.12708 0.01823 0.14467 C 0.01732 0.15023 0.01302 0.15509 0.01094 0.16041 C 0.0095 0.16458 0.00911 0.16898 0.00742 0.17314 C 0.00586 0.17638 0.00325 0.17916 0.00182 0.1824 C 0.00039 0.18611 -0.00052 0.18981 -0.00169 0.19351 C -0.00287 0.19676 -0.0043 0.19976 -0.00547 0.20301 C -0.00612 0.20509 -0.00612 0.2074 -0.00729 0.20926 C -0.00938 0.21319 -0.01146 0.21713 -0.01458 0.22037 C -0.01758 0.22338 -0.02136 0.22615 -0.02552 0.22824 C -0.02787 0.22963 -0.03985 0.2324 -0.04375 0.23287 C -0.05339 0.23472 -0.0513 0.23449 -0.05625 0.23449 " pathEditMode="relative" rAng="0" ptsTypes="AAAAAAAAAAAAAAAAAA">
                                      <p:cBhvr>
                                        <p:cTn id="3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6" y="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914 -0.49445 L -0.41914 -0.49421 C -0.44362 -0.46806 -0.42487 -0.49167 -0.44466 -0.4588 C -0.44987 -0.45023 -0.45572 -0.44306 -0.46067 -0.43426 C -0.46406 -0.42824 -0.46666 -0.42037 -0.47005 -0.41435 C -0.48033 -0.39583 -0.49127 -0.37894 -0.50195 -0.36111 C -0.50989 -0.34792 -0.51914 -0.33704 -0.52578 -0.32107 C -0.53059 -0.30949 -0.53593 -0.29861 -0.54036 -0.28658 C -0.55299 -0.25232 -0.55599 -0.23125 -0.57148 -0.19792 C -0.57825 -0.18333 -0.58463 -0.16829 -0.59179 -0.15533 C -0.59791 -0.14306 -0.60546 -0.13403 -0.61132 -0.12222 C -0.61419 -0.11667 -0.61549 -0.1081 -0.61796 -0.10185 C -0.62578 -0.08033 -0.62552 -0.09306 -0.63385 -0.06111 C -0.63763 -0.04468 -0.63554 -0.05232 -0.64036 -0.03727 C -0.64062 -0.03519 -0.64049 -0.03218 -0.64101 -0.03009 C -0.64414 -0.01806 -0.64388 -0.02662 -0.64388 -0.0213 " pathEditMode="relative" rAng="0" ptsTypes="AAAAAAAAAAAAAAAA">
                                      <p:cBhvr>
                                        <p:cTn id="3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2365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084 -0.52453 L -0.47084 -0.5243 C -0.46354 -0.52129 -0.45612 -0.51921 -0.44922 -0.51458 C -0.43815 -0.5074 -0.428 -0.49514 -0.4168 -0.48889 C -0.38516 -0.47083 -0.32474 -0.44143 -0.28542 -0.43009 C -0.27344 -0.42662 -0.2612 -0.42615 -0.24896 -0.42291 C -0.2388 -0.42037 -0.22891 -0.41597 -0.21875 -0.41296 C -0.21068 -0.41041 -0.20261 -0.40856 -0.1944 -0.40602 C -0.18503 -0.40254 -0.17591 -0.39745 -0.16641 -0.39444 C -0.14466 -0.38727 -0.14037 -0.38773 -0.12214 -0.38565 L -0.08412 -0.37291 L -0.0763 -0.3699 C -0.0681 -0.36018 -0.07682 -0.36944 -0.05964 -0.36273 C -0.05781 -0.36227 -0.05599 -0.35972 -0.05417 -0.35856 C -0.05091 -0.35671 -0.04492 -0.35602 -0.04258 -0.35555 C -0.03568 -0.34537 -0.04336 -0.35602 -0.03672 -0.35 C -0.03464 -0.34791 -0.03229 -0.34444 -0.03008 -0.34143 L -0.03112 -0.33565 " pathEditMode="relative" rAng="0" ptsTypes="AAAAAAAAAAAAAAAAAA">
                                      <p:cBhvr>
                                        <p:cTn id="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4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86 -0.39004 L -0.15586 -0.38981 C -0.12292 -0.37824 -0.14375 -0.38541 -0.078 -0.36574 L -0.02448 -0.35 C -0.0112 -0.34583 0.00221 -0.34074 0.01562 -0.33703 C 0.06601 -0.32361 0.02942 -0.33565 0.0802 -0.31273 C 0.09153 -0.30764 0.10312 -0.30486 0.11432 -0.29838 C 0.13906 -0.28449 0.13867 -0.27592 0.16197 -0.25393 C 0.16692 -0.2493 0.17239 -0.24676 0.1776 -0.24259 C 0.19075 -0.23148 0.18919 -0.22916 0.20208 -0.22106 C 0.21562 -0.21273 0.21627 -0.21389 0.2302 -0.21111 C 0.23411 -0.2081 0.23867 -0.20694 0.24218 -0.20254 C 0.24505 -0.19884 0.24349 -0.20023 0.24661 -0.19815 C 0.24856 -0.19491 0.25052 -0.1912 0.25247 -0.18819 C 0.25351 -0.1868 0.25468 -0.1868 0.25546 -0.18518 C 0.25651 -0.18333 0.2569 -0.18055 0.25781 -0.17801 C 0.25885 -0.16481 0.25794 -0.17222 0.26158 -0.15648 " pathEditMode="relative" rAng="0" ptsTypes="AAAAAAAAAAAAAAAAA">
                                      <p:cBhvr>
                                        <p:cTn id="5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72" y="1166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48 -0.45486 L -0.04948 -0.45463 C -0.04427 -0.45255 -0.03893 -0.44977 -0.03359 -0.44792 C -0.02227 -0.44352 -0.0013 -0.43843 0.01146 -0.43056 C 0.01823 -0.42639 0.01862 -0.42176 0.02617 -0.4169 C 0.03112 -0.41389 0.03581 -0.41042 0.04089 -0.40764 C 0.05117 -0.40255 0.04661 -0.40509 0.0543 -0.39977 C 0.05742 -0.39491 0.06081 -0.38982 0.06328 -0.38472 C 0.06367 -0.38403 0.0638 -0.38333 0.06393 -0.38264 C 0.06445 -0.38056 0.06484 -0.37824 0.06536 -0.37616 C 0.06549 -0.37523 0.06576 -0.37431 0.06589 -0.37338 C 0.06706 -0.36597 0.06589 -0.3706 0.06719 -0.3662 L 0.06797 -0.3537 " pathEditMode="relative" rAng="0" ptsTypes="AAAAAAAAAAAAA">
                                      <p:cBhvr>
                                        <p:cTn id="5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2" y="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C5801B9-2149-47B4-ADAC-56628F1F8ADA}"/>
              </a:ext>
            </a:extLst>
          </p:cNvPr>
          <p:cNvGrpSpPr/>
          <p:nvPr/>
        </p:nvGrpSpPr>
        <p:grpSpPr>
          <a:xfrm>
            <a:off x="678011" y="0"/>
            <a:ext cx="10904389" cy="1299197"/>
            <a:chOff x="144256" y="311019"/>
            <a:chExt cx="10324699" cy="1299197"/>
          </a:xfrm>
        </p:grpSpPr>
        <p:grpSp>
          <p:nvGrpSpPr>
            <p:cNvPr id="9" name="组合 5">
              <a:extLst>
                <a:ext uri="{FF2B5EF4-FFF2-40B4-BE49-F238E27FC236}">
                  <a16:creationId xmlns:a16="http://schemas.microsoft.com/office/drawing/2014/main" id="{04CFCD17-1D67-4E28-9069-229B90E22D0C}"/>
                </a:ext>
              </a:extLst>
            </p:cNvPr>
            <p:cNvGrpSpPr/>
            <p:nvPr/>
          </p:nvGrpSpPr>
          <p:grpSpPr>
            <a:xfrm>
              <a:off x="144256" y="311019"/>
              <a:ext cx="10324699" cy="1299197"/>
              <a:chOff x="1457541" y="1771650"/>
              <a:chExt cx="3783061" cy="2563700"/>
            </a:xfrm>
          </p:grpSpPr>
          <p:sp>
            <p:nvSpPr>
              <p:cNvPr id="11" name="矩形: 圆角 6">
                <a:extLst>
                  <a:ext uri="{FF2B5EF4-FFF2-40B4-BE49-F238E27FC236}">
                    <a16:creationId xmlns:a16="http://schemas.microsoft.com/office/drawing/2014/main" id="{0593C733-9EC2-45E8-99A6-78724A474705}"/>
                  </a:ext>
                </a:extLst>
              </p:cNvPr>
              <p:cNvSpPr/>
              <p:nvPr/>
            </p:nvSpPr>
            <p:spPr>
              <a:xfrm>
                <a:off x="1513948" y="1862926"/>
                <a:ext cx="3658518" cy="2381148"/>
              </a:xfrm>
              <a:prstGeom prst="roundRect">
                <a:avLst>
                  <a:gd name="adj" fmla="val 37500"/>
                </a:avLst>
              </a:prstGeom>
              <a:solidFill>
                <a:srgbClr val="80AD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小麦体简"/>
                  <a:ea typeface="汉仪小麦体简"/>
                  <a:cs typeface="+mn-ea"/>
                  <a:sym typeface="+mn-lt"/>
                </a:endParaRPr>
              </a:p>
            </p:txBody>
          </p:sp>
          <p:sp>
            <p:nvSpPr>
              <p:cNvPr id="12" name="矩形: 圆角 7">
                <a:extLst>
                  <a:ext uri="{FF2B5EF4-FFF2-40B4-BE49-F238E27FC236}">
                    <a16:creationId xmlns:a16="http://schemas.microsoft.com/office/drawing/2014/main" id="{15F298D8-C71D-450F-968E-1D37C83962C4}"/>
                  </a:ext>
                </a:extLst>
              </p:cNvPr>
              <p:cNvSpPr/>
              <p:nvPr/>
            </p:nvSpPr>
            <p:spPr>
              <a:xfrm>
                <a:off x="1592135" y="1991408"/>
                <a:ext cx="3523487" cy="2124185"/>
              </a:xfrm>
              <a:prstGeom prst="roundRect">
                <a:avLst>
                  <a:gd name="adj" fmla="val 37500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小麦体简"/>
                  <a:ea typeface="汉仪小麦体简"/>
                  <a:cs typeface="+mn-ea"/>
                  <a:sym typeface="+mn-lt"/>
                </a:endParaRPr>
              </a:p>
            </p:txBody>
          </p:sp>
          <p:sp>
            <p:nvSpPr>
              <p:cNvPr id="13" name="矩形: 圆角 8">
                <a:extLst>
                  <a:ext uri="{FF2B5EF4-FFF2-40B4-BE49-F238E27FC236}">
                    <a16:creationId xmlns:a16="http://schemas.microsoft.com/office/drawing/2014/main" id="{17C9EDD2-B2CB-4D41-BBD4-51E22F1CE191}"/>
                  </a:ext>
                </a:extLst>
              </p:cNvPr>
              <p:cNvSpPr/>
              <p:nvPr/>
            </p:nvSpPr>
            <p:spPr>
              <a:xfrm>
                <a:off x="1457541" y="1771650"/>
                <a:ext cx="3783061" cy="2563700"/>
              </a:xfrm>
              <a:prstGeom prst="roundRect">
                <a:avLst>
                  <a:gd name="adj" fmla="val 37500"/>
                </a:avLst>
              </a:prstGeom>
              <a:noFill/>
              <a:ln>
                <a:solidFill>
                  <a:srgbClr val="4386B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小麦体简"/>
                  <a:ea typeface="汉仪小麦体简"/>
                  <a:cs typeface="+mn-ea"/>
                  <a:sym typeface="+mn-lt"/>
                </a:endParaRPr>
              </a:p>
            </p:txBody>
          </p:sp>
        </p:grpSp>
        <p:sp>
          <p:nvSpPr>
            <p:cNvPr id="10" name="文本框 7">
              <a:extLst>
                <a:ext uri="{FF2B5EF4-FFF2-40B4-BE49-F238E27FC236}">
                  <a16:creationId xmlns:a16="http://schemas.microsoft.com/office/drawing/2014/main" id="{F9C70785-6CA2-4E00-94A4-207E57CAD313}"/>
                </a:ext>
              </a:extLst>
            </p:cNvPr>
            <p:cNvSpPr txBox="1"/>
            <p:nvPr/>
          </p:nvSpPr>
          <p:spPr>
            <a:xfrm>
              <a:off x="498632" y="616106"/>
              <a:ext cx="98138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3. </a:t>
              </a:r>
              <a:r>
                <a:rPr kumimoji="0" lang="vi-V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Tìm từ ngữ có nghĩa giống với mỗi từ in đậm dưới đây: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19AD709-213E-4F79-8748-9FDDEDFED2D8}"/>
              </a:ext>
            </a:extLst>
          </p:cNvPr>
          <p:cNvSpPr txBox="1"/>
          <p:nvPr/>
        </p:nvSpPr>
        <p:spPr>
          <a:xfrm>
            <a:off x="1356852" y="1966452"/>
            <a:ext cx="10205883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a. Trên bãi cỏ 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xanh mướt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 mọc lên một cây nấm mập mạp.</a:t>
            </a:r>
          </a:p>
          <a:p>
            <a:pPr algn="just"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b. Chiếc bàn 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xinh xắn 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ơi, thức uống ở đây thật ngon!</a:t>
            </a:r>
          </a:p>
          <a:p>
            <a:pPr algn="just"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c. Hai chú bướm gọi nấm là chiếc mũ 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kì lạ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759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7CC725-B27E-4E16-BFF3-6EAB03407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04" y="1834083"/>
            <a:ext cx="2914141" cy="117053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3D00BB3-B49C-444A-8AB8-0DDED707C2DD}"/>
              </a:ext>
            </a:extLst>
          </p:cNvPr>
          <p:cNvGrpSpPr/>
          <p:nvPr/>
        </p:nvGrpSpPr>
        <p:grpSpPr>
          <a:xfrm>
            <a:off x="619124" y="2733675"/>
            <a:ext cx="1600201" cy="2047875"/>
            <a:chOff x="619124" y="2733675"/>
            <a:chExt cx="1600201" cy="204787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E56B566-C828-4872-83F0-4927FF65ABE0}"/>
                </a:ext>
              </a:extLst>
            </p:cNvPr>
            <p:cNvCxnSpPr/>
            <p:nvPr/>
          </p:nvCxnSpPr>
          <p:spPr>
            <a:xfrm flipH="1">
              <a:off x="1171575" y="2733675"/>
              <a:ext cx="1047750" cy="59055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34C9F53-E738-42DE-8473-61797DBA0A9A}"/>
                </a:ext>
              </a:extLst>
            </p:cNvPr>
            <p:cNvSpPr/>
            <p:nvPr/>
          </p:nvSpPr>
          <p:spPr>
            <a:xfrm>
              <a:off x="619124" y="3314700"/>
              <a:ext cx="1066801" cy="14668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xanh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mướt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669F2CE-24A3-47B3-A7E5-216316B20C3B}"/>
              </a:ext>
            </a:extLst>
          </p:cNvPr>
          <p:cNvGrpSpPr/>
          <p:nvPr/>
        </p:nvGrpSpPr>
        <p:grpSpPr>
          <a:xfrm>
            <a:off x="2105024" y="2714625"/>
            <a:ext cx="1066801" cy="2085975"/>
            <a:chOff x="619124" y="2695575"/>
            <a:chExt cx="1066801" cy="208597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54E65B0-EF9C-4CFE-B301-D7A5C87A8B0B}"/>
                </a:ext>
              </a:extLst>
            </p:cNvPr>
            <p:cNvCxnSpPr>
              <a:cxnSpLocks/>
            </p:cNvCxnSpPr>
            <p:nvPr/>
          </p:nvCxnSpPr>
          <p:spPr>
            <a:xfrm>
              <a:off x="781050" y="2695575"/>
              <a:ext cx="390525" cy="62865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F371A1-022D-4BEB-A101-00B837BF9526}"/>
                </a:ext>
              </a:extLst>
            </p:cNvPr>
            <p:cNvSpPr/>
            <p:nvPr/>
          </p:nvSpPr>
          <p:spPr>
            <a:xfrm>
              <a:off x="619124" y="3314700"/>
              <a:ext cx="1066801" cy="14668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xanh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tươi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157599-0186-4F76-A9EA-49AF8338061E}"/>
              </a:ext>
            </a:extLst>
          </p:cNvPr>
          <p:cNvGrpSpPr/>
          <p:nvPr/>
        </p:nvGrpSpPr>
        <p:grpSpPr>
          <a:xfrm>
            <a:off x="2343150" y="2724150"/>
            <a:ext cx="2162175" cy="2124075"/>
            <a:chOff x="-476250" y="2657475"/>
            <a:chExt cx="2162175" cy="212407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AD39AAE-74C4-4A3B-8C51-CAA1922AF85E}"/>
                </a:ext>
              </a:extLst>
            </p:cNvPr>
            <p:cNvCxnSpPr>
              <a:cxnSpLocks/>
            </p:cNvCxnSpPr>
            <p:nvPr/>
          </p:nvCxnSpPr>
          <p:spPr>
            <a:xfrm>
              <a:off x="-476250" y="2657475"/>
              <a:ext cx="1647825" cy="66675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281E196-C6A6-49D4-8946-59736FBC81DE}"/>
                </a:ext>
              </a:extLst>
            </p:cNvPr>
            <p:cNvSpPr/>
            <p:nvPr/>
          </p:nvSpPr>
          <p:spPr>
            <a:xfrm>
              <a:off x="619124" y="3314700"/>
              <a:ext cx="1066801" cy="14668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xanh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um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882EA2AD-B725-4A3E-A357-713C8AA62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772" y="1614241"/>
            <a:ext cx="2536156" cy="1286367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BCD17FBE-A55D-4C77-9829-7247245E6676}"/>
              </a:ext>
            </a:extLst>
          </p:cNvPr>
          <p:cNvGrpSpPr/>
          <p:nvPr/>
        </p:nvGrpSpPr>
        <p:grpSpPr>
          <a:xfrm>
            <a:off x="4676774" y="2752725"/>
            <a:ext cx="1600201" cy="2047875"/>
            <a:chOff x="619124" y="2733675"/>
            <a:chExt cx="1600201" cy="2047875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8B18175-E5CC-4DCF-86E9-C1C6E7C7253B}"/>
                </a:ext>
              </a:extLst>
            </p:cNvPr>
            <p:cNvCxnSpPr/>
            <p:nvPr/>
          </p:nvCxnSpPr>
          <p:spPr>
            <a:xfrm flipH="1">
              <a:off x="1171575" y="2733675"/>
              <a:ext cx="1047750" cy="59055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8A20F56-0E49-4721-9866-AD6A4A36A34B}"/>
                </a:ext>
              </a:extLst>
            </p:cNvPr>
            <p:cNvSpPr/>
            <p:nvPr/>
          </p:nvSpPr>
          <p:spPr>
            <a:xfrm>
              <a:off x="619124" y="3314700"/>
              <a:ext cx="1066801" cy="14668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xinh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tươi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C7B7F5C-0A77-4D3D-A779-5A20D8E76854}"/>
              </a:ext>
            </a:extLst>
          </p:cNvPr>
          <p:cNvGrpSpPr/>
          <p:nvPr/>
        </p:nvGrpSpPr>
        <p:grpSpPr>
          <a:xfrm>
            <a:off x="5848349" y="2771775"/>
            <a:ext cx="1066801" cy="2019300"/>
            <a:chOff x="619124" y="2762250"/>
            <a:chExt cx="1066801" cy="201930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EEE7A65-B20B-4988-8750-8B73FC0BEE3C}"/>
                </a:ext>
              </a:extLst>
            </p:cNvPr>
            <p:cNvCxnSpPr>
              <a:cxnSpLocks/>
            </p:cNvCxnSpPr>
            <p:nvPr/>
          </p:nvCxnSpPr>
          <p:spPr>
            <a:xfrm>
              <a:off x="1047750" y="2762250"/>
              <a:ext cx="123825" cy="56197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A95AA90-D49A-4261-AFDD-28CECD5809EB}"/>
                </a:ext>
              </a:extLst>
            </p:cNvPr>
            <p:cNvSpPr/>
            <p:nvPr/>
          </p:nvSpPr>
          <p:spPr>
            <a:xfrm>
              <a:off x="619124" y="3314700"/>
              <a:ext cx="1066801" cy="14668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xinh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đẹp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4EB7A04-FB3F-47EA-A44A-166A934FED77}"/>
              </a:ext>
            </a:extLst>
          </p:cNvPr>
          <p:cNvGrpSpPr/>
          <p:nvPr/>
        </p:nvGrpSpPr>
        <p:grpSpPr>
          <a:xfrm>
            <a:off x="6210300" y="2743200"/>
            <a:ext cx="1876425" cy="2038350"/>
            <a:chOff x="-190500" y="2743200"/>
            <a:chExt cx="1876425" cy="203835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30EB09D-5FE5-452F-8810-BCEA9C6EEC35}"/>
                </a:ext>
              </a:extLst>
            </p:cNvPr>
            <p:cNvCxnSpPr>
              <a:cxnSpLocks/>
            </p:cNvCxnSpPr>
            <p:nvPr/>
          </p:nvCxnSpPr>
          <p:spPr>
            <a:xfrm>
              <a:off x="-190500" y="2743200"/>
              <a:ext cx="1362075" cy="58102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9A1A300-C1D1-4394-9899-659037EB6F77}"/>
                </a:ext>
              </a:extLst>
            </p:cNvPr>
            <p:cNvSpPr/>
            <p:nvPr/>
          </p:nvSpPr>
          <p:spPr>
            <a:xfrm>
              <a:off x="619124" y="3314700"/>
              <a:ext cx="1066801" cy="14668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xinh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xinh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F3716201-6AF6-4D25-BF7F-5ED66E507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4345" y="1496132"/>
            <a:ext cx="2530059" cy="1255885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ED143A42-0B44-4C83-9B07-4F1CD342E7D6}"/>
              </a:ext>
            </a:extLst>
          </p:cNvPr>
          <p:cNvGrpSpPr/>
          <p:nvPr/>
        </p:nvGrpSpPr>
        <p:grpSpPr>
          <a:xfrm>
            <a:off x="8353424" y="2686050"/>
            <a:ext cx="1600201" cy="2047875"/>
            <a:chOff x="619124" y="2733675"/>
            <a:chExt cx="1600201" cy="2047875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C0AE3F0-A63D-4030-9B20-6E8F85B44957}"/>
                </a:ext>
              </a:extLst>
            </p:cNvPr>
            <p:cNvCxnSpPr/>
            <p:nvPr/>
          </p:nvCxnSpPr>
          <p:spPr>
            <a:xfrm flipH="1">
              <a:off x="1171575" y="2733675"/>
              <a:ext cx="1047750" cy="59055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F45AF10-A22B-4AA6-838E-DE2F3EBFA078}"/>
                </a:ext>
              </a:extLst>
            </p:cNvPr>
            <p:cNvSpPr/>
            <p:nvPr/>
          </p:nvSpPr>
          <p:spPr>
            <a:xfrm>
              <a:off x="619124" y="3314700"/>
              <a:ext cx="1066801" cy="14668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lạ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lùng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B8DBB0D-DC8B-448E-A319-D321F9135E34}"/>
              </a:ext>
            </a:extLst>
          </p:cNvPr>
          <p:cNvGrpSpPr/>
          <p:nvPr/>
        </p:nvGrpSpPr>
        <p:grpSpPr>
          <a:xfrm>
            <a:off x="9620250" y="2752017"/>
            <a:ext cx="866776" cy="1991433"/>
            <a:chOff x="133350" y="2771067"/>
            <a:chExt cx="866776" cy="1991433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35B7346-154F-4293-BAD6-C5963E634AB9}"/>
                </a:ext>
              </a:extLst>
            </p:cNvPr>
            <p:cNvCxnSpPr>
              <a:cxnSpLocks/>
              <a:stCxn id="38" idx="2"/>
              <a:endCxn id="44" idx="0"/>
            </p:cNvCxnSpPr>
            <p:nvPr/>
          </p:nvCxnSpPr>
          <p:spPr>
            <a:xfrm flipH="1">
              <a:off x="566738" y="2771067"/>
              <a:ext cx="185737" cy="52458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E6EEE33-5A92-4704-A047-6ADC476CC67A}"/>
                </a:ext>
              </a:extLst>
            </p:cNvPr>
            <p:cNvSpPr/>
            <p:nvPr/>
          </p:nvSpPr>
          <p:spPr>
            <a:xfrm>
              <a:off x="133350" y="3295650"/>
              <a:ext cx="866776" cy="14668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lạ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lẫm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8403EEE-4A05-4177-88E3-66E681B34757}"/>
              </a:ext>
            </a:extLst>
          </p:cNvPr>
          <p:cNvGrpSpPr/>
          <p:nvPr/>
        </p:nvGrpSpPr>
        <p:grpSpPr>
          <a:xfrm>
            <a:off x="10420350" y="2600325"/>
            <a:ext cx="1685926" cy="2105025"/>
            <a:chOff x="-171450" y="2657475"/>
            <a:chExt cx="1450259" cy="2105025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AE34095-C3C0-4892-8DD8-20635738C7D3}"/>
                </a:ext>
              </a:extLst>
            </p:cNvPr>
            <p:cNvCxnSpPr>
              <a:cxnSpLocks/>
              <a:endCxn id="50" idx="0"/>
            </p:cNvCxnSpPr>
            <p:nvPr/>
          </p:nvCxnSpPr>
          <p:spPr>
            <a:xfrm>
              <a:off x="-171450" y="2657475"/>
              <a:ext cx="877530" cy="63817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845883B-4873-4131-BA76-BFA5E9FAD2CC}"/>
                </a:ext>
              </a:extLst>
            </p:cNvPr>
            <p:cNvSpPr/>
            <p:nvPr/>
          </p:nvSpPr>
          <p:spPr>
            <a:xfrm>
              <a:off x="133350" y="3295650"/>
              <a:ext cx="1145459" cy="14668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Khác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thường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8328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r="14980"/>
          <a:stretch/>
        </p:blipFill>
        <p:spPr>
          <a:xfrm>
            <a:off x="0" y="-298"/>
            <a:ext cx="12192000" cy="6858595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 rot="21299948">
            <a:off x="2109931" y="1661693"/>
            <a:ext cx="6473864" cy="30193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ea typeface="思源黑体 CN Normal"/>
            </a:endParaRPr>
          </a:p>
        </p:txBody>
      </p:sp>
      <p:sp>
        <p:nvSpPr>
          <p:cNvPr id="25" name="圆角矩形 24"/>
          <p:cNvSpPr/>
          <p:nvPr/>
        </p:nvSpPr>
        <p:spPr>
          <a:xfrm rot="21299948">
            <a:off x="2231079" y="1821563"/>
            <a:ext cx="6231568" cy="266267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AD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ea typeface="思源黑体 CN Normal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52" y="280531"/>
            <a:ext cx="1964973" cy="192194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869" y="3164115"/>
            <a:ext cx="3314405" cy="370713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0130" y="-27998"/>
            <a:ext cx="4791871" cy="22618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825" y="1432291"/>
            <a:ext cx="3775111" cy="4959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1030DB-5805-4B17-B737-5E10252B14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27242">
            <a:off x="1797253" y="2145634"/>
            <a:ext cx="7185855" cy="201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15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78B53D7D-4755-49B3-9DA0-DABCDBE89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26" y="1242948"/>
            <a:ext cx="108775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defTabSz="1299601">
              <a:defRPr/>
            </a:pPr>
            <a:r>
              <a:rPr lang="en-US" sz="2800" b="1" dirty="0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b="1" dirty="0" err="1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2800" b="1" dirty="0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800" b="1" dirty="0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b="1" dirty="0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2800" b="1" dirty="0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b="1" dirty="0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b="1" dirty="0" err="1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b="1" dirty="0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b="1" dirty="0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b="1" dirty="0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nấm</a:t>
            </a:r>
            <a:r>
              <a:rPr lang="en-US" sz="2800" b="1" dirty="0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800" b="1" kern="2000" dirty="0">
              <a:solidFill>
                <a:srgbClr val="ED0281"/>
              </a:solidFill>
              <a:latin typeface="Arial" panose="020B0604020202020204" pitchFamily="34" charset="0"/>
              <a:ea typeface="方正稚艺简体" panose="03000509000000000000" pitchFamily="65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238A752F-13A1-4563-8226-8D7E52F77929}"/>
              </a:ext>
            </a:extLst>
          </p:cNvPr>
          <p:cNvSpPr/>
          <p:nvPr/>
        </p:nvSpPr>
        <p:spPr>
          <a:xfrm>
            <a:off x="2514600" y="2482392"/>
            <a:ext cx="7534275" cy="1736646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Khi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giun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bò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bên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just"/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Buổi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giun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bò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bên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6032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r="14980"/>
          <a:stretch/>
        </p:blipFill>
        <p:spPr>
          <a:xfrm>
            <a:off x="0" y="-298"/>
            <a:ext cx="12192000" cy="6858595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 rot="21299948">
            <a:off x="2109931" y="1661693"/>
            <a:ext cx="6473864" cy="30193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ea typeface="思源黑体 CN Normal"/>
            </a:endParaRPr>
          </a:p>
        </p:txBody>
      </p:sp>
      <p:sp>
        <p:nvSpPr>
          <p:cNvPr id="25" name="圆角矩形 24"/>
          <p:cNvSpPr/>
          <p:nvPr/>
        </p:nvSpPr>
        <p:spPr>
          <a:xfrm rot="21299948">
            <a:off x="2231079" y="1821563"/>
            <a:ext cx="6231568" cy="266267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AD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ea typeface="思源黑体 CN Normal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52" y="280531"/>
            <a:ext cx="1964973" cy="192194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869" y="3164115"/>
            <a:ext cx="3314405" cy="370713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0130" y="-27998"/>
            <a:ext cx="4791871" cy="22618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825" y="1432291"/>
            <a:ext cx="3775111" cy="4959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251F78-BF08-4F13-85B7-8548772AC7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6558" y="2102956"/>
            <a:ext cx="7200609" cy="209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45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自定义 33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AD2D"/>
      </a:accent1>
      <a:accent2>
        <a:srgbClr val="FFAD2D"/>
      </a:accent2>
      <a:accent3>
        <a:srgbClr val="FFAD2D"/>
      </a:accent3>
      <a:accent4>
        <a:srgbClr val="FFAD2D"/>
      </a:accent4>
      <a:accent5>
        <a:srgbClr val="FFAD2D"/>
      </a:accent5>
      <a:accent6>
        <a:srgbClr val="FFAD2D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194</Words>
  <Application>Microsoft Office PowerPoint</Application>
  <PresentationFormat>Widescreen</PresentationFormat>
  <Paragraphs>35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等线</vt:lpstr>
      <vt:lpstr>Arial</vt:lpstr>
      <vt:lpstr>Calibri</vt:lpstr>
      <vt:lpstr>Calibri Light</vt:lpstr>
      <vt:lpstr>Times New Roman</vt:lpstr>
      <vt:lpstr>思源黑体 CN Bold</vt:lpstr>
      <vt:lpstr>思源黑体 CN Normal</vt:lpstr>
      <vt:lpstr>汉仪小麦体简</vt:lpstr>
      <vt:lpstr>1_Office 主题​​</vt:lpstr>
      <vt:lpstr>7_Office Theme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33</cp:revision>
  <dcterms:created xsi:type="dcterms:W3CDTF">2022-10-20T07:42:43Z</dcterms:created>
  <dcterms:modified xsi:type="dcterms:W3CDTF">2023-01-31T14:31:59Z</dcterms:modified>
</cp:coreProperties>
</file>