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87" r:id="rId3"/>
    <p:sldId id="290" r:id="rId4"/>
    <p:sldId id="257" r:id="rId5"/>
    <p:sldId id="331" r:id="rId6"/>
    <p:sldId id="285" r:id="rId7"/>
    <p:sldId id="259" r:id="rId8"/>
    <p:sldId id="260" r:id="rId9"/>
    <p:sldId id="328" r:id="rId10"/>
    <p:sldId id="329" r:id="rId11"/>
    <p:sldId id="326" r:id="rId12"/>
    <p:sldId id="291" r:id="rId13"/>
    <p:sldId id="327" r:id="rId14"/>
    <p:sldId id="262" r:id="rId15"/>
    <p:sldId id="258" r:id="rId16"/>
    <p:sldId id="274" r:id="rId17"/>
    <p:sldId id="277" r:id="rId18"/>
    <p:sldId id="330" r:id="rId19"/>
    <p:sldId id="332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390</Words>
  <Application>Microsoft Office PowerPoint</Application>
  <PresentationFormat>Widescreen</PresentationFormat>
  <Paragraphs>46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Coiny</vt:lpstr>
      <vt:lpstr>Nunito Black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2022-08-24T08:44:07Z</dcterms:created>
  <dcterms:modified xsi:type="dcterms:W3CDTF">2022-08-24T09:56:51Z</dcterms:modified>
</cp:coreProperties>
</file>