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2" r:id="rId2"/>
    <p:sldId id="313" r:id="rId3"/>
    <p:sldId id="300" r:id="rId4"/>
    <p:sldId id="307" r:id="rId5"/>
    <p:sldId id="314" r:id="rId6"/>
    <p:sldId id="299" r:id="rId7"/>
    <p:sldId id="303" r:id="rId8"/>
    <p:sldId id="301" r:id="rId9"/>
    <p:sldId id="304" r:id="rId10"/>
    <p:sldId id="305" r:id="rId11"/>
    <p:sldId id="302" r:id="rId12"/>
    <p:sldId id="306" r:id="rId13"/>
    <p:sldId id="308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2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2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433" y="2819400"/>
            <a:ext cx="4035079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33" y="3899212"/>
            <a:ext cx="456330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32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7800" y="67771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85016" y="2131859"/>
                <a:ext cx="4111083" cy="155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982180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754554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993401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1239" y="34636"/>
            <a:ext cx="5116150" cy="609600"/>
            <a:chOff x="1043163" y="79085"/>
            <a:chExt cx="10058402" cy="609600"/>
          </a:xfrm>
        </p:grpSpPr>
        <p:sp>
          <p:nvSpPr>
            <p:cNvPr id="14" name="Rectangle 13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022518" y="77700"/>
            <a:ext cx="2590798" cy="2286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1074" y="2324043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9228897" y="-78521"/>
            <a:ext cx="2971800" cy="333305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57620" y="-78367"/>
            <a:ext cx="2887728" cy="294860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85556" y="31865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1074" y="44958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6880" y="4953000"/>
            <a:ext cx="1610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5274" y="53963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18098" y="2337897"/>
            <a:ext cx="1100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8705" y="27432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8705" y="317269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8098" y="3657600"/>
            <a:ext cx="513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18098" y="44958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18098" y="4959927"/>
            <a:ext cx="2149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57400" y="685800"/>
            <a:ext cx="8686800" cy="6172201"/>
            <a:chOff x="2057400" y="685800"/>
            <a:chExt cx="86868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057400" y="685800"/>
              <a:ext cx="8686800" cy="6172201"/>
              <a:chOff x="2514600" y="1143000"/>
              <a:chExt cx="86868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871964" y="2035714"/>
                <a:ext cx="4403384" cy="17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(1)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mưa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nắng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Hay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vồng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tươi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thắm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mừng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trông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14600" y="3932515"/>
                <a:ext cx="4285147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(3)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lam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đám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mây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chàm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mẹ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tím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81800" y="2035714"/>
                <a:ext cx="4079963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( 2 )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trời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cam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đủ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bơi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Lục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kia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lá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05600" y="3990649"/>
                <a:ext cx="4326826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(4)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vồng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hiện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mau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bừng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tỉnh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cơn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mưa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rào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4764" y="52102"/>
            <a:ext cx="8177035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6" y="79085"/>
              <a:ext cx="77893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98388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40114" y="2248969"/>
                <a:ext cx="5899286" cy="1970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0" y="24393"/>
            <a:ext cx="7848600" cy="609600"/>
            <a:chOff x="186806" y="79085"/>
            <a:chExt cx="10914759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6806" y="79085"/>
              <a:ext cx="1179149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30501" y="1993788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0501" y="2019105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501" y="1984469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7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0200" y="462290"/>
            <a:ext cx="10591800" cy="523220"/>
            <a:chOff x="1548015" y="147460"/>
            <a:chExt cx="10284626" cy="828326"/>
          </a:xfrm>
        </p:grpSpPr>
        <p:sp>
          <p:nvSpPr>
            <p:cNvPr id="5" name="Rectangle 4"/>
            <p:cNvSpPr/>
            <p:nvPr/>
          </p:nvSpPr>
          <p:spPr>
            <a:xfrm>
              <a:off x="1626261" y="147460"/>
              <a:ext cx="1020638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48015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51" y="1219200"/>
            <a:ext cx="9972702" cy="5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2634" y="0"/>
            <a:ext cx="12239270" cy="6831614"/>
            <a:chOff x="-12634" y="0"/>
            <a:chExt cx="12239270" cy="6831614"/>
          </a:xfrm>
        </p:grpSpPr>
        <p:grpSp>
          <p:nvGrpSpPr>
            <p:cNvPr id="26" name="Group 25"/>
            <p:cNvGrpSpPr/>
            <p:nvPr/>
          </p:nvGrpSpPr>
          <p:grpSpPr>
            <a:xfrm>
              <a:off x="-12634" y="0"/>
              <a:ext cx="12239270" cy="6831614"/>
              <a:chOff x="-12634" y="0"/>
              <a:chExt cx="12239270" cy="68316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634" y="0"/>
                <a:ext cx="12239270" cy="6831614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676400" y="462290"/>
                <a:ext cx="9795353" cy="523220"/>
                <a:chOff x="1626261" y="147460"/>
                <a:chExt cx="10058400" cy="82832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626261" y="147460"/>
                  <a:ext cx="10058400" cy="82832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Viết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vào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vở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tên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bảy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màu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của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cầu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vồng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theo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thứ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tự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dưới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đây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47601" y="169728"/>
                  <a:ext cx="512352" cy="806058"/>
                </a:xfrm>
                <a:prstGeom prst="ellipse">
                  <a:avLst/>
                </a:prstGeom>
                <a:solidFill>
                  <a:srgbClr val="009E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Times New Roman" pitchFamily="18" charset="0"/>
                    </a:rPr>
                    <a:t>6</a:t>
                  </a:r>
                  <a:endPara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458" y="1447800"/>
                <a:ext cx="8475785" cy="441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 flipH="1">
                <a:off x="5191453" y="220471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6561087" y="2229028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8187416" y="2229028"/>
                <a:ext cx="1537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endPara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4332222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ục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flipH="1">
                <a:off x="5983221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flipH="1">
                <a:off x="9344542" y="405017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7478797" y="4077889"/>
                <a:ext cx="14771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44" y="1468582"/>
              <a:ext cx="3677135" cy="370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399" y="1586528"/>
            <a:ext cx="10176353" cy="2832459"/>
            <a:chOff x="853788" y="1253081"/>
            <a:chExt cx="7632264" cy="2124344"/>
          </a:xfrm>
        </p:grpSpPr>
        <p:grpSp>
          <p:nvGrpSpPr>
            <p:cNvPr id="18" name="Group 17"/>
            <p:cNvGrpSpPr/>
            <p:nvPr/>
          </p:nvGrpSpPr>
          <p:grpSpPr>
            <a:xfrm>
              <a:off x="918086" y="1253081"/>
              <a:ext cx="7567966" cy="2124344"/>
              <a:chOff x="918086" y="1253081"/>
              <a:chExt cx="7567966" cy="21243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 flipH="1">
                <a:off x="1196418" y="1575062"/>
                <a:ext cx="72896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đỏ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cam,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lục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853788" y="2168711"/>
              <a:ext cx="7422037" cy="22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lam,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 </a:t>
              </a:r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 </a:t>
              </a:r>
              <a:r>
                <a:rPr lang="en-US" sz="3200" b="1" dirty="0" err="1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ch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àm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t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ím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55617" y="646527"/>
            <a:ext cx="9795353" cy="687008"/>
            <a:chOff x="1626261" y="147460"/>
            <a:chExt cx="10058400" cy="828326"/>
          </a:xfrm>
        </p:grpSpPr>
        <p:sp>
          <p:nvSpPr>
            <p:cNvPr id="31" name="Rectangle 30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609600"/>
            <a:ext cx="6247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27" y="-2482"/>
            <a:ext cx="3345873" cy="6825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066800" y="803563"/>
            <a:ext cx="77724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qua? 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(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?)</a:t>
            </a:r>
            <a:endParaRPr lang="en-US" sz="32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8846127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609600" y="4648200"/>
            <a:ext cx="8229600" cy="17595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9982" y="636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9582" y="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81627" cy="57911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3288" y="0"/>
            <a:ext cx="12268201" cy="2296731"/>
            <a:chOff x="50656" y="-44650"/>
            <a:chExt cx="12268201" cy="2296731"/>
          </a:xfrm>
        </p:grpSpPr>
        <p:sp>
          <p:nvSpPr>
            <p:cNvPr id="23" name="Flowchart: Document 17"/>
            <p:cNvSpPr/>
            <p:nvPr/>
          </p:nvSpPr>
          <p:spPr>
            <a:xfrm>
              <a:off x="50656" y="0"/>
              <a:ext cx="12268201" cy="220743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469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290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054"/>
                <a:gd name="connsiteX1" fmla="*/ 21676 w 21676"/>
                <a:gd name="connsiteY1" fmla="*/ 0 h 23054"/>
                <a:gd name="connsiteX2" fmla="*/ 21625 w 21676"/>
                <a:gd name="connsiteY2" fmla="*/ 18938 h 23054"/>
                <a:gd name="connsiteX3" fmla="*/ 17591 w 21676"/>
                <a:gd name="connsiteY3" fmla="*/ 19806 h 23054"/>
                <a:gd name="connsiteX4" fmla="*/ 8290 w 21676"/>
                <a:gd name="connsiteY4" fmla="*/ 23038 h 23054"/>
                <a:gd name="connsiteX5" fmla="*/ 1 w 21676"/>
                <a:gd name="connsiteY5" fmla="*/ 20416 h 23054"/>
                <a:gd name="connsiteX6" fmla="*/ 76 w 21676"/>
                <a:gd name="connsiteY6" fmla="*/ 0 h 23054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7591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75"/>
                <a:gd name="connsiteX1" fmla="*/ 21676 w 21676"/>
                <a:gd name="connsiteY1" fmla="*/ 0 h 23075"/>
                <a:gd name="connsiteX2" fmla="*/ 21625 w 21676"/>
                <a:gd name="connsiteY2" fmla="*/ 19390 h 23075"/>
                <a:gd name="connsiteX3" fmla="*/ 18037 w 21676"/>
                <a:gd name="connsiteY3" fmla="*/ 19806 h 23075"/>
                <a:gd name="connsiteX4" fmla="*/ 8290 w 21676"/>
                <a:gd name="connsiteY4" fmla="*/ 23038 h 23075"/>
                <a:gd name="connsiteX5" fmla="*/ 1 w 21676"/>
                <a:gd name="connsiteY5" fmla="*/ 20416 h 23075"/>
                <a:gd name="connsiteX6" fmla="*/ 76 w 21676"/>
                <a:gd name="connsiteY6" fmla="*/ 0 h 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6" h="23075">
                  <a:moveTo>
                    <a:pt x="76" y="0"/>
                  </a:moveTo>
                  <a:lnTo>
                    <a:pt x="21676" y="0"/>
                  </a:lnTo>
                  <a:cubicBezTo>
                    <a:pt x="21642" y="5302"/>
                    <a:pt x="21659" y="14088"/>
                    <a:pt x="21625" y="19390"/>
                  </a:cubicBezTo>
                  <a:cubicBezTo>
                    <a:pt x="19315" y="19388"/>
                    <a:pt x="20217" y="19028"/>
                    <a:pt x="18037" y="19806"/>
                  </a:cubicBezTo>
                  <a:cubicBezTo>
                    <a:pt x="15320" y="20859"/>
                    <a:pt x="10963" y="22677"/>
                    <a:pt x="8290" y="23038"/>
                  </a:cubicBezTo>
                  <a:cubicBezTo>
                    <a:pt x="5677" y="23406"/>
                    <a:pt x="1035" y="20921"/>
                    <a:pt x="1" y="20416"/>
                  </a:cubicBezTo>
                  <a:cubicBezTo>
                    <a:pt x="-16" y="15915"/>
                    <a:pt x="93" y="4501"/>
                    <a:pt x="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3" rIns="91403" bIns="45703"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656" y="-44650"/>
              <a:ext cx="12268199" cy="2296731"/>
              <a:chOff x="-149007" y="-782609"/>
              <a:chExt cx="12268199" cy="229673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49007" y="-782609"/>
                <a:ext cx="12268199" cy="2296731"/>
                <a:chOff x="-348906" y="-853524"/>
                <a:chExt cx="12268199" cy="2296731"/>
              </a:xfrm>
            </p:grpSpPr>
            <p:sp>
              <p:nvSpPr>
                <p:cNvPr id="27" name="Flowchart: Document 17"/>
                <p:cNvSpPr/>
                <p:nvPr/>
              </p:nvSpPr>
              <p:spPr>
                <a:xfrm>
                  <a:off x="-348906" y="-785413"/>
                  <a:ext cx="12268199" cy="1861699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17322"/>
                    <a:gd name="connsiteX1" fmla="*/ 21600 w 21600"/>
                    <a:gd name="connsiteY1" fmla="*/ 0 h 17322"/>
                    <a:gd name="connsiteX2" fmla="*/ 21600 w 21600"/>
                    <a:gd name="connsiteY2" fmla="*/ 17322 h 17322"/>
                    <a:gd name="connsiteX3" fmla="*/ 50 w 21600"/>
                    <a:gd name="connsiteY3" fmla="*/ 13503 h 17322"/>
                    <a:gd name="connsiteX4" fmla="*/ 0 w 21600"/>
                    <a:gd name="connsiteY4" fmla="*/ 0 h 17322"/>
                    <a:gd name="connsiteX0" fmla="*/ 0 w 21600"/>
                    <a:gd name="connsiteY0" fmla="*/ 0 h 18888"/>
                    <a:gd name="connsiteX1" fmla="*/ 21600 w 21600"/>
                    <a:gd name="connsiteY1" fmla="*/ 0 h 18888"/>
                    <a:gd name="connsiteX2" fmla="*/ 21600 w 21600"/>
                    <a:gd name="connsiteY2" fmla="*/ 17322 h 18888"/>
                    <a:gd name="connsiteX3" fmla="*/ 50 w 21600"/>
                    <a:gd name="connsiteY3" fmla="*/ 13503 h 18888"/>
                    <a:gd name="connsiteX4" fmla="*/ 0 w 21600"/>
                    <a:gd name="connsiteY4" fmla="*/ 0 h 18888"/>
                    <a:gd name="connsiteX0" fmla="*/ 0 w 21600"/>
                    <a:gd name="connsiteY0" fmla="*/ 0 h 18322"/>
                    <a:gd name="connsiteX1" fmla="*/ 21600 w 21600"/>
                    <a:gd name="connsiteY1" fmla="*/ 0 h 18322"/>
                    <a:gd name="connsiteX2" fmla="*/ 21600 w 21600"/>
                    <a:gd name="connsiteY2" fmla="*/ 17322 h 18322"/>
                    <a:gd name="connsiteX3" fmla="*/ 15726 w 21600"/>
                    <a:gd name="connsiteY3" fmla="*/ 14955 h 18322"/>
                    <a:gd name="connsiteX4" fmla="*/ 50 w 21600"/>
                    <a:gd name="connsiteY4" fmla="*/ 13503 h 18322"/>
                    <a:gd name="connsiteX5" fmla="*/ 0 w 21600"/>
                    <a:gd name="connsiteY5" fmla="*/ 0 h 18322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499 w 21600"/>
                    <a:gd name="connsiteY2" fmla="*/ 15907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955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147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50 w 21600"/>
                    <a:gd name="connsiteY5" fmla="*/ 1350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20417"/>
                    <a:gd name="connsiteX1" fmla="*/ 21600 w 21600"/>
                    <a:gd name="connsiteY1" fmla="*/ 0 h 20417"/>
                    <a:gd name="connsiteX2" fmla="*/ 21524 w 21600"/>
                    <a:gd name="connsiteY2" fmla="*/ 18736 h 20417"/>
                    <a:gd name="connsiteX3" fmla="*/ 15726 w 21600"/>
                    <a:gd name="connsiteY3" fmla="*/ 14147 h 20417"/>
                    <a:gd name="connsiteX4" fmla="*/ 8393 w 21600"/>
                    <a:gd name="connsiteY4" fmla="*/ 20411 h 20417"/>
                    <a:gd name="connsiteX5" fmla="*/ 25 w 21600"/>
                    <a:gd name="connsiteY5" fmla="*/ 17343 h 20417"/>
                    <a:gd name="connsiteX6" fmla="*/ 0 w 21600"/>
                    <a:gd name="connsiteY6" fmla="*/ 0 h 20417"/>
                    <a:gd name="connsiteX0" fmla="*/ 0 w 21600"/>
                    <a:gd name="connsiteY0" fmla="*/ 0 h 20605"/>
                    <a:gd name="connsiteX1" fmla="*/ 21600 w 21600"/>
                    <a:gd name="connsiteY1" fmla="*/ 0 h 20605"/>
                    <a:gd name="connsiteX2" fmla="*/ 21524 w 21600"/>
                    <a:gd name="connsiteY2" fmla="*/ 18736 h 20605"/>
                    <a:gd name="connsiteX3" fmla="*/ 15726 w 21600"/>
                    <a:gd name="connsiteY3" fmla="*/ 14147 h 20605"/>
                    <a:gd name="connsiteX4" fmla="*/ 8393 w 21600"/>
                    <a:gd name="connsiteY4" fmla="*/ 20411 h 20605"/>
                    <a:gd name="connsiteX5" fmla="*/ 25 w 21600"/>
                    <a:gd name="connsiteY5" fmla="*/ 17343 h 20605"/>
                    <a:gd name="connsiteX6" fmla="*/ 0 w 21600"/>
                    <a:gd name="connsiteY6" fmla="*/ 0 h 20605"/>
                    <a:gd name="connsiteX0" fmla="*/ 0 w 21600"/>
                    <a:gd name="connsiteY0" fmla="*/ 0 h 20658"/>
                    <a:gd name="connsiteX1" fmla="*/ 21600 w 21600"/>
                    <a:gd name="connsiteY1" fmla="*/ 0 h 20658"/>
                    <a:gd name="connsiteX2" fmla="*/ 21524 w 21600"/>
                    <a:gd name="connsiteY2" fmla="*/ 18736 h 20658"/>
                    <a:gd name="connsiteX3" fmla="*/ 15726 w 21600"/>
                    <a:gd name="connsiteY3" fmla="*/ 14147 h 20658"/>
                    <a:gd name="connsiteX4" fmla="*/ 8393 w 21600"/>
                    <a:gd name="connsiteY4" fmla="*/ 20411 h 20658"/>
                    <a:gd name="connsiteX5" fmla="*/ 101 w 21600"/>
                    <a:gd name="connsiteY5" fmla="*/ 18151 h 20658"/>
                    <a:gd name="connsiteX6" fmla="*/ 0 w 21600"/>
                    <a:gd name="connsiteY6" fmla="*/ 0 h 20658"/>
                    <a:gd name="connsiteX0" fmla="*/ 0 w 21600"/>
                    <a:gd name="connsiteY0" fmla="*/ 0 h 20618"/>
                    <a:gd name="connsiteX1" fmla="*/ 21600 w 21600"/>
                    <a:gd name="connsiteY1" fmla="*/ 0 h 20618"/>
                    <a:gd name="connsiteX2" fmla="*/ 21524 w 21600"/>
                    <a:gd name="connsiteY2" fmla="*/ 18736 h 20618"/>
                    <a:gd name="connsiteX3" fmla="*/ 15726 w 21600"/>
                    <a:gd name="connsiteY3" fmla="*/ 14147 h 20618"/>
                    <a:gd name="connsiteX4" fmla="*/ 8393 w 21600"/>
                    <a:gd name="connsiteY4" fmla="*/ 20411 h 20618"/>
                    <a:gd name="connsiteX5" fmla="*/ 101 w 21600"/>
                    <a:gd name="connsiteY5" fmla="*/ 18151 h 20618"/>
                    <a:gd name="connsiteX6" fmla="*/ 0 w 21600"/>
                    <a:gd name="connsiteY6" fmla="*/ 0 h 20618"/>
                    <a:gd name="connsiteX0" fmla="*/ 76 w 21676"/>
                    <a:gd name="connsiteY0" fmla="*/ 0 h 20662"/>
                    <a:gd name="connsiteX1" fmla="*/ 21676 w 21676"/>
                    <a:gd name="connsiteY1" fmla="*/ 0 h 20662"/>
                    <a:gd name="connsiteX2" fmla="*/ 21600 w 21676"/>
                    <a:gd name="connsiteY2" fmla="*/ 18736 h 20662"/>
                    <a:gd name="connsiteX3" fmla="*/ 15802 w 21676"/>
                    <a:gd name="connsiteY3" fmla="*/ 14147 h 20662"/>
                    <a:gd name="connsiteX4" fmla="*/ 8469 w 21676"/>
                    <a:gd name="connsiteY4" fmla="*/ 20411 h 20662"/>
                    <a:gd name="connsiteX5" fmla="*/ 1 w 21676"/>
                    <a:gd name="connsiteY5" fmla="*/ 18757 h 20662"/>
                    <a:gd name="connsiteX6" fmla="*/ 76 w 21676"/>
                    <a:gd name="connsiteY6" fmla="*/ 0 h 20662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4147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163 w 21676"/>
                    <a:gd name="connsiteY3" fmla="*/ 16168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20757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76" h="23168">
                      <a:moveTo>
                        <a:pt x="76" y="0"/>
                      </a:moveTo>
                      <a:lnTo>
                        <a:pt x="21676" y="0"/>
                      </a:lnTo>
                      <a:cubicBezTo>
                        <a:pt x="21642" y="5302"/>
                        <a:pt x="21659" y="13636"/>
                        <a:pt x="21625" y="18938"/>
                      </a:cubicBezTo>
                      <a:cubicBezTo>
                        <a:pt x="19315" y="18936"/>
                        <a:pt x="19771" y="19028"/>
                        <a:pt x="17591" y="19806"/>
                      </a:cubicBezTo>
                      <a:cubicBezTo>
                        <a:pt x="14874" y="20859"/>
                        <a:pt x="11082" y="23280"/>
                        <a:pt x="8469" y="23038"/>
                      </a:cubicBezTo>
                      <a:cubicBezTo>
                        <a:pt x="5856" y="24009"/>
                        <a:pt x="1035" y="19262"/>
                        <a:pt x="1" y="18757"/>
                      </a:cubicBezTo>
                      <a:cubicBezTo>
                        <a:pt x="-16" y="14256"/>
                        <a:pt x="93" y="4501"/>
                        <a:pt x="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3" tIns="45703" rIns="91403" bIns="45703"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-291015" y="-853524"/>
                  <a:ext cx="2469633" cy="2296731"/>
                  <a:chOff x="-2439492" y="-1466354"/>
                  <a:chExt cx="2469633" cy="2296731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 rot="9814622">
                    <a:off x="-2439492" y="-1466354"/>
                    <a:ext cx="2469633" cy="22967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968493">
                    <a:off x="-2259137" y="-1299841"/>
                    <a:ext cx="2069022" cy="1931010"/>
                  </a:xfrm>
                  <a:prstGeom prst="ellipse">
                    <a:avLst/>
                  </a:prstGeom>
                  <a:solidFill>
                    <a:srgbClr val="A7D9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rot="2150288">
                    <a:off x="-2117325" y="-1164952"/>
                    <a:ext cx="1825297" cy="15837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181838" y="-498493"/>
                  <a:ext cx="8056971" cy="1200280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ctr"/>
                  <a:r>
                    <a:rPr lang="en-US" sz="7200" b="1" dirty="0">
                      <a:ln w="3175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rial-Rounded" pitchFamily="34" charset="0"/>
                      <a:ea typeface="Arial-Rounded" pitchFamily="34" charset="0"/>
                      <a:cs typeface="Arial-Rounded" pitchFamily="34" charset="0"/>
                    </a:rPr>
                    <a:t>THIÊN NHIÊN KÌ THÚ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5805" y="-381718"/>
                <a:ext cx="1341531" cy="110794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00B050"/>
                    </a:solidFill>
                    <a:latin typeface="Arial Rounded MT Bold" pitchFamily="34" charset="0"/>
                    <a:ea typeface="Arial-Rounded" pitchFamily="34" charset="0"/>
                    <a:cs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90678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85016" y="2131859"/>
              <a:ext cx="3991158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Hay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thắm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trông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74251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(3)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mây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3484572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(2)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đủ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Lục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718989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(4)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ẩn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mau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tỉnh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2467" y="15582"/>
            <a:ext cx="21194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9421" y="6102425"/>
            <a:ext cx="33457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31618" y="3352800"/>
            <a:ext cx="1692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2568" y="5029200"/>
            <a:ext cx="164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06674" y="55626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89418" y="6089495"/>
            <a:ext cx="336436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0198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91200" y="242814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24600" y="285686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48400" y="3429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156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363200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591800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87000" y="3429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248400" y="417621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096000" y="4660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9800" y="511358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96000" y="56388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591800" y="421309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287000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820400" y="5067787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668000" y="558555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75128" y="6086365"/>
            <a:ext cx="3411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12087" y="6035506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2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44149"/>
            <a:ext cx="12239270" cy="6831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57848"/>
            <a:ext cx="30123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312" y="2053337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12" y="3243784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93" y="1062561"/>
            <a:ext cx="9525000" cy="5578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8763000" cy="6172201"/>
            <a:chOff x="2590800" y="1143000"/>
            <a:chExt cx="87630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7432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131859"/>
              <a:ext cx="4249473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Hay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thắm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trông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4028660"/>
              <a:ext cx="4490332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( 3 )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mây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05600" y="2131859"/>
              <a:ext cx="4079963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( 2 )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đủ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Lục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4574" y="4028660"/>
              <a:ext cx="4326826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( 4 )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ẩn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mau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tỉnh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875" y="13855"/>
            <a:ext cx="22525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6925" y="5980838"/>
            <a:ext cx="3289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9446" y="5962826"/>
            <a:ext cx="316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567" y="6014878"/>
            <a:ext cx="34826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6077412"/>
            <a:ext cx="43434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403938" y="67614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74946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55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(1)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555782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(2)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695242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(4)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3165" y="79085"/>
            <a:ext cx="10058400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ưa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5" y="79085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228600" y="1219200"/>
            <a:ext cx="1728965" cy="11963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68003" y="2415532"/>
            <a:ext cx="946997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74027" y="3279445"/>
            <a:ext cx="892316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378" y="2819400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3650" y="2002651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97261" y="2819400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96536" y="5021348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069" y="4282216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29143" y="5513842"/>
            <a:ext cx="744347" cy="403868"/>
          </a:xfrm>
          <a:prstGeom prst="round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857</Words>
  <Application>Microsoft Office PowerPoint</Application>
  <PresentationFormat>Widescreen</PresentationFormat>
  <Paragraphs>166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149</cp:revision>
  <dcterms:created xsi:type="dcterms:W3CDTF">2020-04-24T09:59:50Z</dcterms:created>
  <dcterms:modified xsi:type="dcterms:W3CDTF">2023-05-16T15:08:12Z</dcterms:modified>
</cp:coreProperties>
</file>