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8"/>
  </p:notesMasterIdLst>
  <p:sldIdLst>
    <p:sldId id="267" r:id="rId6"/>
    <p:sldId id="262" r:id="rId7"/>
    <p:sldId id="268" r:id="rId8"/>
    <p:sldId id="269" r:id="rId9"/>
    <p:sldId id="270" r:id="rId10"/>
    <p:sldId id="271" r:id="rId11"/>
    <p:sldId id="260" r:id="rId12"/>
    <p:sldId id="272" r:id="rId13"/>
    <p:sldId id="273" r:id="rId14"/>
    <p:sldId id="274" r:id="rId15"/>
    <p:sldId id="275" r:id="rId16"/>
    <p:sldId id="277" r:id="rId17"/>
    <p:sldId id="276" r:id="rId18"/>
    <p:sldId id="279" r:id="rId19"/>
    <p:sldId id="278" r:id="rId20"/>
    <p:sldId id="280"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9" autoAdjust="0"/>
    <p:restoredTop sz="94660"/>
  </p:normalViewPr>
  <p:slideViewPr>
    <p:cSldViewPr>
      <p:cViewPr varScale="1">
        <p:scale>
          <a:sx n="69" d="100"/>
          <a:sy n="69" d="100"/>
        </p:scale>
        <p:origin x="71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E03EF-D051-41CD-B925-DD854B2EB547}" type="datetimeFigureOut">
              <a:rPr lang="en-US" smtClean="0"/>
              <a:t>06/04/2023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681D8-8F8D-470F-A937-F87211C52918}" type="slidenum">
              <a:rPr lang="en-US" smtClean="0"/>
              <a:t>‹#›</a:t>
            </a:fld>
            <a:endParaRPr lang="en-US"/>
          </a:p>
        </p:txBody>
      </p:sp>
    </p:spTree>
    <p:extLst>
      <p:ext uri="{BB962C8B-B14F-4D97-AF65-F5344CB8AC3E}">
        <p14:creationId xmlns:p14="http://schemas.microsoft.com/office/powerpoint/2010/main" val="764779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Giáo</a:t>
            </a:r>
            <a:r>
              <a:rPr lang="en-US" baseline="0" dirty="0" smtClean="0"/>
              <a:t> viên chủ động giải thích từ khó, cho </a:t>
            </a:r>
            <a:r>
              <a:rPr lang="en-US" baseline="0" dirty="0" err="1" smtClean="0"/>
              <a:t>hs</a:t>
            </a:r>
            <a:r>
              <a:rPr lang="en-US" baseline="0" dirty="0" smtClean="0"/>
              <a:t> luyện đọc từ. Từ khó có thể linh động theo vùng miền, không nhất thiết dạy theo giáo án soạn sẵn.</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10</a:t>
            </a:fld>
            <a:endParaRPr lang="en-US"/>
          </a:p>
        </p:txBody>
      </p:sp>
    </p:spTree>
    <p:extLst>
      <p:ext uri="{BB962C8B-B14F-4D97-AF65-F5344CB8AC3E}">
        <p14:creationId xmlns:p14="http://schemas.microsoft.com/office/powerpoint/2010/main" val="175089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GV hỏi để khai thác cho HS hiểu kĩ thuật viết (chữ đầu câu viết hoa, cuối câu có dấu chấm, khoảng cách các chữ bằng 1 con chữ o…)</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19</a:t>
            </a:fld>
            <a:endParaRPr lang="en-US"/>
          </a:p>
        </p:txBody>
      </p:sp>
    </p:spTree>
    <p:extLst>
      <p:ext uri="{BB962C8B-B14F-4D97-AF65-F5344CB8AC3E}">
        <p14:creationId xmlns:p14="http://schemas.microsoft.com/office/powerpoint/2010/main" val="2358613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t>06/04/2023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91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t>06/04/2023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2993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t>06/04/2023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14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t>06/04/2023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58697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06/04/2023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228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smtClean="0"/>
              <a:t>06/04/2023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6832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smtClean="0"/>
              <a:t>06/04/2023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03936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smtClean="0"/>
              <a:t>06/04/2023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0774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06/04/2023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6913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06/04/2023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317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06/04/2023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32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06/04/2023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23896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06/04/2023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slide" Target="slide7.xml"/><Relationship Id="rId10" Type="http://schemas.microsoft.com/office/2007/relationships/hdphoto" Target="../media/hdphoto2.wdp"/><Relationship Id="rId4" Type="http://schemas.openxmlformats.org/officeDocument/2006/relationships/image" Target="../media/image1.jpg"/><Relationship Id="rId9" Type="http://schemas.openxmlformats.org/officeDocument/2006/relationships/image" Target="../media/image5.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9.wdp"/></Relationships>
</file>

<file path=ppt/slides/_rels/slide1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9.wdp"/></Relationships>
</file>

<file path=ppt/slides/_rels/slide1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0.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46.png"/><Relationship Id="rId18" Type="http://schemas.openxmlformats.org/officeDocument/2006/relationships/image" Target="../media/image49.gif"/><Relationship Id="rId3" Type="http://schemas.openxmlformats.org/officeDocument/2006/relationships/image" Target="../media/image41.png"/><Relationship Id="rId21" Type="http://schemas.microsoft.com/office/2007/relationships/hdphoto" Target="../media/hdphoto28.wdp"/><Relationship Id="rId7" Type="http://schemas.openxmlformats.org/officeDocument/2006/relationships/image" Target="../media/image43.png"/><Relationship Id="rId12" Type="http://schemas.microsoft.com/office/2007/relationships/hdphoto" Target="../media/hdphoto25.wdp"/><Relationship Id="rId17" Type="http://schemas.openxmlformats.org/officeDocument/2006/relationships/image" Target="../media/image48.png"/><Relationship Id="rId2" Type="http://schemas.openxmlformats.org/officeDocument/2006/relationships/image" Target="../media/image40.jpg"/><Relationship Id="rId16" Type="http://schemas.microsoft.com/office/2007/relationships/hdphoto" Target="../media/hdphoto27.wdp"/><Relationship Id="rId20"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22.wdp"/><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23" Type="http://schemas.microsoft.com/office/2007/relationships/hdphoto" Target="../media/hdphoto29.wdp"/><Relationship Id="rId10" Type="http://schemas.microsoft.com/office/2007/relationships/hdphoto" Target="../media/hdphoto24.wdp"/><Relationship Id="rId19" Type="http://schemas.openxmlformats.org/officeDocument/2006/relationships/image" Target="../media/image50.gif"/><Relationship Id="rId4" Type="http://schemas.microsoft.com/office/2007/relationships/hdphoto" Target="../media/hdphoto21.wdp"/><Relationship Id="rId9" Type="http://schemas.openxmlformats.org/officeDocument/2006/relationships/image" Target="../media/image44.png"/><Relationship Id="rId14" Type="http://schemas.microsoft.com/office/2007/relationships/hdphoto" Target="../media/hdphoto26.wdp"/><Relationship Id="rId22"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46.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image" Target="../media/image15.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18.png"/><Relationship Id="rId17" Type="http://schemas.openxmlformats.org/officeDocument/2006/relationships/slide" Target="slide3.xml"/><Relationship Id="rId25" Type="http://schemas.microsoft.com/office/2007/relationships/hdphoto" Target="../media/hdphoto15.wdp"/><Relationship Id="rId33" Type="http://schemas.openxmlformats.org/officeDocument/2006/relationships/image" Target="../media/image27.png"/><Relationship Id="rId2" Type="http://schemas.openxmlformats.org/officeDocument/2006/relationships/image" Target="../media/image14.jpg"/><Relationship Id="rId16" Type="http://schemas.microsoft.com/office/2007/relationships/hdphoto" Target="../media/hdphoto11.wdp"/><Relationship Id="rId20" Type="http://schemas.openxmlformats.org/officeDocument/2006/relationships/image" Target="../media/image21.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slide" Target="slide5.xml"/><Relationship Id="rId24" Type="http://schemas.openxmlformats.org/officeDocument/2006/relationships/image" Target="../media/image23.png"/><Relationship Id="rId32" Type="http://schemas.openxmlformats.org/officeDocument/2006/relationships/image" Target="../media/image26.gif"/><Relationship Id="rId5" Type="http://schemas.openxmlformats.org/officeDocument/2006/relationships/slide" Target="slide2.xml"/><Relationship Id="rId15" Type="http://schemas.openxmlformats.org/officeDocument/2006/relationships/image" Target="../media/image19.png"/><Relationship Id="rId23" Type="http://schemas.microsoft.com/office/2007/relationships/hdphoto" Target="../media/hdphoto14.wdp"/><Relationship Id="rId28" Type="http://schemas.openxmlformats.org/officeDocument/2006/relationships/image" Target="../media/image3.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17.png"/><Relationship Id="rId14" Type="http://schemas.openxmlformats.org/officeDocument/2006/relationships/slide" Target="slide6.xml"/><Relationship Id="rId22" Type="http://schemas.openxmlformats.org/officeDocument/2006/relationships/image" Target="../media/image22.png"/><Relationship Id="rId27" Type="http://schemas.microsoft.com/office/2007/relationships/hdphoto" Target="../media/hdphoto16.wdp"/><Relationship Id="rId30" Type="http://schemas.openxmlformats.org/officeDocument/2006/relationships/image" Target="../media/image25.png"/><Relationship Id="rId35" Type="http://schemas.openxmlformats.org/officeDocument/2006/relationships/image" Target="../media/image28.gif"/><Relationship Id="rId8"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655" y="136122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07646" y="307357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2706184" y="2031316"/>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3" name="Cloud 2"/>
          <p:cNvSpPr/>
          <p:nvPr/>
        </p:nvSpPr>
        <p:spPr>
          <a:xfrm>
            <a:off x="3168616" y="-88264"/>
            <a:ext cx="4205482" cy="1513628"/>
          </a:xfrm>
          <a:prstGeom prst="cloud">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nhé.</a:t>
            </a:r>
            <a:endParaRPr lang="en-US" sz="1200" dirty="0"/>
          </a:p>
        </p:txBody>
      </p:sp>
    </p:spTree>
    <p:extLst>
      <p:ext uri="{BB962C8B-B14F-4D97-AF65-F5344CB8AC3E}">
        <p14:creationId xmlns:p14="http://schemas.microsoft.com/office/powerpoint/2010/main" val="7321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1"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7" name="Oval 6"/>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pic>
        <p:nvPicPr>
          <p:cNvPr id="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stretch>
            <a:fillRect/>
          </a:stretch>
        </p:blipFill>
        <p:spPr>
          <a:xfrm>
            <a:off x="2133600" y="438641"/>
            <a:ext cx="5950212" cy="963251"/>
          </a:xfrm>
          <a:prstGeom prst="rect">
            <a:avLst/>
          </a:prstGeom>
        </p:spPr>
      </p:pic>
      <p:pic>
        <p:nvPicPr>
          <p:cNvPr id="10" name="Picture 9"/>
          <p:cNvPicPr>
            <a:picLocks noChangeAspect="1"/>
          </p:cNvPicPr>
          <p:nvPr/>
        </p:nvPicPr>
        <p:blipFill>
          <a:blip r:embed="rId6"/>
          <a:stretch>
            <a:fillRect/>
          </a:stretch>
        </p:blipFill>
        <p:spPr>
          <a:xfrm>
            <a:off x="52678" y="1267399"/>
            <a:ext cx="12058933" cy="5438103"/>
          </a:xfrm>
          <a:prstGeom prst="rect">
            <a:avLst/>
          </a:prstGeom>
        </p:spPr>
      </p:pic>
      <p:sp>
        <p:nvSpPr>
          <p:cNvPr id="11" name="TextBox 10"/>
          <p:cNvSpPr txBox="1"/>
          <p:nvPr/>
        </p:nvSpPr>
        <p:spPr>
          <a:xfrm>
            <a:off x="1096682" y="6101434"/>
            <a:ext cx="8107686" cy="584739"/>
          </a:xfrm>
          <a:prstGeom prst="rect">
            <a:avLst/>
          </a:prstGeom>
          <a:solidFill>
            <a:srgbClr val="92D050"/>
          </a:solidFill>
        </p:spPr>
        <p:txBody>
          <a:bodyPr wrap="square" lIns="91403" tIns="45702" rIns="91403" bIns="45702" rtlCol="0">
            <a:spAutoFit/>
          </a:bodyPr>
          <a:lstStyle/>
          <a:p>
            <a:r>
              <a:rPr lang="en-US" sz="3200" dirty="0">
                <a:latin typeface="Arial-Rounded" pitchFamily="34" charset="0"/>
                <a:ea typeface="Arial-Rounded" pitchFamily="34" charset="0"/>
                <a:cs typeface="Arial-Rounded" pitchFamily="34" charset="0"/>
              </a:rPr>
              <a:t>Em hãy tìm từ khó đọc, khó hiểu trong bài.</a:t>
            </a:r>
          </a:p>
        </p:txBody>
      </p:sp>
      <p:cxnSp>
        <p:nvCxnSpPr>
          <p:cNvPr id="12" name="Straight Connector 11"/>
          <p:cNvCxnSpPr/>
          <p:nvPr/>
        </p:nvCxnSpPr>
        <p:spPr>
          <a:xfrm>
            <a:off x="1431362" y="2819400"/>
            <a:ext cx="108323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7389497" y="2819400"/>
            <a:ext cx="69431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4267200" y="2286000"/>
            <a:ext cx="1295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2895600" y="3810000"/>
            <a:ext cx="13716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1096681" y="3276600"/>
            <a:ext cx="8763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1638300" y="5257800"/>
            <a:ext cx="11811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376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000" fill="hold"/>
                                        <p:tgtEl>
                                          <p:spTgt spid="12"/>
                                        </p:tgtEl>
                                        <p:attrNameLst>
                                          <p:attrName>ppt_x</p:attrName>
                                        </p:attrNameLst>
                                      </p:cBhvr>
                                      <p:tavLst>
                                        <p:tav tm="0">
                                          <p:val>
                                            <p:strVal val="#ppt_x"/>
                                          </p:val>
                                        </p:tav>
                                        <p:tav tm="100000">
                                          <p:val>
                                            <p:strVal val="#ppt_x"/>
                                          </p:val>
                                        </p:tav>
                                      </p:tavLst>
                                    </p:anim>
                                    <p:anim calcmode="lin" valueType="num">
                                      <p:cBhvr additive="base">
                                        <p:cTn id="12" dur="7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000" fill="hold"/>
                                        <p:tgtEl>
                                          <p:spTgt spid="14"/>
                                        </p:tgtEl>
                                        <p:attrNameLst>
                                          <p:attrName>ppt_x</p:attrName>
                                        </p:attrNameLst>
                                      </p:cBhvr>
                                      <p:tavLst>
                                        <p:tav tm="0">
                                          <p:val>
                                            <p:strVal val="#ppt_x"/>
                                          </p:val>
                                        </p:tav>
                                        <p:tav tm="100000">
                                          <p:val>
                                            <p:strVal val="#ppt_x"/>
                                          </p:val>
                                        </p:tav>
                                      </p:tavLst>
                                    </p:anim>
                                    <p:anim calcmode="lin" valueType="num">
                                      <p:cBhvr additive="base">
                                        <p:cTn id="16" dur="7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000" fill="hold"/>
                                        <p:tgtEl>
                                          <p:spTgt spid="16"/>
                                        </p:tgtEl>
                                        <p:attrNameLst>
                                          <p:attrName>ppt_x</p:attrName>
                                        </p:attrNameLst>
                                      </p:cBhvr>
                                      <p:tavLst>
                                        <p:tav tm="0">
                                          <p:val>
                                            <p:strVal val="#ppt_x"/>
                                          </p:val>
                                        </p:tav>
                                        <p:tav tm="100000">
                                          <p:val>
                                            <p:strVal val="#ppt_x"/>
                                          </p:val>
                                        </p:tav>
                                      </p:tavLst>
                                    </p:anim>
                                    <p:anim calcmode="lin" valueType="num">
                                      <p:cBhvr additive="base">
                                        <p:cTn id="20" dur="7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000" fill="hold"/>
                                        <p:tgtEl>
                                          <p:spTgt spid="18"/>
                                        </p:tgtEl>
                                        <p:attrNameLst>
                                          <p:attrName>ppt_x</p:attrName>
                                        </p:attrNameLst>
                                      </p:cBhvr>
                                      <p:tavLst>
                                        <p:tav tm="0">
                                          <p:val>
                                            <p:strVal val="#ppt_x"/>
                                          </p:val>
                                        </p:tav>
                                        <p:tav tm="100000">
                                          <p:val>
                                            <p:strVal val="#ppt_x"/>
                                          </p:val>
                                        </p:tav>
                                      </p:tavLst>
                                    </p:anim>
                                    <p:anim calcmode="lin" valueType="num">
                                      <p:cBhvr additive="base">
                                        <p:cTn id="24" dur="7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7000" fill="hold"/>
                                        <p:tgtEl>
                                          <p:spTgt spid="21"/>
                                        </p:tgtEl>
                                        <p:attrNameLst>
                                          <p:attrName>ppt_x</p:attrName>
                                        </p:attrNameLst>
                                      </p:cBhvr>
                                      <p:tavLst>
                                        <p:tav tm="0">
                                          <p:val>
                                            <p:strVal val="#ppt_x"/>
                                          </p:val>
                                        </p:tav>
                                        <p:tav tm="100000">
                                          <p:val>
                                            <p:strVal val="#ppt_x"/>
                                          </p:val>
                                        </p:tav>
                                      </p:tavLst>
                                    </p:anim>
                                    <p:anim calcmode="lin" valueType="num">
                                      <p:cBhvr additive="base">
                                        <p:cTn id="28" dur="70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7000" fill="hold"/>
                                        <p:tgtEl>
                                          <p:spTgt spid="23"/>
                                        </p:tgtEl>
                                        <p:attrNameLst>
                                          <p:attrName>ppt_x</p:attrName>
                                        </p:attrNameLst>
                                      </p:cBhvr>
                                      <p:tavLst>
                                        <p:tav tm="0">
                                          <p:val>
                                            <p:strVal val="#ppt_x"/>
                                          </p:val>
                                        </p:tav>
                                        <p:tav tm="100000">
                                          <p:val>
                                            <p:strVal val="#ppt_x"/>
                                          </p:val>
                                        </p:tav>
                                      </p:tavLst>
                                    </p:anim>
                                    <p:anim calcmode="lin" valueType="num">
                                      <p:cBhvr additive="base">
                                        <p:cTn id="32" dur="7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2133600" y="438641"/>
            <a:ext cx="5950212" cy="963251"/>
          </a:xfrm>
          <a:prstGeom prst="rect">
            <a:avLst/>
          </a:prstGeom>
        </p:spPr>
      </p:pic>
      <p:pic>
        <p:nvPicPr>
          <p:cNvPr id="10" name="Picture 9"/>
          <p:cNvPicPr>
            <a:picLocks noChangeAspect="1"/>
          </p:cNvPicPr>
          <p:nvPr/>
        </p:nvPicPr>
        <p:blipFill>
          <a:blip r:embed="rId5"/>
          <a:stretch>
            <a:fillRect/>
          </a:stretch>
        </p:blipFill>
        <p:spPr>
          <a:xfrm>
            <a:off x="52678" y="1267399"/>
            <a:ext cx="12058933" cy="5438103"/>
          </a:xfrm>
          <a:prstGeom prst="rect">
            <a:avLst/>
          </a:prstGeom>
        </p:spPr>
      </p:pic>
      <p:sp>
        <p:nvSpPr>
          <p:cNvPr id="11" name="TextBox 10"/>
          <p:cNvSpPr txBox="1"/>
          <p:nvPr/>
        </p:nvSpPr>
        <p:spPr>
          <a:xfrm>
            <a:off x="2326954" y="5988844"/>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Văn bản chia thành mấy câu? </a:t>
            </a:r>
          </a:p>
        </p:txBody>
      </p:sp>
      <p:sp>
        <p:nvSpPr>
          <p:cNvPr id="12" name="TextBox 11"/>
          <p:cNvSpPr txBox="1"/>
          <p:nvPr/>
        </p:nvSpPr>
        <p:spPr>
          <a:xfrm>
            <a:off x="2367149" y="5988844"/>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mỗi câu kết thúc bằng dấu gì? </a:t>
            </a:r>
          </a:p>
        </p:txBody>
      </p:sp>
      <p:cxnSp>
        <p:nvCxnSpPr>
          <p:cNvPr id="13" name="Straight Connector 12"/>
          <p:cNvCxnSpPr/>
          <p:nvPr/>
        </p:nvCxnSpPr>
        <p:spPr>
          <a:xfrm flipH="1">
            <a:off x="8458200" y="143212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642579" y="1883235"/>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2686727" y="229540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8877095" y="230743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11811000" y="290252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2174554" y="278492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4372630" y="331832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9070410" y="432777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4724400" y="4820094"/>
            <a:ext cx="152400" cy="533400"/>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22"/>
          <p:cNvSpPr txBox="1"/>
          <p:nvPr/>
        </p:nvSpPr>
        <p:spPr>
          <a:xfrm>
            <a:off x="2326953" y="5946972"/>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390889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1+#ppt_w/2"/>
                                          </p:val>
                                        </p:tav>
                                        <p:tav tm="100000">
                                          <p:val>
                                            <p:strVal val="#ppt_x"/>
                                          </p:val>
                                        </p:tav>
                                      </p:tavLst>
                                    </p:anim>
                                    <p:anim calcmode="lin" valueType="num">
                                      <p:cBhvr additive="base">
                                        <p:cTn id="7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2850747" y="355423"/>
            <a:ext cx="3642531"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pic>
        <p:nvPicPr>
          <p:cNvPr id="7"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42109" y="2358709"/>
            <a:ext cx="10297392" cy="1077218"/>
          </a:xfrm>
          <a:prstGeom prst="rect">
            <a:avLst/>
          </a:prstGeom>
        </p:spPr>
        <p:txBody>
          <a:bodyPr wrap="square">
            <a:spAutoFit/>
          </a:bodyPr>
          <a:lstStyle/>
          <a:p>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loài thú dữ ăn thịt, </a:t>
            </a: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 trong rừng. </a:t>
            </a: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Lông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hổ thường có màu vàng, pha những vằn đen. </a:t>
            </a:r>
            <a:endParaRPr lang="en-US" b="1" dirty="0"/>
          </a:p>
        </p:txBody>
      </p:sp>
      <p:cxnSp>
        <p:nvCxnSpPr>
          <p:cNvPr id="12" name="Straight Connector 11"/>
          <p:cNvCxnSpPr/>
          <p:nvPr/>
        </p:nvCxnSpPr>
        <p:spPr>
          <a:xfrm flipH="1">
            <a:off x="5905500" y="2472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9296400" y="2485948"/>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flipH="1">
            <a:off x="4876800" y="2964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8839200" y="2978676"/>
            <a:ext cx="98712" cy="435617"/>
            <a:chOff x="2590800" y="2272159"/>
            <a:chExt cx="98712" cy="435617"/>
          </a:xfrm>
        </p:grpSpPr>
        <p:cxnSp>
          <p:nvCxnSpPr>
            <p:cNvPr id="18" name="Straight Connector 1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74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7" name="Oval 6"/>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2133600" y="438641"/>
            <a:ext cx="5950212" cy="963251"/>
          </a:xfrm>
          <a:prstGeom prst="rect">
            <a:avLst/>
          </a:prstGeom>
        </p:spPr>
      </p:pic>
      <p:pic>
        <p:nvPicPr>
          <p:cNvPr id="10" name="Picture 9"/>
          <p:cNvPicPr>
            <a:picLocks noChangeAspect="1"/>
          </p:cNvPicPr>
          <p:nvPr/>
        </p:nvPicPr>
        <p:blipFill>
          <a:blip r:embed="rId5"/>
          <a:stretch>
            <a:fillRect/>
          </a:stretch>
        </p:blipFill>
        <p:spPr>
          <a:xfrm>
            <a:off x="27709" y="1234886"/>
            <a:ext cx="12058933" cy="5438103"/>
          </a:xfrm>
          <a:prstGeom prst="rect">
            <a:avLst/>
          </a:prstGeom>
        </p:spPr>
      </p:pic>
      <p:sp>
        <p:nvSpPr>
          <p:cNvPr id="11" name="TextBox 10"/>
          <p:cNvSpPr txBox="1"/>
          <p:nvPr/>
        </p:nvSpPr>
        <p:spPr>
          <a:xfrm>
            <a:off x="-13855" y="609490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Bài đọc có mấy đoạn?</a:t>
            </a: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81" y="762001"/>
            <a:ext cx="5270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17" y="4050621"/>
            <a:ext cx="5270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a:off x="267289" y="1341250"/>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5" name="Flowchart: Connector 14"/>
          <p:cNvSpPr/>
          <p:nvPr/>
        </p:nvSpPr>
        <p:spPr>
          <a:xfrm>
            <a:off x="4419600" y="3434642"/>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6" name="Flowchart: Connector 15"/>
          <p:cNvSpPr/>
          <p:nvPr/>
        </p:nvSpPr>
        <p:spPr>
          <a:xfrm>
            <a:off x="279174" y="4226155"/>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7" name="Flowchart: Connector 16"/>
          <p:cNvSpPr/>
          <p:nvPr/>
        </p:nvSpPr>
        <p:spPr>
          <a:xfrm>
            <a:off x="4724400" y="4901033"/>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8" name="TextBox 17"/>
          <p:cNvSpPr txBox="1"/>
          <p:nvPr/>
        </p:nvSpPr>
        <p:spPr>
          <a:xfrm>
            <a:off x="-13855" y="6093860"/>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41418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1420374" y="74588"/>
            <a:ext cx="570227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Giải nghĩa của từ</a:t>
            </a:r>
          </a:p>
        </p:txBody>
      </p:sp>
      <p:sp>
        <p:nvSpPr>
          <p:cNvPr id="7" name="Rectangle 6"/>
          <p:cNvSpPr/>
          <p:nvPr/>
        </p:nvSpPr>
        <p:spPr>
          <a:xfrm>
            <a:off x="1295400" y="3276600"/>
            <a:ext cx="10591800" cy="1366528"/>
          </a:xfrm>
          <a:prstGeom prst="rect">
            <a:avLst/>
          </a:prstGeom>
        </p:spPr>
        <p:txBody>
          <a:bodyPr wrap="square">
            <a:spAutoFit/>
          </a:bodyPr>
          <a:lstStyle/>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chúa tể</a:t>
            </a:r>
            <a:r>
              <a:rPr lang="en-US" sz="3600" i="1"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a:latin typeface="Arial-Rounded" panose="020B0500000000000000" pitchFamily="34" charset="0"/>
                <a:ea typeface="Arial-Rounded" panose="020B0500000000000000" pitchFamily="34" charset="0"/>
                <a:cs typeface="Arial-Rounded" panose="020B0500000000000000" pitchFamily="34" charset="0"/>
              </a:rPr>
              <a:t> vua, người cai quản một vương quốc. </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vuốt</a:t>
            </a:r>
            <a:r>
              <a:rPr lang="en-US" sz="3600" i="1"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a:latin typeface="Arial-Rounded" panose="020B0500000000000000" pitchFamily="34" charset="0"/>
                <a:ea typeface="Arial-Rounded" panose="020B0500000000000000" pitchFamily="34" charset="0"/>
                <a:cs typeface="Arial-Rounded" panose="020B0500000000000000" pitchFamily="34" charset="0"/>
              </a:rPr>
              <a:t> móng nhọn, sắc và cong.</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226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4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circle(in)">
                                      <p:cBhvr>
                                        <p:cTn id="13" dur="2000"/>
                                        <p:tgtEl>
                                          <p:spTgt spid="7">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circle(in)">
                                      <p:cBhvr>
                                        <p:cTn id="16"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2"/>
          <a:stretch>
            <a:fillRect/>
          </a:stretch>
        </p:blipFill>
        <p:spPr>
          <a:xfrm>
            <a:off x="2133600" y="438641"/>
            <a:ext cx="5950212" cy="963251"/>
          </a:xfrm>
          <a:prstGeom prst="rect">
            <a:avLst/>
          </a:prstGeom>
        </p:spPr>
      </p:pic>
      <p:pic>
        <p:nvPicPr>
          <p:cNvPr id="9"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27709" y="1234886"/>
            <a:ext cx="12058933" cy="5438103"/>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50" y="685801"/>
            <a:ext cx="5270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91" y="4124620"/>
            <a:ext cx="527050" cy="113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owchart: Connector 12"/>
          <p:cNvSpPr/>
          <p:nvPr/>
        </p:nvSpPr>
        <p:spPr>
          <a:xfrm>
            <a:off x="267289" y="1341250"/>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4" name="Flowchart: Connector 13"/>
          <p:cNvSpPr/>
          <p:nvPr/>
        </p:nvSpPr>
        <p:spPr>
          <a:xfrm>
            <a:off x="4419600" y="3434642"/>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5" name="Flowchart: Connector 14"/>
          <p:cNvSpPr/>
          <p:nvPr/>
        </p:nvSpPr>
        <p:spPr>
          <a:xfrm>
            <a:off x="279174" y="4226155"/>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6" name="Flowchart: Connector 15"/>
          <p:cNvSpPr/>
          <p:nvPr/>
        </p:nvSpPr>
        <p:spPr>
          <a:xfrm>
            <a:off x="4724400" y="4901033"/>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7" name="TextBox 16"/>
          <p:cNvSpPr txBox="1"/>
          <p:nvPr/>
        </p:nvSpPr>
        <p:spPr>
          <a:xfrm>
            <a:off x="777496" y="6100696"/>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2</a:t>
            </a:r>
          </a:p>
        </p:txBody>
      </p:sp>
      <p:sp>
        <p:nvSpPr>
          <p:cNvPr id="18" name="TextBox 17"/>
          <p:cNvSpPr txBox="1"/>
          <p:nvPr/>
        </p:nvSpPr>
        <p:spPr>
          <a:xfrm>
            <a:off x="811260" y="6111916"/>
            <a:ext cx="6096000" cy="584739"/>
          </a:xfrm>
          <a:prstGeom prst="rect">
            <a:avLst/>
          </a:prstGeom>
          <a:solidFill>
            <a:srgbClr val="92D050"/>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Thi đọc </a:t>
            </a:r>
            <a:r>
              <a:rPr lang="en-US" sz="3200" dirty="0">
                <a:latin typeface="Arial-Rounded" pitchFamily="34" charset="0"/>
                <a:ea typeface="Arial-Rounded" pitchFamily="34" charset="0"/>
                <a:cs typeface="Arial-Rounded" pitchFamily="34" charset="0"/>
              </a:rPr>
              <a:t>theo nhóm 2</a:t>
            </a:r>
          </a:p>
        </p:txBody>
      </p:sp>
      <p:sp>
        <p:nvSpPr>
          <p:cNvPr id="19" name="TextBox 18"/>
          <p:cNvSpPr txBox="1"/>
          <p:nvPr/>
        </p:nvSpPr>
        <p:spPr>
          <a:xfrm>
            <a:off x="777496" y="6075054"/>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 Học sinh Đọc toàn bài</a:t>
            </a:r>
          </a:p>
        </p:txBody>
      </p:sp>
    </p:spTree>
    <p:extLst>
      <p:ext uri="{BB962C8B-B14F-4D97-AF65-F5344CB8AC3E}">
        <p14:creationId xmlns:p14="http://schemas.microsoft.com/office/powerpoint/2010/main" val="45531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60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0"/>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27709" y="1234886"/>
            <a:ext cx="12058933" cy="5438103"/>
          </a:xfrm>
          <a:prstGeom prst="rect">
            <a:avLst/>
          </a:prstGeom>
        </p:spPr>
      </p:pic>
      <p:pic>
        <p:nvPicPr>
          <p:cNvPr id="10" name="Picture 9"/>
          <p:cNvPicPr>
            <a:picLocks noChangeAspect="1"/>
          </p:cNvPicPr>
          <p:nvPr/>
        </p:nvPicPr>
        <p:blipFill>
          <a:blip r:embed="rId5"/>
          <a:stretch>
            <a:fillRect/>
          </a:stretch>
        </p:blipFill>
        <p:spPr>
          <a:xfrm>
            <a:off x="2133600" y="438641"/>
            <a:ext cx="5950212" cy="963251"/>
          </a:xfrm>
          <a:prstGeom prst="rect">
            <a:avLst/>
          </a:prstGeom>
        </p:spPr>
      </p:pic>
      <p:sp>
        <p:nvSpPr>
          <p:cNvPr id="11" name="Cloud 10"/>
          <p:cNvSpPr/>
          <p:nvPr/>
        </p:nvSpPr>
        <p:spPr>
          <a:xfrm>
            <a:off x="2081212" y="5696275"/>
            <a:ext cx="3505200" cy="914400"/>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17087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9957" y="239493"/>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7" name="TextBox 6"/>
          <p:cNvSpPr txBox="1"/>
          <p:nvPr/>
        </p:nvSpPr>
        <p:spPr>
          <a:xfrm>
            <a:off x="650296" y="195183"/>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TextBox 7"/>
          <p:cNvSpPr txBox="1"/>
          <p:nvPr/>
        </p:nvSpPr>
        <p:spPr>
          <a:xfrm>
            <a:off x="3071813" y="862477"/>
            <a:ext cx="5928129"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1 và trả lời câu hỏi:</a:t>
            </a:r>
          </a:p>
        </p:txBody>
      </p:sp>
      <p:sp>
        <p:nvSpPr>
          <p:cNvPr id="10" name="Rectangle 9"/>
          <p:cNvSpPr/>
          <p:nvPr/>
        </p:nvSpPr>
        <p:spPr>
          <a:xfrm>
            <a:off x="300903" y="1848229"/>
            <a:ext cx="11849533" cy="2554545"/>
          </a:xfrm>
          <a:prstGeom prst="rect">
            <a:avLst/>
          </a:prstGeom>
        </p:spPr>
        <p:txBody>
          <a:bodyPr wrap="square">
            <a:spAutoFit/>
          </a:bodyPr>
          <a:lstStyle/>
          <a:p>
            <a:pPr marL="0" lvl="1" algn="just"/>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dữ.</a:t>
            </a:r>
          </a:p>
        </p:txBody>
      </p:sp>
      <p:sp>
        <p:nvSpPr>
          <p:cNvPr id="11" name="Text Box 1"/>
          <p:cNvSpPr txBox="1"/>
          <p:nvPr/>
        </p:nvSpPr>
        <p:spPr>
          <a:xfrm>
            <a:off x="664151" y="5061216"/>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a</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Hổ ăn gì và sống ở đâu?</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399" y="4473876"/>
            <a:ext cx="4419601" cy="221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990600" y="2286000"/>
            <a:ext cx="3947102"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V="1">
            <a:off x="5437908" y="2286000"/>
            <a:ext cx="3096492" cy="13855"/>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 Box 1"/>
          <p:cNvSpPr txBox="1"/>
          <p:nvPr/>
        </p:nvSpPr>
        <p:spPr>
          <a:xfrm>
            <a:off x="650296" y="5046164"/>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b</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Đuôi hổ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p:cNvCxnSpPr/>
          <p:nvPr/>
        </p:nvCxnSpPr>
        <p:spPr>
          <a:xfrm>
            <a:off x="9220200" y="3320329"/>
            <a:ext cx="2590800" cy="5902"/>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V="1">
            <a:off x="314757" y="3805144"/>
            <a:ext cx="1818843" cy="1"/>
          </a:xfrm>
          <a:prstGeom prst="line">
            <a:avLst/>
          </a:prstGeom>
        </p:spPr>
        <p:style>
          <a:lnRef idx="3">
            <a:schemeClr val="accent3"/>
          </a:lnRef>
          <a:fillRef idx="0">
            <a:schemeClr val="accent3"/>
          </a:fillRef>
          <a:effectRef idx="2">
            <a:schemeClr val="accent3"/>
          </a:effectRef>
          <a:fontRef idx="minor">
            <a:schemeClr val="tx1"/>
          </a:fontRef>
        </p:style>
      </p:cxnSp>
      <p:sp>
        <p:nvSpPr>
          <p:cNvPr id="24" name="Text Box 1"/>
          <p:cNvSpPr txBox="1"/>
          <p:nvPr/>
        </p:nvSpPr>
        <p:spPr>
          <a:xfrm>
            <a:off x="664150" y="4785679"/>
            <a:ext cx="6004791" cy="1077218"/>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Hổ có những khả năng gì đặc biệt?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5" name="Straight Connector 24"/>
          <p:cNvCxnSpPr/>
          <p:nvPr/>
        </p:nvCxnSpPr>
        <p:spPr>
          <a:xfrm flipV="1">
            <a:off x="3118859" y="3805144"/>
            <a:ext cx="2748541" cy="1"/>
          </a:xfrm>
          <a:prstGeom prst="line">
            <a:avLst/>
          </a:prstGeom>
        </p:spPr>
        <p:style>
          <a:lnRef idx="3">
            <a:schemeClr val="accent3"/>
          </a:lnRef>
          <a:fillRef idx="0">
            <a:schemeClr val="accent3"/>
          </a:fillRef>
          <a:effectRef idx="2">
            <a:schemeClr val="accent3"/>
          </a:effectRef>
          <a:fontRef idx="minor">
            <a:schemeClr val="tx1"/>
          </a:fontRef>
        </p:style>
      </p:cxnSp>
      <p:cxnSp>
        <p:nvCxnSpPr>
          <p:cNvPr id="27" name="Straight Connector 26"/>
          <p:cNvCxnSpPr/>
          <p:nvPr/>
        </p:nvCxnSpPr>
        <p:spPr>
          <a:xfrm>
            <a:off x="7401357" y="3769995"/>
            <a:ext cx="1209243" cy="1960"/>
          </a:xfrm>
          <a:prstGeom prst="line">
            <a:avLst/>
          </a:prstGeom>
        </p:spPr>
        <p:style>
          <a:lnRef idx="3">
            <a:schemeClr val="accent3"/>
          </a:lnRef>
          <a:fillRef idx="0">
            <a:schemeClr val="accent3"/>
          </a:fillRef>
          <a:effectRef idx="2">
            <a:schemeClr val="accent3"/>
          </a:effectRef>
          <a:fontRef idx="minor">
            <a:schemeClr val="tx1"/>
          </a:fontRef>
        </p:style>
      </p:cxnSp>
      <p:cxnSp>
        <p:nvCxnSpPr>
          <p:cNvPr id="29" name="Straight Connector 28"/>
          <p:cNvCxnSpPr/>
          <p:nvPr/>
        </p:nvCxnSpPr>
        <p:spPr>
          <a:xfrm flipV="1">
            <a:off x="9448800" y="3805144"/>
            <a:ext cx="2590800" cy="2"/>
          </a:xfrm>
          <a:prstGeom prst="line">
            <a:avLst/>
          </a:prstGeom>
        </p:spPr>
        <p:style>
          <a:lnRef idx="3">
            <a:schemeClr val="accent3"/>
          </a:lnRef>
          <a:fillRef idx="0">
            <a:schemeClr val="accent3"/>
          </a:fillRef>
          <a:effectRef idx="2">
            <a:schemeClr val="accent3"/>
          </a:effectRef>
          <a:fontRef idx="minor">
            <a:schemeClr val="tx1"/>
          </a:fontRef>
        </p:style>
      </p:cxn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96" y="876369"/>
            <a:ext cx="2416896" cy="921514"/>
          </a:xfrm>
          <a:prstGeom prst="rect">
            <a:avLst/>
          </a:prstGeom>
        </p:spPr>
      </p:pic>
    </p:spTree>
    <p:extLst>
      <p:ext uri="{BB962C8B-B14F-4D97-AF65-F5344CB8AC3E}">
        <p14:creationId xmlns:p14="http://schemas.microsoft.com/office/powerpoint/2010/main" val="257206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circle(in)">
                                      <p:cBhvr>
                                        <p:cTn id="48" dur="20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circle(in)">
                                      <p:cBhvr>
                                        <p:cTn id="53" dur="20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circle(in)">
                                      <p:cBhvr>
                                        <p:cTn id="58"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7" grpId="0" animBg="1"/>
      <p:bldP spid="17"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9957" y="239493"/>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7" name="TextBox 6"/>
          <p:cNvSpPr txBox="1"/>
          <p:nvPr/>
        </p:nvSpPr>
        <p:spPr>
          <a:xfrm>
            <a:off x="650296" y="195183"/>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914400" y="2269128"/>
            <a:ext cx="8382000" cy="1077218"/>
          </a:xfrm>
          <a:prstGeom prst="rect">
            <a:avLst/>
          </a:prstGeom>
        </p:spPr>
        <p:txBody>
          <a:bodyPr wrap="square">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     Hầu </a:t>
            </a:r>
            <a:r>
              <a:rPr lang="en-US" sz="3200" dirty="0">
                <a:latin typeface="Arial-Rounded" panose="020B0500000000000000" pitchFamily="34" charset="0"/>
                <a:ea typeface="Arial-Rounded" panose="020B0500000000000000" pitchFamily="34" charset="0"/>
                <a:cs typeface="Arial-Rounded" panose="020B0500000000000000" pitchFamily="34" charset="0"/>
              </a:rPr>
              <a:t>hết các con vật sống trong rừng đều sợ hổ. Vì vậy, hổ được xem là chúa tể rừng xanh.</a:t>
            </a:r>
          </a:p>
        </p:txBody>
      </p:sp>
      <p:sp>
        <p:nvSpPr>
          <p:cNvPr id="9" name="TextBox 8"/>
          <p:cNvSpPr txBox="1"/>
          <p:nvPr/>
        </p:nvSpPr>
        <p:spPr>
          <a:xfrm>
            <a:off x="3098654" y="1283382"/>
            <a:ext cx="5928129"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a:t>
            </a:r>
            <a:r>
              <a:rPr lang="en-US" sz="3200" b="1" dirty="0" smtClean="0">
                <a:latin typeface="Arial-Rounded" pitchFamily="34" charset="0"/>
                <a:ea typeface="Arial-Rounded" pitchFamily="34" charset="0"/>
                <a:cs typeface="Arial-Rounded" pitchFamily="34" charset="0"/>
              </a:rPr>
              <a:t>2 </a:t>
            </a:r>
            <a:r>
              <a:rPr lang="en-US" sz="3200" b="1" dirty="0">
                <a:latin typeface="Arial-Rounded" pitchFamily="34" charset="0"/>
                <a:ea typeface="Arial-Rounded" pitchFamily="34" charset="0"/>
                <a:cs typeface="Arial-Rounded" pitchFamily="34" charset="0"/>
              </a:rPr>
              <a:t>và trả lời câu hỏi:</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399" y="4473876"/>
            <a:ext cx="4419601" cy="221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
          <p:cNvSpPr txBox="1"/>
          <p:nvPr/>
        </p:nvSpPr>
        <p:spPr>
          <a:xfrm>
            <a:off x="664150" y="4785679"/>
            <a:ext cx="6004791" cy="1077218"/>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d</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Hổ có vẻ ngoài hung dữ như vậy nên nó được gọi là gì?</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flipV="1">
            <a:off x="3044103" y="3271641"/>
            <a:ext cx="5562600" cy="34638"/>
          </a:xfrm>
          <a:prstGeom prst="line">
            <a:avLst/>
          </a:prstGeom>
        </p:spPr>
        <p:style>
          <a:lnRef idx="3">
            <a:schemeClr val="accent3"/>
          </a:lnRef>
          <a:fillRef idx="0">
            <a:schemeClr val="accent3"/>
          </a:fillRef>
          <a:effectRef idx="2">
            <a:schemeClr val="accent3"/>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47" y="1283382"/>
            <a:ext cx="2393807" cy="844904"/>
          </a:xfrm>
          <a:prstGeom prst="rect">
            <a:avLst/>
          </a:prstGeom>
        </p:spPr>
      </p:pic>
    </p:spTree>
    <p:extLst>
      <p:ext uri="{BB962C8B-B14F-4D97-AF65-F5344CB8AC3E}">
        <p14:creationId xmlns:p14="http://schemas.microsoft.com/office/powerpoint/2010/main" val="18475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456" y="194573"/>
            <a:ext cx="3567545" cy="2198956"/>
          </a:xfrm>
          <a:prstGeom prst="rect">
            <a:avLst/>
          </a:prstGeom>
        </p:spPr>
      </p:pic>
      <p:sp>
        <p:nvSpPr>
          <p:cNvPr id="9" name="TextBox 8"/>
          <p:cNvSpPr txBox="1"/>
          <p:nvPr/>
        </p:nvSpPr>
        <p:spPr>
          <a:xfrm>
            <a:off x="802366" y="401907"/>
            <a:ext cx="11161033"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3600" b="1" dirty="0" smtClean="0">
                <a:latin typeface="Arial-Rounded" panose="020B0500000000000000" pitchFamily="34" charset="0"/>
                <a:ea typeface="Arial-Rounded" panose="020B0500000000000000" pitchFamily="34" charset="0"/>
                <a:cs typeface="Arial-Rounded" panose="020B0500000000000000" pitchFamily="34" charset="0"/>
              </a:rPr>
              <a:t> b </a:t>
            </a:r>
            <a:r>
              <a:rPr lang="en-US" sz="3600" b="1" dirty="0">
                <a:latin typeface="Arial-Rounded" panose="020B0500000000000000" pitchFamily="34" charset="0"/>
                <a:ea typeface="Arial-Rounded" panose="020B0500000000000000" pitchFamily="34" charset="0"/>
                <a:cs typeface="Arial-Rounded" panose="020B0500000000000000" pitchFamily="34" charset="0"/>
              </a:rPr>
              <a:t>ở mục 3</a:t>
            </a:r>
          </a:p>
        </p:txBody>
      </p:sp>
      <p:sp>
        <p:nvSpPr>
          <p:cNvPr id="10" name="Flowchart: Connector 9"/>
          <p:cNvSpPr/>
          <p:nvPr/>
        </p:nvSpPr>
        <p:spPr>
          <a:xfrm>
            <a:off x="428910" y="1465647"/>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989012" y="1364159"/>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Hổ ăn(……..) và sống(……).</a:t>
            </a:r>
            <a:endPar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lowchart: Connector 11"/>
          <p:cNvSpPr/>
          <p:nvPr/>
        </p:nvSpPr>
        <p:spPr>
          <a:xfrm flipV="1">
            <a:off x="428910" y="243991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ectangle 12"/>
          <p:cNvSpPr>
            <a:spLocks noChangeArrowheads="1"/>
          </p:cNvSpPr>
          <p:nvPr/>
        </p:nvSpPr>
        <p:spPr bwMode="auto">
          <a:xfrm>
            <a:off x="989012" y="2202359"/>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4400" kern="0"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Đuôi hổ</a:t>
            </a:r>
            <a:r>
              <a:rPr kumimoji="0" lang="en-US" altLang="en-US" sz="4400" b="0" i="0" u="none" strike="noStrike" kern="0" cap="none" spc="0" normalizeH="0" noProof="0" dirty="0" smtClean="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en-US" sz="44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800" b="99374" l="5269" r="97471">
                        <a14:foregroundMark x1="36143" y1="37161" x2="24341" y2="55324"/>
                        <a14:foregroundMark x1="23182" y1="55950" x2="15068" y2="50939"/>
                        <a14:foregroundMark x1="17176" y1="57829" x2="5479" y2="99374"/>
                        <a14:foregroundMark x1="81981" y1="23800" x2="74816" y2="27766"/>
                        <a14:foregroundMark x1="79663" y1="97286" x2="90411" y2="69937"/>
                        <a14:foregroundMark x1="97471" y1="26514" x2="90727" y2="57829"/>
                      </a14:backgroundRemoval>
                    </a14:imgEffect>
                  </a14:imgLayer>
                </a14:imgProps>
              </a:ext>
              <a:ext uri="{28A0092B-C50C-407E-A947-70E740481C1C}">
                <a14:useLocalDpi xmlns:a14="http://schemas.microsoft.com/office/drawing/2010/main" val="0"/>
              </a:ext>
            </a:extLst>
          </a:blip>
          <a:srcRect l="1687" t="21712"/>
          <a:stretch/>
        </p:blipFill>
        <p:spPr bwMode="auto">
          <a:xfrm>
            <a:off x="8382000" y="5497310"/>
            <a:ext cx="3796146" cy="114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92" y="3078308"/>
            <a:ext cx="12151349"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Rectangle 15"/>
              <p:cNvSpPr/>
              <p:nvPr/>
            </p:nvSpPr>
            <p:spPr>
              <a:xfrm>
                <a:off x="-1905000" y="3429000"/>
                <a:ext cx="12020714" cy="607859"/>
              </a:xfrm>
              <a:prstGeom prst="rect">
                <a:avLst/>
              </a:prstGeom>
            </p:spPr>
            <p:txBody>
              <a:bodyPr wrap="square">
                <a:spAutoFit/>
              </a:bodyPr>
              <a:lstStyle/>
              <a:p>
                <a:pPr algn="ctr"/>
                <a:r>
                  <a:rPr lang="en-US" sz="3350" b="1" dirty="0" smtClean="0">
                    <a:solidFill>
                      <a:srgbClr val="7030A0"/>
                    </a:solidFill>
                    <a:latin typeface="HP001 4 hàng" pitchFamily="34" charset="0"/>
                    <a:ea typeface="Arial-Rounded" pitchFamily="34" charset="0"/>
                    <a:cs typeface="Arial-Rounded" pitchFamily="34" charset="0"/>
                  </a:rPr>
                  <a:t>Hổ ăn thịt và sống trong </a:t>
                </a:r>
                <a14:m>
                  <m:oMath xmlns:m="http://schemas.openxmlformats.org/officeDocument/2006/math">
                    <m:r>
                      <a:rPr lang="en-US" sz="3350" b="1" i="1" dirty="0" smtClean="0">
                        <a:solidFill>
                          <a:srgbClr val="7030A0"/>
                        </a:solidFill>
                        <a:latin typeface="Cambria Math" panose="02040503050406030204" pitchFamily="18" charset="0"/>
                        <a:ea typeface="Arial-Rounded" pitchFamily="34" charset="0"/>
                        <a:cs typeface="Arial-Rounded" pitchFamily="34" charset="0"/>
                      </a:rPr>
                      <m:t> </m:t>
                    </m:r>
                    <m:r>
                      <a:rPr lang="en-US" sz="3350" b="1" i="0" dirty="0" smtClean="0">
                        <a:solidFill>
                          <a:srgbClr val="7030A0"/>
                        </a:solidFill>
                        <a:latin typeface="Cambria Math"/>
                        <a:ea typeface="Arial-Rounded" pitchFamily="34" charset="0"/>
                        <a:cs typeface="Arial-Rounded" pitchFamily="34" charset="0"/>
                      </a:rPr>
                      <m:t>𝐫</m:t>
                    </m:r>
                  </m:oMath>
                </a14:m>
                <a:r>
                  <a:rPr lang="en-US" sz="3350" b="1" dirty="0" smtClean="0">
                    <a:solidFill>
                      <a:srgbClr val="7030A0"/>
                    </a:solidFill>
                    <a:latin typeface="HP001 4 hàng" pitchFamily="34" charset="0"/>
                    <a:ea typeface="Arial-Rounded" pitchFamily="34" charset="0"/>
                    <a:cs typeface="Arial-Rounded" pitchFamily="34" charset="0"/>
                  </a:rPr>
                  <a:t>ừng.</a:t>
                </a:r>
                <a:endParaRPr lang="en-US" sz="3350" b="1" dirty="0">
                  <a:solidFill>
                    <a:srgbClr val="7030A0"/>
                  </a:solidFill>
                  <a:latin typeface="HP001 4 hàng" pitchFamily="34" charset="0"/>
                  <a:ea typeface="Arial-Rounded" pitchFamily="34" charset="0"/>
                  <a:cs typeface="Arial-Rounded"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905000" y="3429000"/>
                <a:ext cx="12020714" cy="607859"/>
              </a:xfrm>
              <a:prstGeom prst="rect">
                <a:avLst/>
              </a:prstGeom>
              <a:blipFill rotWithShape="1">
                <a:blip r:embed="rId7"/>
                <a:stretch>
                  <a:fillRect t="-13131" b="-35354"/>
                </a:stretch>
              </a:blipFill>
            </p:spPr>
            <p:txBody>
              <a:bodyPr/>
              <a:lstStyle/>
              <a:p>
                <a:r>
                  <a:rPr lang="en-US">
                    <a:noFill/>
                  </a:rPr>
                  <a:t> </a:t>
                </a:r>
              </a:p>
            </p:txBody>
          </p:sp>
        </mc:Fallback>
      </mc:AlternateContent>
      <p:sp>
        <p:nvSpPr>
          <p:cNvPr id="17" name="Flowchart: Connector 16"/>
          <p:cNvSpPr/>
          <p:nvPr/>
        </p:nvSpPr>
        <p:spPr>
          <a:xfrm>
            <a:off x="89092" y="3699290"/>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Flowchart: Connector 17"/>
          <p:cNvSpPr/>
          <p:nvPr/>
        </p:nvSpPr>
        <p:spPr>
          <a:xfrm flipV="1">
            <a:off x="80933" y="435498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Rectangle 18"/>
          <p:cNvSpPr/>
          <p:nvPr/>
        </p:nvSpPr>
        <p:spPr>
          <a:xfrm>
            <a:off x="-1828800" y="4114800"/>
            <a:ext cx="12020714" cy="607859"/>
          </a:xfrm>
          <a:prstGeom prst="rect">
            <a:avLst/>
          </a:prstGeom>
        </p:spPr>
        <p:txBody>
          <a:bodyPr wrap="square">
            <a:spAutoFit/>
          </a:bodyPr>
          <a:lstStyle/>
          <a:p>
            <a:pPr algn="ctr"/>
            <a:r>
              <a:rPr lang="en-US" sz="3350" b="1" dirty="0" err="1" smtClean="0">
                <a:solidFill>
                  <a:srgbClr val="7030A0"/>
                </a:solidFill>
                <a:latin typeface="HP001 4 hàng" pitchFamily="34" charset="0"/>
                <a:ea typeface="Arial-Rounded" pitchFamily="34" charset="0"/>
                <a:cs typeface="Arial-Rounded" pitchFamily="34" charset="0"/>
              </a:rPr>
              <a:t>Đuôi</a:t>
            </a:r>
            <a:r>
              <a:rPr lang="en-US" sz="3350" b="1" dirty="0" smtClean="0">
                <a:solidFill>
                  <a:srgbClr val="7030A0"/>
                </a:solidFill>
                <a:latin typeface="HP001 4 hàng" pitchFamily="34" charset="0"/>
                <a:ea typeface="Arial-Rounded" pitchFamily="34" charset="0"/>
                <a:cs typeface="Arial-Rounded" pitchFamily="34" charset="0"/>
              </a:rPr>
              <a:t> hổ dài và cứng </a:t>
            </a:r>
            <a:r>
              <a:rPr lang="en-US" sz="3350" b="1" dirty="0" err="1" smtClean="0">
                <a:solidFill>
                  <a:srgbClr val="7030A0"/>
                </a:solidFill>
                <a:latin typeface="HP001 4 hàng" pitchFamily="34" charset="0"/>
                <a:ea typeface="Arial-Rounded" pitchFamily="34" charset="0"/>
                <a:cs typeface="Arial-Rounded" pitchFamily="34" charset="0"/>
              </a:rPr>
              <a:t>như</a:t>
            </a:r>
            <a:r>
              <a:rPr lang="en-US" sz="3350" b="1" dirty="0" smtClean="0">
                <a:solidFill>
                  <a:srgbClr val="7030A0"/>
                </a:solidFill>
                <a:latin typeface="HP001 4 hàng" pitchFamily="34" charset="0"/>
                <a:ea typeface="Arial-Rounded" pitchFamily="34" charset="0"/>
                <a:cs typeface="Arial-Rounded" pitchFamily="34" charset="0"/>
              </a:rPr>
              <a:t> </a:t>
            </a:r>
            <a:r>
              <a:rPr lang="en-US" sz="3350" b="1" dirty="0" err="1" smtClean="0">
                <a:solidFill>
                  <a:srgbClr val="7030A0"/>
                </a:solidFill>
                <a:latin typeface="HP001 4 hàng" pitchFamily="34" charset="0"/>
                <a:ea typeface="Arial-Rounded" pitchFamily="34" charset="0"/>
                <a:cs typeface="Arial-Rounded" pitchFamily="34" charset="0"/>
              </a:rPr>
              <a:t>roi</a:t>
            </a:r>
            <a:r>
              <a:rPr lang="en-US" sz="3350" b="1" dirty="0" smtClean="0">
                <a:solidFill>
                  <a:srgbClr val="7030A0"/>
                </a:solidFill>
                <a:latin typeface="HP001 4 hàng" pitchFamily="34" charset="0"/>
                <a:ea typeface="Arial-Rounded" pitchFamily="34" charset="0"/>
                <a:cs typeface="Arial-Rounded" pitchFamily="34" charset="0"/>
              </a:rPr>
              <a:t> </a:t>
            </a:r>
            <a:r>
              <a:rPr lang="en-US" sz="3350" b="1" dirty="0" err="1">
                <a:solidFill>
                  <a:srgbClr val="7030A0"/>
                </a:solidFill>
                <a:latin typeface="HP001 4 hàng" pitchFamily="34" charset="0"/>
                <a:ea typeface="Arial-Rounded" pitchFamily="34" charset="0"/>
                <a:cs typeface="Arial-Rounded" pitchFamily="34" charset="0"/>
              </a:rPr>
              <a:t>s</a:t>
            </a:r>
            <a:r>
              <a:rPr lang="en-US" sz="3350" b="1" dirty="0" err="1" smtClean="0">
                <a:solidFill>
                  <a:srgbClr val="7030A0"/>
                </a:solidFill>
                <a:latin typeface="HP001 4 hàng" pitchFamily="34" charset="0"/>
                <a:ea typeface="Arial-Rounded" pitchFamily="34" charset="0"/>
                <a:cs typeface="Arial-Rounded" pitchFamily="34" charset="0"/>
              </a:rPr>
              <a:t>ắt</a:t>
            </a:r>
            <a:r>
              <a:rPr lang="en-US" sz="3350" b="1" dirty="0" smtClean="0">
                <a:solidFill>
                  <a:srgbClr val="7030A0"/>
                </a:solidFill>
                <a:latin typeface="HP001 4 hàng" pitchFamily="34" charset="0"/>
                <a:ea typeface="Arial-Rounded" pitchFamily="34" charset="0"/>
                <a:cs typeface="Arial-Rounded" pitchFamily="34" charset="0"/>
              </a:rPr>
              <a:t>.</a:t>
            </a:r>
            <a:endParaRPr lang="en-US" sz="3350" b="1" dirty="0">
              <a:solidFill>
                <a:srgbClr val="7030A0"/>
              </a:solidFill>
              <a:latin typeface="HP001 4 hàng" pitchFamily="34" charset="0"/>
              <a:ea typeface="Arial-Rounded" pitchFamily="34" charset="0"/>
              <a:cs typeface="Arial-Rounded" pitchFamily="34" charset="0"/>
            </a:endParaRPr>
          </a:p>
        </p:txBody>
      </p:sp>
      <p:sp>
        <p:nvSpPr>
          <p:cNvPr id="20" name="TextBox 19"/>
          <p:cNvSpPr txBox="1"/>
          <p:nvPr/>
        </p:nvSpPr>
        <p:spPr>
          <a:xfrm>
            <a:off x="428910" y="5886932"/>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a:t>
            </a:r>
            <a:r>
              <a:rPr lang="en-US" sz="2400" dirty="0" smtClean="0">
                <a:latin typeface="Arial-Rounded" pitchFamily="34" charset="0"/>
                <a:ea typeface="Arial-Rounded" pitchFamily="34" charset="0"/>
                <a:cs typeface="Arial-Rounded" pitchFamily="34" charset="0"/>
              </a:rPr>
              <a:t>dòng?</a:t>
            </a:r>
            <a:endParaRPr lang="en-US" sz="2400" dirty="0">
              <a:latin typeface="Arial-Rounded" pitchFamily="34" charset="0"/>
              <a:ea typeface="Arial-Rounded" pitchFamily="34" charset="0"/>
              <a:cs typeface="Arial-Rounded" pitchFamily="34" charset="0"/>
            </a:endParaRPr>
          </a:p>
        </p:txBody>
      </p:sp>
      <p:sp>
        <p:nvSpPr>
          <p:cNvPr id="21" name="Right Arrow 20"/>
          <p:cNvSpPr/>
          <p:nvPr/>
        </p:nvSpPr>
        <p:spPr>
          <a:xfrm>
            <a:off x="499007" y="3821523"/>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Right Arrow 21"/>
          <p:cNvSpPr/>
          <p:nvPr/>
        </p:nvSpPr>
        <p:spPr>
          <a:xfrm>
            <a:off x="428910" y="4515190"/>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TextBox 22"/>
          <p:cNvSpPr txBox="1"/>
          <p:nvPr/>
        </p:nvSpPr>
        <p:spPr>
          <a:xfrm>
            <a:off x="377153" y="5887441"/>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a:t>
            </a:r>
            <a:r>
              <a:rPr lang="en-US" sz="2400" dirty="0" smtClean="0">
                <a:latin typeface="Arial-Rounded" pitchFamily="34" charset="0"/>
                <a:ea typeface="Arial-Rounded" pitchFamily="34" charset="0"/>
                <a:cs typeface="Arial-Rounded" pitchFamily="34" charset="0"/>
              </a:rPr>
              <a:t>đầu cái đầu </a:t>
            </a:r>
            <a:r>
              <a:rPr lang="en-US" sz="2400" dirty="0">
                <a:latin typeface="Arial-Rounded" pitchFamily="34" charset="0"/>
                <a:ea typeface="Arial-Rounded" pitchFamily="34" charset="0"/>
                <a:cs typeface="Arial-Rounded" pitchFamily="34" charset="0"/>
              </a:rPr>
              <a:t>câu?</a:t>
            </a:r>
          </a:p>
        </p:txBody>
      </p:sp>
      <p:sp>
        <p:nvSpPr>
          <p:cNvPr id="24" name="Minus 23"/>
          <p:cNvSpPr/>
          <p:nvPr/>
        </p:nvSpPr>
        <p:spPr>
          <a:xfrm>
            <a:off x="1116766" y="3851690"/>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Minus 24"/>
          <p:cNvSpPr/>
          <p:nvPr/>
        </p:nvSpPr>
        <p:spPr>
          <a:xfrm>
            <a:off x="989012" y="4498766"/>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TextBox 25"/>
          <p:cNvSpPr txBox="1"/>
          <p:nvPr/>
        </p:nvSpPr>
        <p:spPr>
          <a:xfrm>
            <a:off x="428910" y="5882654"/>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7" name="Right Arrow 26"/>
          <p:cNvSpPr/>
          <p:nvPr/>
        </p:nvSpPr>
        <p:spPr>
          <a:xfrm rot="6791113">
            <a:off x="6878782" y="341030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ight Arrow 27"/>
          <p:cNvSpPr/>
          <p:nvPr/>
        </p:nvSpPr>
        <p:spPr>
          <a:xfrm rot="6791113">
            <a:off x="7055066" y="4067332"/>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TextBox 28"/>
          <p:cNvSpPr txBox="1"/>
          <p:nvPr/>
        </p:nvSpPr>
        <p:spPr>
          <a:xfrm>
            <a:off x="400620" y="5902349"/>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30" name="Straight Arrow Connector 29"/>
          <p:cNvCxnSpPr/>
          <p:nvPr/>
        </p:nvCxnSpPr>
        <p:spPr>
          <a:xfrm>
            <a:off x="18288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2438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p:cNvCxnSpPr/>
          <p:nvPr/>
        </p:nvCxnSpPr>
        <p:spPr>
          <a:xfrm>
            <a:off x="3200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p:cNvCxnSpPr/>
          <p:nvPr/>
        </p:nvCxnSpPr>
        <p:spPr>
          <a:xfrm>
            <a:off x="38100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p:nvPr/>
        </p:nvCxnSpPr>
        <p:spPr>
          <a:xfrm>
            <a:off x="4800600" y="3022147"/>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p:cNvCxnSpPr/>
          <p:nvPr/>
        </p:nvCxnSpPr>
        <p:spPr>
          <a:xfrm>
            <a:off x="58674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Straight Arrow Connector 35"/>
          <p:cNvCxnSpPr/>
          <p:nvPr/>
        </p:nvCxnSpPr>
        <p:spPr>
          <a:xfrm>
            <a:off x="2057400" y="405460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7" name="Straight Arrow Connector 36"/>
          <p:cNvCxnSpPr/>
          <p:nvPr/>
        </p:nvCxnSpPr>
        <p:spPr>
          <a:xfrm>
            <a:off x="2590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8" name="Straight Arrow Connector 37"/>
          <p:cNvCxnSpPr/>
          <p:nvPr/>
        </p:nvCxnSpPr>
        <p:spPr>
          <a:xfrm>
            <a:off x="3352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p:cNvCxnSpPr/>
          <p:nvPr/>
        </p:nvCxnSpPr>
        <p:spPr>
          <a:xfrm>
            <a:off x="3886200"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p:cNvCxnSpPr/>
          <p:nvPr/>
        </p:nvCxnSpPr>
        <p:spPr>
          <a:xfrm>
            <a:off x="4953000" y="4057682"/>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1" name="Straight Arrow Connector 40"/>
          <p:cNvCxnSpPr/>
          <p:nvPr/>
        </p:nvCxnSpPr>
        <p:spPr>
          <a:xfrm>
            <a:off x="5879667"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2" name="Straight Arrow Connector 41"/>
          <p:cNvCxnSpPr/>
          <p:nvPr/>
        </p:nvCxnSpPr>
        <p:spPr>
          <a:xfrm>
            <a:off x="6553200" y="411192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1628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par>
                          <p:cTn id="27" fill="hold">
                            <p:stCondLst>
                              <p:cond delay="2000"/>
                            </p:stCondLst>
                            <p:childTnLst>
                              <p:par>
                                <p:cTn id="28" presetID="6"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6"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80">
                                          <p:stCondLst>
                                            <p:cond delay="0"/>
                                          </p:stCondLst>
                                        </p:cTn>
                                        <p:tgtEl>
                                          <p:spTgt spid="21"/>
                                        </p:tgtEl>
                                      </p:cBhvr>
                                    </p:animEffect>
                                    <p:anim calcmode="lin" valueType="num">
                                      <p:cBhvr>
                                        <p:cTn id="4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0" dur="26">
                                          <p:stCondLst>
                                            <p:cond delay="650"/>
                                          </p:stCondLst>
                                        </p:cTn>
                                        <p:tgtEl>
                                          <p:spTgt spid="21"/>
                                        </p:tgtEl>
                                      </p:cBhvr>
                                      <p:to x="100000" y="60000"/>
                                    </p:animScale>
                                    <p:animScale>
                                      <p:cBhvr>
                                        <p:cTn id="51" dur="166" decel="50000">
                                          <p:stCondLst>
                                            <p:cond delay="676"/>
                                          </p:stCondLst>
                                        </p:cTn>
                                        <p:tgtEl>
                                          <p:spTgt spid="21"/>
                                        </p:tgtEl>
                                      </p:cBhvr>
                                      <p:to x="100000" y="100000"/>
                                    </p:animScale>
                                    <p:animScale>
                                      <p:cBhvr>
                                        <p:cTn id="52" dur="26">
                                          <p:stCondLst>
                                            <p:cond delay="1312"/>
                                          </p:stCondLst>
                                        </p:cTn>
                                        <p:tgtEl>
                                          <p:spTgt spid="21"/>
                                        </p:tgtEl>
                                      </p:cBhvr>
                                      <p:to x="100000" y="80000"/>
                                    </p:animScale>
                                    <p:animScale>
                                      <p:cBhvr>
                                        <p:cTn id="53" dur="166" decel="50000">
                                          <p:stCondLst>
                                            <p:cond delay="1338"/>
                                          </p:stCondLst>
                                        </p:cTn>
                                        <p:tgtEl>
                                          <p:spTgt spid="21"/>
                                        </p:tgtEl>
                                      </p:cBhvr>
                                      <p:to x="100000" y="100000"/>
                                    </p:animScale>
                                    <p:animScale>
                                      <p:cBhvr>
                                        <p:cTn id="54" dur="26">
                                          <p:stCondLst>
                                            <p:cond delay="1642"/>
                                          </p:stCondLst>
                                        </p:cTn>
                                        <p:tgtEl>
                                          <p:spTgt spid="21"/>
                                        </p:tgtEl>
                                      </p:cBhvr>
                                      <p:to x="100000" y="90000"/>
                                    </p:animScale>
                                    <p:animScale>
                                      <p:cBhvr>
                                        <p:cTn id="55" dur="166" decel="50000">
                                          <p:stCondLst>
                                            <p:cond delay="1668"/>
                                          </p:stCondLst>
                                        </p:cTn>
                                        <p:tgtEl>
                                          <p:spTgt spid="21"/>
                                        </p:tgtEl>
                                      </p:cBhvr>
                                      <p:to x="100000" y="100000"/>
                                    </p:animScale>
                                    <p:animScale>
                                      <p:cBhvr>
                                        <p:cTn id="56" dur="26">
                                          <p:stCondLst>
                                            <p:cond delay="1808"/>
                                          </p:stCondLst>
                                        </p:cTn>
                                        <p:tgtEl>
                                          <p:spTgt spid="21"/>
                                        </p:tgtEl>
                                      </p:cBhvr>
                                      <p:to x="100000" y="95000"/>
                                    </p:animScale>
                                    <p:animScale>
                                      <p:cBhvr>
                                        <p:cTn id="57" dur="166" decel="50000">
                                          <p:stCondLst>
                                            <p:cond delay="1834"/>
                                          </p:stCondLst>
                                        </p:cTn>
                                        <p:tgtEl>
                                          <p:spTgt spid="21"/>
                                        </p:tgtEl>
                                      </p:cBhvr>
                                      <p:to x="100000" y="100000"/>
                                    </p:animScale>
                                  </p:childTnLst>
                                </p:cTn>
                              </p:par>
                            </p:childTnLst>
                          </p:cTn>
                        </p:par>
                        <p:par>
                          <p:cTn id="58" fill="hold">
                            <p:stCondLst>
                              <p:cond delay="2000"/>
                            </p:stCondLst>
                            <p:childTnLst>
                              <p:par>
                                <p:cTn id="59" presetID="26"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1+#ppt_w/2"/>
                                          </p:val>
                                        </p:tav>
                                        <p:tav tm="100000">
                                          <p:val>
                                            <p:strVal val="#ppt_x"/>
                                          </p:val>
                                        </p:tav>
                                      </p:tavLst>
                                    </p:anim>
                                    <p:anim calcmode="lin" valueType="num">
                                      <p:cBhvr additive="base">
                                        <p:cTn id="80" dur="500" fill="hold"/>
                                        <p:tgtEl>
                                          <p:spTgt spid="23"/>
                                        </p:tgtEl>
                                        <p:attrNameLst>
                                          <p:attrName>ppt_y</p:attrName>
                                        </p:attrNameLst>
                                      </p:cBhvr>
                                      <p:tavLst>
                                        <p:tav tm="0">
                                          <p:val>
                                            <p:strVal val="#ppt_y"/>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2000" fill="hold"/>
                                        <p:tgtEl>
                                          <p:spTgt spid="24"/>
                                        </p:tgtEl>
                                        <p:attrNameLst>
                                          <p:attrName>ppt_x</p:attrName>
                                        </p:attrNameLst>
                                      </p:cBhvr>
                                      <p:tavLst>
                                        <p:tav tm="0">
                                          <p:val>
                                            <p:strVal val="#ppt_x"/>
                                          </p:val>
                                        </p:tav>
                                        <p:tav tm="100000">
                                          <p:val>
                                            <p:strVal val="#ppt_x"/>
                                          </p:val>
                                        </p:tav>
                                      </p:tavLst>
                                    </p:anim>
                                    <p:anim calcmode="lin" valueType="num">
                                      <p:cBhvr additive="base">
                                        <p:cTn id="84" dur="20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2000" fill="hold"/>
                                        <p:tgtEl>
                                          <p:spTgt spid="25"/>
                                        </p:tgtEl>
                                        <p:attrNameLst>
                                          <p:attrName>ppt_x</p:attrName>
                                        </p:attrNameLst>
                                      </p:cBhvr>
                                      <p:tavLst>
                                        <p:tav tm="0">
                                          <p:val>
                                            <p:strVal val="#ppt_x"/>
                                          </p:val>
                                        </p:tav>
                                        <p:tav tm="100000">
                                          <p:val>
                                            <p:strVal val="#ppt_x"/>
                                          </p:val>
                                        </p:tav>
                                      </p:tavLst>
                                    </p:anim>
                                    <p:anim calcmode="lin" valueType="num">
                                      <p:cBhvr additive="base">
                                        <p:cTn id="88"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1+#ppt_w/2"/>
                                          </p:val>
                                        </p:tav>
                                        <p:tav tm="100000">
                                          <p:val>
                                            <p:strVal val="#ppt_x"/>
                                          </p:val>
                                        </p:tav>
                                      </p:tavLst>
                                    </p:anim>
                                    <p:anim calcmode="lin" valueType="num">
                                      <p:cBhvr additive="base">
                                        <p:cTn id="94" dur="500" fill="hold"/>
                                        <p:tgtEl>
                                          <p:spTgt spid="26"/>
                                        </p:tgtEl>
                                        <p:attrNameLst>
                                          <p:attrName>ppt_y</p:attrName>
                                        </p:attrNameLst>
                                      </p:cBhvr>
                                      <p:tavLst>
                                        <p:tav tm="0">
                                          <p:val>
                                            <p:strVal val="#ppt_y"/>
                                          </p:val>
                                        </p:tav>
                                        <p:tav tm="100000">
                                          <p:val>
                                            <p:strVal val="#ppt_y"/>
                                          </p:val>
                                        </p:tav>
                                      </p:tavLst>
                                    </p:anim>
                                  </p:childTnLst>
                                </p:cTn>
                              </p:par>
                              <p:par>
                                <p:cTn id="95" presetID="26"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580">
                                          <p:stCondLst>
                                            <p:cond delay="0"/>
                                          </p:stCondLst>
                                        </p:cTn>
                                        <p:tgtEl>
                                          <p:spTgt spid="27"/>
                                        </p:tgtEl>
                                      </p:cBhvr>
                                    </p:animEffect>
                                    <p:anim calcmode="lin" valueType="num">
                                      <p:cBhvr>
                                        <p:cTn id="9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3" dur="26">
                                          <p:stCondLst>
                                            <p:cond delay="650"/>
                                          </p:stCondLst>
                                        </p:cTn>
                                        <p:tgtEl>
                                          <p:spTgt spid="27"/>
                                        </p:tgtEl>
                                      </p:cBhvr>
                                      <p:to x="100000" y="60000"/>
                                    </p:animScale>
                                    <p:animScale>
                                      <p:cBhvr>
                                        <p:cTn id="104" dur="166" decel="50000">
                                          <p:stCondLst>
                                            <p:cond delay="676"/>
                                          </p:stCondLst>
                                        </p:cTn>
                                        <p:tgtEl>
                                          <p:spTgt spid="27"/>
                                        </p:tgtEl>
                                      </p:cBhvr>
                                      <p:to x="100000" y="100000"/>
                                    </p:animScale>
                                    <p:animScale>
                                      <p:cBhvr>
                                        <p:cTn id="105" dur="26">
                                          <p:stCondLst>
                                            <p:cond delay="1312"/>
                                          </p:stCondLst>
                                        </p:cTn>
                                        <p:tgtEl>
                                          <p:spTgt spid="27"/>
                                        </p:tgtEl>
                                      </p:cBhvr>
                                      <p:to x="100000" y="80000"/>
                                    </p:animScale>
                                    <p:animScale>
                                      <p:cBhvr>
                                        <p:cTn id="106" dur="166" decel="50000">
                                          <p:stCondLst>
                                            <p:cond delay="1338"/>
                                          </p:stCondLst>
                                        </p:cTn>
                                        <p:tgtEl>
                                          <p:spTgt spid="27"/>
                                        </p:tgtEl>
                                      </p:cBhvr>
                                      <p:to x="100000" y="100000"/>
                                    </p:animScale>
                                    <p:animScale>
                                      <p:cBhvr>
                                        <p:cTn id="107" dur="26">
                                          <p:stCondLst>
                                            <p:cond delay="1642"/>
                                          </p:stCondLst>
                                        </p:cTn>
                                        <p:tgtEl>
                                          <p:spTgt spid="27"/>
                                        </p:tgtEl>
                                      </p:cBhvr>
                                      <p:to x="100000" y="90000"/>
                                    </p:animScale>
                                    <p:animScale>
                                      <p:cBhvr>
                                        <p:cTn id="108" dur="166" decel="50000">
                                          <p:stCondLst>
                                            <p:cond delay="1668"/>
                                          </p:stCondLst>
                                        </p:cTn>
                                        <p:tgtEl>
                                          <p:spTgt spid="27"/>
                                        </p:tgtEl>
                                      </p:cBhvr>
                                      <p:to x="100000" y="100000"/>
                                    </p:animScale>
                                    <p:animScale>
                                      <p:cBhvr>
                                        <p:cTn id="109" dur="26">
                                          <p:stCondLst>
                                            <p:cond delay="1808"/>
                                          </p:stCondLst>
                                        </p:cTn>
                                        <p:tgtEl>
                                          <p:spTgt spid="27"/>
                                        </p:tgtEl>
                                      </p:cBhvr>
                                      <p:to x="100000" y="95000"/>
                                    </p:animScale>
                                    <p:animScale>
                                      <p:cBhvr>
                                        <p:cTn id="110" dur="166" decel="50000">
                                          <p:stCondLst>
                                            <p:cond delay="1834"/>
                                          </p:stCondLst>
                                        </p:cTn>
                                        <p:tgtEl>
                                          <p:spTgt spid="27"/>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down)">
                                      <p:cBhvr>
                                        <p:cTn id="113" dur="580">
                                          <p:stCondLst>
                                            <p:cond delay="0"/>
                                          </p:stCondLst>
                                        </p:cTn>
                                        <p:tgtEl>
                                          <p:spTgt spid="28"/>
                                        </p:tgtEl>
                                      </p:cBhvr>
                                    </p:animEffect>
                                    <p:anim calcmode="lin" valueType="num">
                                      <p:cBhvr>
                                        <p:cTn id="11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19" dur="26">
                                          <p:stCondLst>
                                            <p:cond delay="650"/>
                                          </p:stCondLst>
                                        </p:cTn>
                                        <p:tgtEl>
                                          <p:spTgt spid="28"/>
                                        </p:tgtEl>
                                      </p:cBhvr>
                                      <p:to x="100000" y="60000"/>
                                    </p:animScale>
                                    <p:animScale>
                                      <p:cBhvr>
                                        <p:cTn id="120" dur="166" decel="50000">
                                          <p:stCondLst>
                                            <p:cond delay="676"/>
                                          </p:stCondLst>
                                        </p:cTn>
                                        <p:tgtEl>
                                          <p:spTgt spid="28"/>
                                        </p:tgtEl>
                                      </p:cBhvr>
                                      <p:to x="100000" y="100000"/>
                                    </p:animScale>
                                    <p:animScale>
                                      <p:cBhvr>
                                        <p:cTn id="121" dur="26">
                                          <p:stCondLst>
                                            <p:cond delay="1312"/>
                                          </p:stCondLst>
                                        </p:cTn>
                                        <p:tgtEl>
                                          <p:spTgt spid="28"/>
                                        </p:tgtEl>
                                      </p:cBhvr>
                                      <p:to x="100000" y="80000"/>
                                    </p:animScale>
                                    <p:animScale>
                                      <p:cBhvr>
                                        <p:cTn id="122" dur="166" decel="50000">
                                          <p:stCondLst>
                                            <p:cond delay="1338"/>
                                          </p:stCondLst>
                                        </p:cTn>
                                        <p:tgtEl>
                                          <p:spTgt spid="28"/>
                                        </p:tgtEl>
                                      </p:cBhvr>
                                      <p:to x="100000" y="100000"/>
                                    </p:animScale>
                                    <p:animScale>
                                      <p:cBhvr>
                                        <p:cTn id="123" dur="26">
                                          <p:stCondLst>
                                            <p:cond delay="1642"/>
                                          </p:stCondLst>
                                        </p:cTn>
                                        <p:tgtEl>
                                          <p:spTgt spid="28"/>
                                        </p:tgtEl>
                                      </p:cBhvr>
                                      <p:to x="100000" y="90000"/>
                                    </p:animScale>
                                    <p:animScale>
                                      <p:cBhvr>
                                        <p:cTn id="124" dur="166" decel="50000">
                                          <p:stCondLst>
                                            <p:cond delay="1668"/>
                                          </p:stCondLst>
                                        </p:cTn>
                                        <p:tgtEl>
                                          <p:spTgt spid="28"/>
                                        </p:tgtEl>
                                      </p:cBhvr>
                                      <p:to x="100000" y="100000"/>
                                    </p:animScale>
                                    <p:animScale>
                                      <p:cBhvr>
                                        <p:cTn id="125" dur="26">
                                          <p:stCondLst>
                                            <p:cond delay="1808"/>
                                          </p:stCondLst>
                                        </p:cTn>
                                        <p:tgtEl>
                                          <p:spTgt spid="28"/>
                                        </p:tgtEl>
                                      </p:cBhvr>
                                      <p:to x="100000" y="95000"/>
                                    </p:animScale>
                                    <p:animScale>
                                      <p:cBhvr>
                                        <p:cTn id="126" dur="166" decel="50000">
                                          <p:stCondLst>
                                            <p:cond delay="1834"/>
                                          </p:stCondLst>
                                        </p:cTn>
                                        <p:tgtEl>
                                          <p:spTgt spid="28"/>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 presetClass="entr" presetSubtype="2"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additive="base">
                                        <p:cTn id="131" dur="500" fill="hold"/>
                                        <p:tgtEl>
                                          <p:spTgt spid="29"/>
                                        </p:tgtEl>
                                        <p:attrNameLst>
                                          <p:attrName>ppt_x</p:attrName>
                                        </p:attrNameLst>
                                      </p:cBhvr>
                                      <p:tavLst>
                                        <p:tav tm="0">
                                          <p:val>
                                            <p:strVal val="1+#ppt_w/2"/>
                                          </p:val>
                                        </p:tav>
                                        <p:tav tm="100000">
                                          <p:val>
                                            <p:strVal val="#ppt_x"/>
                                          </p:val>
                                        </p:tav>
                                      </p:tavLst>
                                    </p:anim>
                                    <p:anim calcmode="lin" valueType="num">
                                      <p:cBhvr additive="base">
                                        <p:cTn id="132" dur="500" fill="hold"/>
                                        <p:tgtEl>
                                          <p:spTgt spid="29"/>
                                        </p:tgtEl>
                                        <p:attrNameLst>
                                          <p:attrName>ppt_y</p:attrName>
                                        </p:attrNameLst>
                                      </p:cBhvr>
                                      <p:tavLst>
                                        <p:tav tm="0">
                                          <p:val>
                                            <p:strVal val="#ppt_y"/>
                                          </p:val>
                                        </p:tav>
                                        <p:tav tm="100000">
                                          <p:val>
                                            <p:strVal val="#ppt_y"/>
                                          </p:val>
                                        </p:tav>
                                      </p:tavLst>
                                    </p:anim>
                                  </p:childTnLst>
                                </p:cTn>
                              </p:par>
                              <p:par>
                                <p:cTn id="133" presetID="26" presetClass="entr" presetSubtype="0" fill="hold" nodeType="withEffect">
                                  <p:stCondLst>
                                    <p:cond delay="500"/>
                                  </p:stCondLst>
                                  <p:childTnLst>
                                    <p:set>
                                      <p:cBhvr>
                                        <p:cTn id="134" dur="1" fill="hold">
                                          <p:stCondLst>
                                            <p:cond delay="0"/>
                                          </p:stCondLst>
                                        </p:cTn>
                                        <p:tgtEl>
                                          <p:spTgt spid="30"/>
                                        </p:tgtEl>
                                        <p:attrNameLst>
                                          <p:attrName>style.visibility</p:attrName>
                                        </p:attrNameLst>
                                      </p:cBhvr>
                                      <p:to>
                                        <p:strVal val="visible"/>
                                      </p:to>
                                    </p:set>
                                    <p:animEffect transition="in" filter="wipe(down)">
                                      <p:cBhvr>
                                        <p:cTn id="135" dur="2320">
                                          <p:stCondLst>
                                            <p:cond delay="0"/>
                                          </p:stCondLst>
                                        </p:cTn>
                                        <p:tgtEl>
                                          <p:spTgt spid="30"/>
                                        </p:tgtEl>
                                      </p:cBhvr>
                                    </p:animEffect>
                                    <p:anim calcmode="lin" valueType="num">
                                      <p:cBhvr>
                                        <p:cTn id="136" dur="7288"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7" dur="265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8" dur="2656" tmFilter="0, 0; 0.125,0.2665; 0.25,0.4; 0.375,0.465; 0.5,0.5;  0.625,0.535; 0.75,0.6; 0.875,0.7335; 1,1">
                                          <p:stCondLst>
                                            <p:cond delay="2656"/>
                                          </p:stCondLst>
                                        </p:cTn>
                                        <p:tgtEl>
                                          <p:spTgt spid="30"/>
                                        </p:tgtEl>
                                        <p:attrNameLst>
                                          <p:attrName>ppt_y</p:attrName>
                                        </p:attrNameLst>
                                      </p:cBhvr>
                                      <p:tavLst>
                                        <p:tav tm="0" fmla="#ppt_y-sin(pi*$)/9">
                                          <p:val>
                                            <p:fltVal val="0"/>
                                          </p:val>
                                        </p:tav>
                                        <p:tav tm="100000">
                                          <p:val>
                                            <p:fltVal val="1"/>
                                          </p:val>
                                        </p:tav>
                                      </p:tavLst>
                                    </p:anim>
                                    <p:anim calcmode="lin" valueType="num">
                                      <p:cBhvr>
                                        <p:cTn id="139" dur="1328" tmFilter="0, 0; 0.125,0.2665; 0.25,0.4; 0.375,0.465; 0.5,0.5;  0.625,0.535; 0.75,0.6; 0.875,0.7335; 1,1">
                                          <p:stCondLst>
                                            <p:cond delay="5296"/>
                                          </p:stCondLst>
                                        </p:cTn>
                                        <p:tgtEl>
                                          <p:spTgt spid="30"/>
                                        </p:tgtEl>
                                        <p:attrNameLst>
                                          <p:attrName>ppt_y</p:attrName>
                                        </p:attrNameLst>
                                      </p:cBhvr>
                                      <p:tavLst>
                                        <p:tav tm="0" fmla="#ppt_y-sin(pi*$)/27">
                                          <p:val>
                                            <p:fltVal val="0"/>
                                          </p:val>
                                        </p:tav>
                                        <p:tav tm="100000">
                                          <p:val>
                                            <p:fltVal val="1"/>
                                          </p:val>
                                        </p:tav>
                                      </p:tavLst>
                                    </p:anim>
                                    <p:anim calcmode="lin" valueType="num">
                                      <p:cBhvr>
                                        <p:cTn id="140" dur="656" tmFilter="0, 0; 0.125,0.2665; 0.25,0.4; 0.375,0.465; 0.5,0.5;  0.625,0.535; 0.75,0.6; 0.875,0.7335; 1,1">
                                          <p:stCondLst>
                                            <p:cond delay="6624"/>
                                          </p:stCondLst>
                                        </p:cTn>
                                        <p:tgtEl>
                                          <p:spTgt spid="30"/>
                                        </p:tgtEl>
                                        <p:attrNameLst>
                                          <p:attrName>ppt_y</p:attrName>
                                        </p:attrNameLst>
                                      </p:cBhvr>
                                      <p:tavLst>
                                        <p:tav tm="0" fmla="#ppt_y-sin(pi*$)/81">
                                          <p:val>
                                            <p:fltVal val="0"/>
                                          </p:val>
                                        </p:tav>
                                        <p:tav tm="100000">
                                          <p:val>
                                            <p:fltVal val="1"/>
                                          </p:val>
                                        </p:tav>
                                      </p:tavLst>
                                    </p:anim>
                                    <p:animScale>
                                      <p:cBhvr>
                                        <p:cTn id="141" dur="104">
                                          <p:stCondLst>
                                            <p:cond delay="2600"/>
                                          </p:stCondLst>
                                        </p:cTn>
                                        <p:tgtEl>
                                          <p:spTgt spid="30"/>
                                        </p:tgtEl>
                                      </p:cBhvr>
                                      <p:to x="100000" y="60000"/>
                                    </p:animScale>
                                    <p:animScale>
                                      <p:cBhvr>
                                        <p:cTn id="142" dur="664" decel="50000">
                                          <p:stCondLst>
                                            <p:cond delay="2704"/>
                                          </p:stCondLst>
                                        </p:cTn>
                                        <p:tgtEl>
                                          <p:spTgt spid="30"/>
                                        </p:tgtEl>
                                      </p:cBhvr>
                                      <p:to x="100000" y="100000"/>
                                    </p:animScale>
                                    <p:animScale>
                                      <p:cBhvr>
                                        <p:cTn id="143" dur="104">
                                          <p:stCondLst>
                                            <p:cond delay="5248"/>
                                          </p:stCondLst>
                                        </p:cTn>
                                        <p:tgtEl>
                                          <p:spTgt spid="30"/>
                                        </p:tgtEl>
                                      </p:cBhvr>
                                      <p:to x="100000" y="80000"/>
                                    </p:animScale>
                                    <p:animScale>
                                      <p:cBhvr>
                                        <p:cTn id="144" dur="664" decel="50000">
                                          <p:stCondLst>
                                            <p:cond delay="5352"/>
                                          </p:stCondLst>
                                        </p:cTn>
                                        <p:tgtEl>
                                          <p:spTgt spid="30"/>
                                        </p:tgtEl>
                                      </p:cBhvr>
                                      <p:to x="100000" y="100000"/>
                                    </p:animScale>
                                    <p:animScale>
                                      <p:cBhvr>
                                        <p:cTn id="145" dur="104">
                                          <p:stCondLst>
                                            <p:cond delay="6568"/>
                                          </p:stCondLst>
                                        </p:cTn>
                                        <p:tgtEl>
                                          <p:spTgt spid="30"/>
                                        </p:tgtEl>
                                      </p:cBhvr>
                                      <p:to x="100000" y="90000"/>
                                    </p:animScale>
                                    <p:animScale>
                                      <p:cBhvr>
                                        <p:cTn id="146" dur="664" decel="50000">
                                          <p:stCondLst>
                                            <p:cond delay="6672"/>
                                          </p:stCondLst>
                                        </p:cTn>
                                        <p:tgtEl>
                                          <p:spTgt spid="30"/>
                                        </p:tgtEl>
                                      </p:cBhvr>
                                      <p:to x="100000" y="100000"/>
                                    </p:animScale>
                                    <p:animScale>
                                      <p:cBhvr>
                                        <p:cTn id="147" dur="104">
                                          <p:stCondLst>
                                            <p:cond delay="7232"/>
                                          </p:stCondLst>
                                        </p:cTn>
                                        <p:tgtEl>
                                          <p:spTgt spid="30"/>
                                        </p:tgtEl>
                                      </p:cBhvr>
                                      <p:to x="100000" y="95000"/>
                                    </p:animScale>
                                    <p:animScale>
                                      <p:cBhvr>
                                        <p:cTn id="148" dur="664" decel="50000">
                                          <p:stCondLst>
                                            <p:cond delay="7336"/>
                                          </p:stCondLst>
                                        </p:cTn>
                                        <p:tgtEl>
                                          <p:spTgt spid="30"/>
                                        </p:tgtEl>
                                      </p:cBhvr>
                                      <p:to x="100000" y="100000"/>
                                    </p:animScale>
                                  </p:childTnLst>
                                </p:cTn>
                              </p:par>
                              <p:par>
                                <p:cTn id="149" presetID="26" presetClass="entr" presetSubtype="0" fill="hold" nodeType="withEffect">
                                  <p:stCondLst>
                                    <p:cond delay="500"/>
                                  </p:stCondLst>
                                  <p:childTnLst>
                                    <p:set>
                                      <p:cBhvr>
                                        <p:cTn id="150" dur="1" fill="hold">
                                          <p:stCondLst>
                                            <p:cond delay="0"/>
                                          </p:stCondLst>
                                        </p:cTn>
                                        <p:tgtEl>
                                          <p:spTgt spid="31"/>
                                        </p:tgtEl>
                                        <p:attrNameLst>
                                          <p:attrName>style.visibility</p:attrName>
                                        </p:attrNameLst>
                                      </p:cBhvr>
                                      <p:to>
                                        <p:strVal val="visible"/>
                                      </p:to>
                                    </p:set>
                                    <p:animEffect transition="in" filter="wipe(down)">
                                      <p:cBhvr>
                                        <p:cTn id="151" dur="2320">
                                          <p:stCondLst>
                                            <p:cond delay="0"/>
                                          </p:stCondLst>
                                        </p:cTn>
                                        <p:tgtEl>
                                          <p:spTgt spid="31"/>
                                        </p:tgtEl>
                                      </p:cBhvr>
                                    </p:animEffect>
                                    <p:anim calcmode="lin" valueType="num">
                                      <p:cBhvr>
                                        <p:cTn id="152" dur="7288"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3" dur="265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4" dur="2656" tmFilter="0, 0; 0.125,0.2665; 0.25,0.4; 0.375,0.465; 0.5,0.5;  0.625,0.535; 0.75,0.6; 0.875,0.7335; 1,1">
                                          <p:stCondLst>
                                            <p:cond delay="2656"/>
                                          </p:stCondLst>
                                        </p:cTn>
                                        <p:tgtEl>
                                          <p:spTgt spid="31"/>
                                        </p:tgtEl>
                                        <p:attrNameLst>
                                          <p:attrName>ppt_y</p:attrName>
                                        </p:attrNameLst>
                                      </p:cBhvr>
                                      <p:tavLst>
                                        <p:tav tm="0" fmla="#ppt_y-sin(pi*$)/9">
                                          <p:val>
                                            <p:fltVal val="0"/>
                                          </p:val>
                                        </p:tav>
                                        <p:tav tm="100000">
                                          <p:val>
                                            <p:fltVal val="1"/>
                                          </p:val>
                                        </p:tav>
                                      </p:tavLst>
                                    </p:anim>
                                    <p:anim calcmode="lin" valueType="num">
                                      <p:cBhvr>
                                        <p:cTn id="155" dur="1328" tmFilter="0, 0; 0.125,0.2665; 0.25,0.4; 0.375,0.465; 0.5,0.5;  0.625,0.535; 0.75,0.6; 0.875,0.7335; 1,1">
                                          <p:stCondLst>
                                            <p:cond delay="5296"/>
                                          </p:stCondLst>
                                        </p:cTn>
                                        <p:tgtEl>
                                          <p:spTgt spid="31"/>
                                        </p:tgtEl>
                                        <p:attrNameLst>
                                          <p:attrName>ppt_y</p:attrName>
                                        </p:attrNameLst>
                                      </p:cBhvr>
                                      <p:tavLst>
                                        <p:tav tm="0" fmla="#ppt_y-sin(pi*$)/27">
                                          <p:val>
                                            <p:fltVal val="0"/>
                                          </p:val>
                                        </p:tav>
                                        <p:tav tm="100000">
                                          <p:val>
                                            <p:fltVal val="1"/>
                                          </p:val>
                                        </p:tav>
                                      </p:tavLst>
                                    </p:anim>
                                    <p:anim calcmode="lin" valueType="num">
                                      <p:cBhvr>
                                        <p:cTn id="156" dur="656" tmFilter="0, 0; 0.125,0.2665; 0.25,0.4; 0.375,0.465; 0.5,0.5;  0.625,0.535; 0.75,0.6; 0.875,0.7335; 1,1">
                                          <p:stCondLst>
                                            <p:cond delay="6624"/>
                                          </p:stCondLst>
                                        </p:cTn>
                                        <p:tgtEl>
                                          <p:spTgt spid="31"/>
                                        </p:tgtEl>
                                        <p:attrNameLst>
                                          <p:attrName>ppt_y</p:attrName>
                                        </p:attrNameLst>
                                      </p:cBhvr>
                                      <p:tavLst>
                                        <p:tav tm="0" fmla="#ppt_y-sin(pi*$)/81">
                                          <p:val>
                                            <p:fltVal val="0"/>
                                          </p:val>
                                        </p:tav>
                                        <p:tav tm="100000">
                                          <p:val>
                                            <p:fltVal val="1"/>
                                          </p:val>
                                        </p:tav>
                                      </p:tavLst>
                                    </p:anim>
                                    <p:animScale>
                                      <p:cBhvr>
                                        <p:cTn id="157" dur="104">
                                          <p:stCondLst>
                                            <p:cond delay="2600"/>
                                          </p:stCondLst>
                                        </p:cTn>
                                        <p:tgtEl>
                                          <p:spTgt spid="31"/>
                                        </p:tgtEl>
                                      </p:cBhvr>
                                      <p:to x="100000" y="60000"/>
                                    </p:animScale>
                                    <p:animScale>
                                      <p:cBhvr>
                                        <p:cTn id="158" dur="664" decel="50000">
                                          <p:stCondLst>
                                            <p:cond delay="2704"/>
                                          </p:stCondLst>
                                        </p:cTn>
                                        <p:tgtEl>
                                          <p:spTgt spid="31"/>
                                        </p:tgtEl>
                                      </p:cBhvr>
                                      <p:to x="100000" y="100000"/>
                                    </p:animScale>
                                    <p:animScale>
                                      <p:cBhvr>
                                        <p:cTn id="159" dur="104">
                                          <p:stCondLst>
                                            <p:cond delay="5248"/>
                                          </p:stCondLst>
                                        </p:cTn>
                                        <p:tgtEl>
                                          <p:spTgt spid="31"/>
                                        </p:tgtEl>
                                      </p:cBhvr>
                                      <p:to x="100000" y="80000"/>
                                    </p:animScale>
                                    <p:animScale>
                                      <p:cBhvr>
                                        <p:cTn id="160" dur="664" decel="50000">
                                          <p:stCondLst>
                                            <p:cond delay="5352"/>
                                          </p:stCondLst>
                                        </p:cTn>
                                        <p:tgtEl>
                                          <p:spTgt spid="31"/>
                                        </p:tgtEl>
                                      </p:cBhvr>
                                      <p:to x="100000" y="100000"/>
                                    </p:animScale>
                                    <p:animScale>
                                      <p:cBhvr>
                                        <p:cTn id="161" dur="104">
                                          <p:stCondLst>
                                            <p:cond delay="6568"/>
                                          </p:stCondLst>
                                        </p:cTn>
                                        <p:tgtEl>
                                          <p:spTgt spid="31"/>
                                        </p:tgtEl>
                                      </p:cBhvr>
                                      <p:to x="100000" y="90000"/>
                                    </p:animScale>
                                    <p:animScale>
                                      <p:cBhvr>
                                        <p:cTn id="162" dur="664" decel="50000">
                                          <p:stCondLst>
                                            <p:cond delay="6672"/>
                                          </p:stCondLst>
                                        </p:cTn>
                                        <p:tgtEl>
                                          <p:spTgt spid="31"/>
                                        </p:tgtEl>
                                      </p:cBhvr>
                                      <p:to x="100000" y="100000"/>
                                    </p:animScale>
                                    <p:animScale>
                                      <p:cBhvr>
                                        <p:cTn id="163" dur="104">
                                          <p:stCondLst>
                                            <p:cond delay="7232"/>
                                          </p:stCondLst>
                                        </p:cTn>
                                        <p:tgtEl>
                                          <p:spTgt spid="31"/>
                                        </p:tgtEl>
                                      </p:cBhvr>
                                      <p:to x="100000" y="95000"/>
                                    </p:animScale>
                                    <p:animScale>
                                      <p:cBhvr>
                                        <p:cTn id="164" dur="664" decel="50000">
                                          <p:stCondLst>
                                            <p:cond delay="7336"/>
                                          </p:stCondLst>
                                        </p:cTn>
                                        <p:tgtEl>
                                          <p:spTgt spid="31"/>
                                        </p:tgtEl>
                                      </p:cBhvr>
                                      <p:to x="100000" y="100000"/>
                                    </p:animScale>
                                  </p:childTnLst>
                                </p:cTn>
                              </p:par>
                              <p:par>
                                <p:cTn id="165" presetID="26" presetClass="entr" presetSubtype="0" fill="hold" nodeType="withEffect">
                                  <p:stCondLst>
                                    <p:cond delay="500"/>
                                  </p:stCondLst>
                                  <p:childTnLst>
                                    <p:set>
                                      <p:cBhvr>
                                        <p:cTn id="166" dur="1" fill="hold">
                                          <p:stCondLst>
                                            <p:cond delay="0"/>
                                          </p:stCondLst>
                                        </p:cTn>
                                        <p:tgtEl>
                                          <p:spTgt spid="32"/>
                                        </p:tgtEl>
                                        <p:attrNameLst>
                                          <p:attrName>style.visibility</p:attrName>
                                        </p:attrNameLst>
                                      </p:cBhvr>
                                      <p:to>
                                        <p:strVal val="visible"/>
                                      </p:to>
                                    </p:set>
                                    <p:animEffect transition="in" filter="wipe(down)">
                                      <p:cBhvr>
                                        <p:cTn id="167" dur="2320">
                                          <p:stCondLst>
                                            <p:cond delay="0"/>
                                          </p:stCondLst>
                                        </p:cTn>
                                        <p:tgtEl>
                                          <p:spTgt spid="32"/>
                                        </p:tgtEl>
                                      </p:cBhvr>
                                    </p:animEffect>
                                    <p:anim calcmode="lin" valueType="num">
                                      <p:cBhvr>
                                        <p:cTn id="168" dur="7288"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9" dur="265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70" dur="2656" tmFilter="0, 0; 0.125,0.2665; 0.25,0.4; 0.375,0.465; 0.5,0.5;  0.625,0.535; 0.75,0.6; 0.875,0.7335; 1,1">
                                          <p:stCondLst>
                                            <p:cond delay="2656"/>
                                          </p:stCondLst>
                                        </p:cTn>
                                        <p:tgtEl>
                                          <p:spTgt spid="32"/>
                                        </p:tgtEl>
                                        <p:attrNameLst>
                                          <p:attrName>ppt_y</p:attrName>
                                        </p:attrNameLst>
                                      </p:cBhvr>
                                      <p:tavLst>
                                        <p:tav tm="0" fmla="#ppt_y-sin(pi*$)/9">
                                          <p:val>
                                            <p:fltVal val="0"/>
                                          </p:val>
                                        </p:tav>
                                        <p:tav tm="100000">
                                          <p:val>
                                            <p:fltVal val="1"/>
                                          </p:val>
                                        </p:tav>
                                      </p:tavLst>
                                    </p:anim>
                                    <p:anim calcmode="lin" valueType="num">
                                      <p:cBhvr>
                                        <p:cTn id="171" dur="1328" tmFilter="0, 0; 0.125,0.2665; 0.25,0.4; 0.375,0.465; 0.5,0.5;  0.625,0.535; 0.75,0.6; 0.875,0.7335; 1,1">
                                          <p:stCondLst>
                                            <p:cond delay="5296"/>
                                          </p:stCondLst>
                                        </p:cTn>
                                        <p:tgtEl>
                                          <p:spTgt spid="32"/>
                                        </p:tgtEl>
                                        <p:attrNameLst>
                                          <p:attrName>ppt_y</p:attrName>
                                        </p:attrNameLst>
                                      </p:cBhvr>
                                      <p:tavLst>
                                        <p:tav tm="0" fmla="#ppt_y-sin(pi*$)/27">
                                          <p:val>
                                            <p:fltVal val="0"/>
                                          </p:val>
                                        </p:tav>
                                        <p:tav tm="100000">
                                          <p:val>
                                            <p:fltVal val="1"/>
                                          </p:val>
                                        </p:tav>
                                      </p:tavLst>
                                    </p:anim>
                                    <p:anim calcmode="lin" valueType="num">
                                      <p:cBhvr>
                                        <p:cTn id="172" dur="656" tmFilter="0, 0; 0.125,0.2665; 0.25,0.4; 0.375,0.465; 0.5,0.5;  0.625,0.535; 0.75,0.6; 0.875,0.7335; 1,1">
                                          <p:stCondLst>
                                            <p:cond delay="6624"/>
                                          </p:stCondLst>
                                        </p:cTn>
                                        <p:tgtEl>
                                          <p:spTgt spid="32"/>
                                        </p:tgtEl>
                                        <p:attrNameLst>
                                          <p:attrName>ppt_y</p:attrName>
                                        </p:attrNameLst>
                                      </p:cBhvr>
                                      <p:tavLst>
                                        <p:tav tm="0" fmla="#ppt_y-sin(pi*$)/81">
                                          <p:val>
                                            <p:fltVal val="0"/>
                                          </p:val>
                                        </p:tav>
                                        <p:tav tm="100000">
                                          <p:val>
                                            <p:fltVal val="1"/>
                                          </p:val>
                                        </p:tav>
                                      </p:tavLst>
                                    </p:anim>
                                    <p:animScale>
                                      <p:cBhvr>
                                        <p:cTn id="173" dur="104">
                                          <p:stCondLst>
                                            <p:cond delay="2600"/>
                                          </p:stCondLst>
                                        </p:cTn>
                                        <p:tgtEl>
                                          <p:spTgt spid="32"/>
                                        </p:tgtEl>
                                      </p:cBhvr>
                                      <p:to x="100000" y="60000"/>
                                    </p:animScale>
                                    <p:animScale>
                                      <p:cBhvr>
                                        <p:cTn id="174" dur="664" decel="50000">
                                          <p:stCondLst>
                                            <p:cond delay="2704"/>
                                          </p:stCondLst>
                                        </p:cTn>
                                        <p:tgtEl>
                                          <p:spTgt spid="32"/>
                                        </p:tgtEl>
                                      </p:cBhvr>
                                      <p:to x="100000" y="100000"/>
                                    </p:animScale>
                                    <p:animScale>
                                      <p:cBhvr>
                                        <p:cTn id="175" dur="104">
                                          <p:stCondLst>
                                            <p:cond delay="5248"/>
                                          </p:stCondLst>
                                        </p:cTn>
                                        <p:tgtEl>
                                          <p:spTgt spid="32"/>
                                        </p:tgtEl>
                                      </p:cBhvr>
                                      <p:to x="100000" y="80000"/>
                                    </p:animScale>
                                    <p:animScale>
                                      <p:cBhvr>
                                        <p:cTn id="176" dur="664" decel="50000">
                                          <p:stCondLst>
                                            <p:cond delay="5352"/>
                                          </p:stCondLst>
                                        </p:cTn>
                                        <p:tgtEl>
                                          <p:spTgt spid="32"/>
                                        </p:tgtEl>
                                      </p:cBhvr>
                                      <p:to x="100000" y="100000"/>
                                    </p:animScale>
                                    <p:animScale>
                                      <p:cBhvr>
                                        <p:cTn id="177" dur="104">
                                          <p:stCondLst>
                                            <p:cond delay="6568"/>
                                          </p:stCondLst>
                                        </p:cTn>
                                        <p:tgtEl>
                                          <p:spTgt spid="32"/>
                                        </p:tgtEl>
                                      </p:cBhvr>
                                      <p:to x="100000" y="90000"/>
                                    </p:animScale>
                                    <p:animScale>
                                      <p:cBhvr>
                                        <p:cTn id="178" dur="664" decel="50000">
                                          <p:stCondLst>
                                            <p:cond delay="6672"/>
                                          </p:stCondLst>
                                        </p:cTn>
                                        <p:tgtEl>
                                          <p:spTgt spid="32"/>
                                        </p:tgtEl>
                                      </p:cBhvr>
                                      <p:to x="100000" y="100000"/>
                                    </p:animScale>
                                    <p:animScale>
                                      <p:cBhvr>
                                        <p:cTn id="179" dur="104">
                                          <p:stCondLst>
                                            <p:cond delay="7232"/>
                                          </p:stCondLst>
                                        </p:cTn>
                                        <p:tgtEl>
                                          <p:spTgt spid="32"/>
                                        </p:tgtEl>
                                      </p:cBhvr>
                                      <p:to x="100000" y="95000"/>
                                    </p:animScale>
                                    <p:animScale>
                                      <p:cBhvr>
                                        <p:cTn id="180" dur="664" decel="50000">
                                          <p:stCondLst>
                                            <p:cond delay="7336"/>
                                          </p:stCondLst>
                                        </p:cTn>
                                        <p:tgtEl>
                                          <p:spTgt spid="32"/>
                                        </p:tgtEl>
                                      </p:cBhvr>
                                      <p:to x="100000" y="100000"/>
                                    </p:animScale>
                                  </p:childTnLst>
                                </p:cTn>
                              </p:par>
                              <p:par>
                                <p:cTn id="181" presetID="26" presetClass="entr" presetSubtype="0" fill="hold" nodeType="withEffect">
                                  <p:stCondLst>
                                    <p:cond delay="500"/>
                                  </p:stCondLst>
                                  <p:childTnLst>
                                    <p:set>
                                      <p:cBhvr>
                                        <p:cTn id="182" dur="1" fill="hold">
                                          <p:stCondLst>
                                            <p:cond delay="0"/>
                                          </p:stCondLst>
                                        </p:cTn>
                                        <p:tgtEl>
                                          <p:spTgt spid="33"/>
                                        </p:tgtEl>
                                        <p:attrNameLst>
                                          <p:attrName>style.visibility</p:attrName>
                                        </p:attrNameLst>
                                      </p:cBhvr>
                                      <p:to>
                                        <p:strVal val="visible"/>
                                      </p:to>
                                    </p:set>
                                    <p:animEffect transition="in" filter="wipe(down)">
                                      <p:cBhvr>
                                        <p:cTn id="183" dur="2320">
                                          <p:stCondLst>
                                            <p:cond delay="0"/>
                                          </p:stCondLst>
                                        </p:cTn>
                                        <p:tgtEl>
                                          <p:spTgt spid="33"/>
                                        </p:tgtEl>
                                      </p:cBhvr>
                                    </p:animEffect>
                                    <p:anim calcmode="lin" valueType="num">
                                      <p:cBhvr>
                                        <p:cTn id="184" dur="728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5" dur="265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6" dur="2656" tmFilter="0, 0; 0.125,0.2665; 0.25,0.4; 0.375,0.465; 0.5,0.5;  0.625,0.535; 0.75,0.6; 0.875,0.7335; 1,1">
                                          <p:stCondLst>
                                            <p:cond delay="2656"/>
                                          </p:stCondLst>
                                        </p:cTn>
                                        <p:tgtEl>
                                          <p:spTgt spid="33"/>
                                        </p:tgtEl>
                                        <p:attrNameLst>
                                          <p:attrName>ppt_y</p:attrName>
                                        </p:attrNameLst>
                                      </p:cBhvr>
                                      <p:tavLst>
                                        <p:tav tm="0" fmla="#ppt_y-sin(pi*$)/9">
                                          <p:val>
                                            <p:fltVal val="0"/>
                                          </p:val>
                                        </p:tav>
                                        <p:tav tm="100000">
                                          <p:val>
                                            <p:fltVal val="1"/>
                                          </p:val>
                                        </p:tav>
                                      </p:tavLst>
                                    </p:anim>
                                    <p:anim calcmode="lin" valueType="num">
                                      <p:cBhvr>
                                        <p:cTn id="187" dur="1328" tmFilter="0, 0; 0.125,0.2665; 0.25,0.4; 0.375,0.465; 0.5,0.5;  0.625,0.535; 0.75,0.6; 0.875,0.7335; 1,1">
                                          <p:stCondLst>
                                            <p:cond delay="5296"/>
                                          </p:stCondLst>
                                        </p:cTn>
                                        <p:tgtEl>
                                          <p:spTgt spid="33"/>
                                        </p:tgtEl>
                                        <p:attrNameLst>
                                          <p:attrName>ppt_y</p:attrName>
                                        </p:attrNameLst>
                                      </p:cBhvr>
                                      <p:tavLst>
                                        <p:tav tm="0" fmla="#ppt_y-sin(pi*$)/27">
                                          <p:val>
                                            <p:fltVal val="0"/>
                                          </p:val>
                                        </p:tav>
                                        <p:tav tm="100000">
                                          <p:val>
                                            <p:fltVal val="1"/>
                                          </p:val>
                                        </p:tav>
                                      </p:tavLst>
                                    </p:anim>
                                    <p:anim calcmode="lin" valueType="num">
                                      <p:cBhvr>
                                        <p:cTn id="188" dur="656" tmFilter="0, 0; 0.125,0.2665; 0.25,0.4; 0.375,0.465; 0.5,0.5;  0.625,0.535; 0.75,0.6; 0.875,0.7335; 1,1">
                                          <p:stCondLst>
                                            <p:cond delay="6624"/>
                                          </p:stCondLst>
                                        </p:cTn>
                                        <p:tgtEl>
                                          <p:spTgt spid="33"/>
                                        </p:tgtEl>
                                        <p:attrNameLst>
                                          <p:attrName>ppt_y</p:attrName>
                                        </p:attrNameLst>
                                      </p:cBhvr>
                                      <p:tavLst>
                                        <p:tav tm="0" fmla="#ppt_y-sin(pi*$)/81">
                                          <p:val>
                                            <p:fltVal val="0"/>
                                          </p:val>
                                        </p:tav>
                                        <p:tav tm="100000">
                                          <p:val>
                                            <p:fltVal val="1"/>
                                          </p:val>
                                        </p:tav>
                                      </p:tavLst>
                                    </p:anim>
                                    <p:animScale>
                                      <p:cBhvr>
                                        <p:cTn id="189" dur="104">
                                          <p:stCondLst>
                                            <p:cond delay="2600"/>
                                          </p:stCondLst>
                                        </p:cTn>
                                        <p:tgtEl>
                                          <p:spTgt spid="33"/>
                                        </p:tgtEl>
                                      </p:cBhvr>
                                      <p:to x="100000" y="60000"/>
                                    </p:animScale>
                                    <p:animScale>
                                      <p:cBhvr>
                                        <p:cTn id="190" dur="664" decel="50000">
                                          <p:stCondLst>
                                            <p:cond delay="2704"/>
                                          </p:stCondLst>
                                        </p:cTn>
                                        <p:tgtEl>
                                          <p:spTgt spid="33"/>
                                        </p:tgtEl>
                                      </p:cBhvr>
                                      <p:to x="100000" y="100000"/>
                                    </p:animScale>
                                    <p:animScale>
                                      <p:cBhvr>
                                        <p:cTn id="191" dur="104">
                                          <p:stCondLst>
                                            <p:cond delay="5248"/>
                                          </p:stCondLst>
                                        </p:cTn>
                                        <p:tgtEl>
                                          <p:spTgt spid="33"/>
                                        </p:tgtEl>
                                      </p:cBhvr>
                                      <p:to x="100000" y="80000"/>
                                    </p:animScale>
                                    <p:animScale>
                                      <p:cBhvr>
                                        <p:cTn id="192" dur="664" decel="50000">
                                          <p:stCondLst>
                                            <p:cond delay="5352"/>
                                          </p:stCondLst>
                                        </p:cTn>
                                        <p:tgtEl>
                                          <p:spTgt spid="33"/>
                                        </p:tgtEl>
                                      </p:cBhvr>
                                      <p:to x="100000" y="100000"/>
                                    </p:animScale>
                                    <p:animScale>
                                      <p:cBhvr>
                                        <p:cTn id="193" dur="104">
                                          <p:stCondLst>
                                            <p:cond delay="6568"/>
                                          </p:stCondLst>
                                        </p:cTn>
                                        <p:tgtEl>
                                          <p:spTgt spid="33"/>
                                        </p:tgtEl>
                                      </p:cBhvr>
                                      <p:to x="100000" y="90000"/>
                                    </p:animScale>
                                    <p:animScale>
                                      <p:cBhvr>
                                        <p:cTn id="194" dur="664" decel="50000">
                                          <p:stCondLst>
                                            <p:cond delay="6672"/>
                                          </p:stCondLst>
                                        </p:cTn>
                                        <p:tgtEl>
                                          <p:spTgt spid="33"/>
                                        </p:tgtEl>
                                      </p:cBhvr>
                                      <p:to x="100000" y="100000"/>
                                    </p:animScale>
                                    <p:animScale>
                                      <p:cBhvr>
                                        <p:cTn id="195" dur="104">
                                          <p:stCondLst>
                                            <p:cond delay="7232"/>
                                          </p:stCondLst>
                                        </p:cTn>
                                        <p:tgtEl>
                                          <p:spTgt spid="33"/>
                                        </p:tgtEl>
                                      </p:cBhvr>
                                      <p:to x="100000" y="95000"/>
                                    </p:animScale>
                                    <p:animScale>
                                      <p:cBhvr>
                                        <p:cTn id="196" dur="664" decel="50000">
                                          <p:stCondLst>
                                            <p:cond delay="7336"/>
                                          </p:stCondLst>
                                        </p:cTn>
                                        <p:tgtEl>
                                          <p:spTgt spid="33"/>
                                        </p:tgtEl>
                                      </p:cBhvr>
                                      <p:to x="100000" y="100000"/>
                                    </p:animScale>
                                  </p:childTnLst>
                                </p:cTn>
                              </p:par>
                              <p:par>
                                <p:cTn id="197" presetID="26" presetClass="entr" presetSubtype="0" fill="hold" nodeType="withEffect">
                                  <p:stCondLst>
                                    <p:cond delay="500"/>
                                  </p:stCondLst>
                                  <p:childTnLst>
                                    <p:set>
                                      <p:cBhvr>
                                        <p:cTn id="198" dur="1" fill="hold">
                                          <p:stCondLst>
                                            <p:cond delay="0"/>
                                          </p:stCondLst>
                                        </p:cTn>
                                        <p:tgtEl>
                                          <p:spTgt spid="34"/>
                                        </p:tgtEl>
                                        <p:attrNameLst>
                                          <p:attrName>style.visibility</p:attrName>
                                        </p:attrNameLst>
                                      </p:cBhvr>
                                      <p:to>
                                        <p:strVal val="visible"/>
                                      </p:to>
                                    </p:set>
                                    <p:animEffect transition="in" filter="wipe(down)">
                                      <p:cBhvr>
                                        <p:cTn id="199" dur="2320">
                                          <p:stCondLst>
                                            <p:cond delay="0"/>
                                          </p:stCondLst>
                                        </p:cTn>
                                        <p:tgtEl>
                                          <p:spTgt spid="34"/>
                                        </p:tgtEl>
                                      </p:cBhvr>
                                    </p:animEffect>
                                    <p:anim calcmode="lin" valueType="num">
                                      <p:cBhvr>
                                        <p:cTn id="200" dur="7288"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1" dur="265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2" dur="2656" tmFilter="0, 0; 0.125,0.2665; 0.25,0.4; 0.375,0.465; 0.5,0.5;  0.625,0.535; 0.75,0.6; 0.875,0.7335; 1,1">
                                          <p:stCondLst>
                                            <p:cond delay="2656"/>
                                          </p:stCondLst>
                                        </p:cTn>
                                        <p:tgtEl>
                                          <p:spTgt spid="34"/>
                                        </p:tgtEl>
                                        <p:attrNameLst>
                                          <p:attrName>ppt_y</p:attrName>
                                        </p:attrNameLst>
                                      </p:cBhvr>
                                      <p:tavLst>
                                        <p:tav tm="0" fmla="#ppt_y-sin(pi*$)/9">
                                          <p:val>
                                            <p:fltVal val="0"/>
                                          </p:val>
                                        </p:tav>
                                        <p:tav tm="100000">
                                          <p:val>
                                            <p:fltVal val="1"/>
                                          </p:val>
                                        </p:tav>
                                      </p:tavLst>
                                    </p:anim>
                                    <p:anim calcmode="lin" valueType="num">
                                      <p:cBhvr>
                                        <p:cTn id="203" dur="1328" tmFilter="0, 0; 0.125,0.2665; 0.25,0.4; 0.375,0.465; 0.5,0.5;  0.625,0.535; 0.75,0.6; 0.875,0.7335; 1,1">
                                          <p:stCondLst>
                                            <p:cond delay="5296"/>
                                          </p:stCondLst>
                                        </p:cTn>
                                        <p:tgtEl>
                                          <p:spTgt spid="34"/>
                                        </p:tgtEl>
                                        <p:attrNameLst>
                                          <p:attrName>ppt_y</p:attrName>
                                        </p:attrNameLst>
                                      </p:cBhvr>
                                      <p:tavLst>
                                        <p:tav tm="0" fmla="#ppt_y-sin(pi*$)/27">
                                          <p:val>
                                            <p:fltVal val="0"/>
                                          </p:val>
                                        </p:tav>
                                        <p:tav tm="100000">
                                          <p:val>
                                            <p:fltVal val="1"/>
                                          </p:val>
                                        </p:tav>
                                      </p:tavLst>
                                    </p:anim>
                                    <p:anim calcmode="lin" valueType="num">
                                      <p:cBhvr>
                                        <p:cTn id="204" dur="656" tmFilter="0, 0; 0.125,0.2665; 0.25,0.4; 0.375,0.465; 0.5,0.5;  0.625,0.535; 0.75,0.6; 0.875,0.7335; 1,1">
                                          <p:stCondLst>
                                            <p:cond delay="6624"/>
                                          </p:stCondLst>
                                        </p:cTn>
                                        <p:tgtEl>
                                          <p:spTgt spid="34"/>
                                        </p:tgtEl>
                                        <p:attrNameLst>
                                          <p:attrName>ppt_y</p:attrName>
                                        </p:attrNameLst>
                                      </p:cBhvr>
                                      <p:tavLst>
                                        <p:tav tm="0" fmla="#ppt_y-sin(pi*$)/81">
                                          <p:val>
                                            <p:fltVal val="0"/>
                                          </p:val>
                                        </p:tav>
                                        <p:tav tm="100000">
                                          <p:val>
                                            <p:fltVal val="1"/>
                                          </p:val>
                                        </p:tav>
                                      </p:tavLst>
                                    </p:anim>
                                    <p:animScale>
                                      <p:cBhvr>
                                        <p:cTn id="205" dur="104">
                                          <p:stCondLst>
                                            <p:cond delay="2600"/>
                                          </p:stCondLst>
                                        </p:cTn>
                                        <p:tgtEl>
                                          <p:spTgt spid="34"/>
                                        </p:tgtEl>
                                      </p:cBhvr>
                                      <p:to x="100000" y="60000"/>
                                    </p:animScale>
                                    <p:animScale>
                                      <p:cBhvr>
                                        <p:cTn id="206" dur="664" decel="50000">
                                          <p:stCondLst>
                                            <p:cond delay="2704"/>
                                          </p:stCondLst>
                                        </p:cTn>
                                        <p:tgtEl>
                                          <p:spTgt spid="34"/>
                                        </p:tgtEl>
                                      </p:cBhvr>
                                      <p:to x="100000" y="100000"/>
                                    </p:animScale>
                                    <p:animScale>
                                      <p:cBhvr>
                                        <p:cTn id="207" dur="104">
                                          <p:stCondLst>
                                            <p:cond delay="5248"/>
                                          </p:stCondLst>
                                        </p:cTn>
                                        <p:tgtEl>
                                          <p:spTgt spid="34"/>
                                        </p:tgtEl>
                                      </p:cBhvr>
                                      <p:to x="100000" y="80000"/>
                                    </p:animScale>
                                    <p:animScale>
                                      <p:cBhvr>
                                        <p:cTn id="208" dur="664" decel="50000">
                                          <p:stCondLst>
                                            <p:cond delay="5352"/>
                                          </p:stCondLst>
                                        </p:cTn>
                                        <p:tgtEl>
                                          <p:spTgt spid="34"/>
                                        </p:tgtEl>
                                      </p:cBhvr>
                                      <p:to x="100000" y="100000"/>
                                    </p:animScale>
                                    <p:animScale>
                                      <p:cBhvr>
                                        <p:cTn id="209" dur="104">
                                          <p:stCondLst>
                                            <p:cond delay="6568"/>
                                          </p:stCondLst>
                                        </p:cTn>
                                        <p:tgtEl>
                                          <p:spTgt spid="34"/>
                                        </p:tgtEl>
                                      </p:cBhvr>
                                      <p:to x="100000" y="90000"/>
                                    </p:animScale>
                                    <p:animScale>
                                      <p:cBhvr>
                                        <p:cTn id="210" dur="664" decel="50000">
                                          <p:stCondLst>
                                            <p:cond delay="6672"/>
                                          </p:stCondLst>
                                        </p:cTn>
                                        <p:tgtEl>
                                          <p:spTgt spid="34"/>
                                        </p:tgtEl>
                                      </p:cBhvr>
                                      <p:to x="100000" y="100000"/>
                                    </p:animScale>
                                    <p:animScale>
                                      <p:cBhvr>
                                        <p:cTn id="211" dur="104">
                                          <p:stCondLst>
                                            <p:cond delay="7232"/>
                                          </p:stCondLst>
                                        </p:cTn>
                                        <p:tgtEl>
                                          <p:spTgt spid="34"/>
                                        </p:tgtEl>
                                      </p:cBhvr>
                                      <p:to x="100000" y="95000"/>
                                    </p:animScale>
                                    <p:animScale>
                                      <p:cBhvr>
                                        <p:cTn id="212" dur="664" decel="50000">
                                          <p:stCondLst>
                                            <p:cond delay="7336"/>
                                          </p:stCondLst>
                                        </p:cTn>
                                        <p:tgtEl>
                                          <p:spTgt spid="34"/>
                                        </p:tgtEl>
                                      </p:cBhvr>
                                      <p:to x="100000" y="100000"/>
                                    </p:animScale>
                                  </p:childTnLst>
                                </p:cTn>
                              </p:par>
                              <p:par>
                                <p:cTn id="213" presetID="26" presetClass="entr" presetSubtype="0" fill="hold" nodeType="withEffect">
                                  <p:stCondLst>
                                    <p:cond delay="500"/>
                                  </p:stCondLst>
                                  <p:childTnLst>
                                    <p:set>
                                      <p:cBhvr>
                                        <p:cTn id="214" dur="1" fill="hold">
                                          <p:stCondLst>
                                            <p:cond delay="0"/>
                                          </p:stCondLst>
                                        </p:cTn>
                                        <p:tgtEl>
                                          <p:spTgt spid="35"/>
                                        </p:tgtEl>
                                        <p:attrNameLst>
                                          <p:attrName>style.visibility</p:attrName>
                                        </p:attrNameLst>
                                      </p:cBhvr>
                                      <p:to>
                                        <p:strVal val="visible"/>
                                      </p:to>
                                    </p:set>
                                    <p:animEffect transition="in" filter="wipe(down)">
                                      <p:cBhvr>
                                        <p:cTn id="215" dur="2320">
                                          <p:stCondLst>
                                            <p:cond delay="0"/>
                                          </p:stCondLst>
                                        </p:cTn>
                                        <p:tgtEl>
                                          <p:spTgt spid="35"/>
                                        </p:tgtEl>
                                      </p:cBhvr>
                                    </p:animEffect>
                                    <p:anim calcmode="lin" valueType="num">
                                      <p:cBhvr>
                                        <p:cTn id="216" dur="7288"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17" dur="2656"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18" dur="2656" tmFilter="0, 0; 0.125,0.2665; 0.25,0.4; 0.375,0.465; 0.5,0.5;  0.625,0.535; 0.75,0.6; 0.875,0.7335; 1,1">
                                          <p:stCondLst>
                                            <p:cond delay="2656"/>
                                          </p:stCondLst>
                                        </p:cTn>
                                        <p:tgtEl>
                                          <p:spTgt spid="35"/>
                                        </p:tgtEl>
                                        <p:attrNameLst>
                                          <p:attrName>ppt_y</p:attrName>
                                        </p:attrNameLst>
                                      </p:cBhvr>
                                      <p:tavLst>
                                        <p:tav tm="0" fmla="#ppt_y-sin(pi*$)/9">
                                          <p:val>
                                            <p:fltVal val="0"/>
                                          </p:val>
                                        </p:tav>
                                        <p:tav tm="100000">
                                          <p:val>
                                            <p:fltVal val="1"/>
                                          </p:val>
                                        </p:tav>
                                      </p:tavLst>
                                    </p:anim>
                                    <p:anim calcmode="lin" valueType="num">
                                      <p:cBhvr>
                                        <p:cTn id="219" dur="1328" tmFilter="0, 0; 0.125,0.2665; 0.25,0.4; 0.375,0.465; 0.5,0.5;  0.625,0.535; 0.75,0.6; 0.875,0.7335; 1,1">
                                          <p:stCondLst>
                                            <p:cond delay="5296"/>
                                          </p:stCondLst>
                                        </p:cTn>
                                        <p:tgtEl>
                                          <p:spTgt spid="35"/>
                                        </p:tgtEl>
                                        <p:attrNameLst>
                                          <p:attrName>ppt_y</p:attrName>
                                        </p:attrNameLst>
                                      </p:cBhvr>
                                      <p:tavLst>
                                        <p:tav tm="0" fmla="#ppt_y-sin(pi*$)/27">
                                          <p:val>
                                            <p:fltVal val="0"/>
                                          </p:val>
                                        </p:tav>
                                        <p:tav tm="100000">
                                          <p:val>
                                            <p:fltVal val="1"/>
                                          </p:val>
                                        </p:tav>
                                      </p:tavLst>
                                    </p:anim>
                                    <p:anim calcmode="lin" valueType="num">
                                      <p:cBhvr>
                                        <p:cTn id="220" dur="656" tmFilter="0, 0; 0.125,0.2665; 0.25,0.4; 0.375,0.465; 0.5,0.5;  0.625,0.535; 0.75,0.6; 0.875,0.7335; 1,1">
                                          <p:stCondLst>
                                            <p:cond delay="6624"/>
                                          </p:stCondLst>
                                        </p:cTn>
                                        <p:tgtEl>
                                          <p:spTgt spid="35"/>
                                        </p:tgtEl>
                                        <p:attrNameLst>
                                          <p:attrName>ppt_y</p:attrName>
                                        </p:attrNameLst>
                                      </p:cBhvr>
                                      <p:tavLst>
                                        <p:tav tm="0" fmla="#ppt_y-sin(pi*$)/81">
                                          <p:val>
                                            <p:fltVal val="0"/>
                                          </p:val>
                                        </p:tav>
                                        <p:tav tm="100000">
                                          <p:val>
                                            <p:fltVal val="1"/>
                                          </p:val>
                                        </p:tav>
                                      </p:tavLst>
                                    </p:anim>
                                    <p:animScale>
                                      <p:cBhvr>
                                        <p:cTn id="221" dur="104">
                                          <p:stCondLst>
                                            <p:cond delay="2600"/>
                                          </p:stCondLst>
                                        </p:cTn>
                                        <p:tgtEl>
                                          <p:spTgt spid="35"/>
                                        </p:tgtEl>
                                      </p:cBhvr>
                                      <p:to x="100000" y="60000"/>
                                    </p:animScale>
                                    <p:animScale>
                                      <p:cBhvr>
                                        <p:cTn id="222" dur="664" decel="50000">
                                          <p:stCondLst>
                                            <p:cond delay="2704"/>
                                          </p:stCondLst>
                                        </p:cTn>
                                        <p:tgtEl>
                                          <p:spTgt spid="35"/>
                                        </p:tgtEl>
                                      </p:cBhvr>
                                      <p:to x="100000" y="100000"/>
                                    </p:animScale>
                                    <p:animScale>
                                      <p:cBhvr>
                                        <p:cTn id="223" dur="104">
                                          <p:stCondLst>
                                            <p:cond delay="5248"/>
                                          </p:stCondLst>
                                        </p:cTn>
                                        <p:tgtEl>
                                          <p:spTgt spid="35"/>
                                        </p:tgtEl>
                                      </p:cBhvr>
                                      <p:to x="100000" y="80000"/>
                                    </p:animScale>
                                    <p:animScale>
                                      <p:cBhvr>
                                        <p:cTn id="224" dur="664" decel="50000">
                                          <p:stCondLst>
                                            <p:cond delay="5352"/>
                                          </p:stCondLst>
                                        </p:cTn>
                                        <p:tgtEl>
                                          <p:spTgt spid="35"/>
                                        </p:tgtEl>
                                      </p:cBhvr>
                                      <p:to x="100000" y="100000"/>
                                    </p:animScale>
                                    <p:animScale>
                                      <p:cBhvr>
                                        <p:cTn id="225" dur="104">
                                          <p:stCondLst>
                                            <p:cond delay="6568"/>
                                          </p:stCondLst>
                                        </p:cTn>
                                        <p:tgtEl>
                                          <p:spTgt spid="35"/>
                                        </p:tgtEl>
                                      </p:cBhvr>
                                      <p:to x="100000" y="90000"/>
                                    </p:animScale>
                                    <p:animScale>
                                      <p:cBhvr>
                                        <p:cTn id="226" dur="664" decel="50000">
                                          <p:stCondLst>
                                            <p:cond delay="6672"/>
                                          </p:stCondLst>
                                        </p:cTn>
                                        <p:tgtEl>
                                          <p:spTgt spid="35"/>
                                        </p:tgtEl>
                                      </p:cBhvr>
                                      <p:to x="100000" y="100000"/>
                                    </p:animScale>
                                    <p:animScale>
                                      <p:cBhvr>
                                        <p:cTn id="227" dur="104">
                                          <p:stCondLst>
                                            <p:cond delay="7232"/>
                                          </p:stCondLst>
                                        </p:cTn>
                                        <p:tgtEl>
                                          <p:spTgt spid="35"/>
                                        </p:tgtEl>
                                      </p:cBhvr>
                                      <p:to x="100000" y="95000"/>
                                    </p:animScale>
                                    <p:animScale>
                                      <p:cBhvr>
                                        <p:cTn id="228" dur="664" decel="50000">
                                          <p:stCondLst>
                                            <p:cond delay="7336"/>
                                          </p:stCondLst>
                                        </p:cTn>
                                        <p:tgtEl>
                                          <p:spTgt spid="35"/>
                                        </p:tgtEl>
                                      </p:cBhvr>
                                      <p:to x="100000" y="100000"/>
                                    </p:animScale>
                                  </p:childTnLst>
                                </p:cTn>
                              </p:par>
                              <p:par>
                                <p:cTn id="229" presetID="26" presetClass="entr" presetSubtype="0" fill="hold" nodeType="withEffect">
                                  <p:stCondLst>
                                    <p:cond delay="500"/>
                                  </p:stCondLst>
                                  <p:childTnLst>
                                    <p:set>
                                      <p:cBhvr>
                                        <p:cTn id="230" dur="1" fill="hold">
                                          <p:stCondLst>
                                            <p:cond delay="0"/>
                                          </p:stCondLst>
                                        </p:cTn>
                                        <p:tgtEl>
                                          <p:spTgt spid="36"/>
                                        </p:tgtEl>
                                        <p:attrNameLst>
                                          <p:attrName>style.visibility</p:attrName>
                                        </p:attrNameLst>
                                      </p:cBhvr>
                                      <p:to>
                                        <p:strVal val="visible"/>
                                      </p:to>
                                    </p:set>
                                    <p:animEffect transition="in" filter="wipe(down)">
                                      <p:cBhvr>
                                        <p:cTn id="231" dur="2320">
                                          <p:stCondLst>
                                            <p:cond delay="0"/>
                                          </p:stCondLst>
                                        </p:cTn>
                                        <p:tgtEl>
                                          <p:spTgt spid="36"/>
                                        </p:tgtEl>
                                      </p:cBhvr>
                                    </p:animEffect>
                                    <p:anim calcmode="lin" valueType="num">
                                      <p:cBhvr>
                                        <p:cTn id="232" dur="7288"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33" dur="265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34" dur="2656" tmFilter="0, 0; 0.125,0.2665; 0.25,0.4; 0.375,0.465; 0.5,0.5;  0.625,0.535; 0.75,0.6; 0.875,0.7335; 1,1">
                                          <p:stCondLst>
                                            <p:cond delay="2656"/>
                                          </p:stCondLst>
                                        </p:cTn>
                                        <p:tgtEl>
                                          <p:spTgt spid="36"/>
                                        </p:tgtEl>
                                        <p:attrNameLst>
                                          <p:attrName>ppt_y</p:attrName>
                                        </p:attrNameLst>
                                      </p:cBhvr>
                                      <p:tavLst>
                                        <p:tav tm="0" fmla="#ppt_y-sin(pi*$)/9">
                                          <p:val>
                                            <p:fltVal val="0"/>
                                          </p:val>
                                        </p:tav>
                                        <p:tav tm="100000">
                                          <p:val>
                                            <p:fltVal val="1"/>
                                          </p:val>
                                        </p:tav>
                                      </p:tavLst>
                                    </p:anim>
                                    <p:anim calcmode="lin" valueType="num">
                                      <p:cBhvr>
                                        <p:cTn id="235" dur="1328" tmFilter="0, 0; 0.125,0.2665; 0.25,0.4; 0.375,0.465; 0.5,0.5;  0.625,0.535; 0.75,0.6; 0.875,0.7335; 1,1">
                                          <p:stCondLst>
                                            <p:cond delay="5296"/>
                                          </p:stCondLst>
                                        </p:cTn>
                                        <p:tgtEl>
                                          <p:spTgt spid="36"/>
                                        </p:tgtEl>
                                        <p:attrNameLst>
                                          <p:attrName>ppt_y</p:attrName>
                                        </p:attrNameLst>
                                      </p:cBhvr>
                                      <p:tavLst>
                                        <p:tav tm="0" fmla="#ppt_y-sin(pi*$)/27">
                                          <p:val>
                                            <p:fltVal val="0"/>
                                          </p:val>
                                        </p:tav>
                                        <p:tav tm="100000">
                                          <p:val>
                                            <p:fltVal val="1"/>
                                          </p:val>
                                        </p:tav>
                                      </p:tavLst>
                                    </p:anim>
                                    <p:anim calcmode="lin" valueType="num">
                                      <p:cBhvr>
                                        <p:cTn id="236" dur="656" tmFilter="0, 0; 0.125,0.2665; 0.25,0.4; 0.375,0.465; 0.5,0.5;  0.625,0.535; 0.75,0.6; 0.875,0.7335; 1,1">
                                          <p:stCondLst>
                                            <p:cond delay="6624"/>
                                          </p:stCondLst>
                                        </p:cTn>
                                        <p:tgtEl>
                                          <p:spTgt spid="36"/>
                                        </p:tgtEl>
                                        <p:attrNameLst>
                                          <p:attrName>ppt_y</p:attrName>
                                        </p:attrNameLst>
                                      </p:cBhvr>
                                      <p:tavLst>
                                        <p:tav tm="0" fmla="#ppt_y-sin(pi*$)/81">
                                          <p:val>
                                            <p:fltVal val="0"/>
                                          </p:val>
                                        </p:tav>
                                        <p:tav tm="100000">
                                          <p:val>
                                            <p:fltVal val="1"/>
                                          </p:val>
                                        </p:tav>
                                      </p:tavLst>
                                    </p:anim>
                                    <p:animScale>
                                      <p:cBhvr>
                                        <p:cTn id="237" dur="104">
                                          <p:stCondLst>
                                            <p:cond delay="2600"/>
                                          </p:stCondLst>
                                        </p:cTn>
                                        <p:tgtEl>
                                          <p:spTgt spid="36"/>
                                        </p:tgtEl>
                                      </p:cBhvr>
                                      <p:to x="100000" y="60000"/>
                                    </p:animScale>
                                    <p:animScale>
                                      <p:cBhvr>
                                        <p:cTn id="238" dur="664" decel="50000">
                                          <p:stCondLst>
                                            <p:cond delay="2704"/>
                                          </p:stCondLst>
                                        </p:cTn>
                                        <p:tgtEl>
                                          <p:spTgt spid="36"/>
                                        </p:tgtEl>
                                      </p:cBhvr>
                                      <p:to x="100000" y="100000"/>
                                    </p:animScale>
                                    <p:animScale>
                                      <p:cBhvr>
                                        <p:cTn id="239" dur="104">
                                          <p:stCondLst>
                                            <p:cond delay="5248"/>
                                          </p:stCondLst>
                                        </p:cTn>
                                        <p:tgtEl>
                                          <p:spTgt spid="36"/>
                                        </p:tgtEl>
                                      </p:cBhvr>
                                      <p:to x="100000" y="80000"/>
                                    </p:animScale>
                                    <p:animScale>
                                      <p:cBhvr>
                                        <p:cTn id="240" dur="664" decel="50000">
                                          <p:stCondLst>
                                            <p:cond delay="5352"/>
                                          </p:stCondLst>
                                        </p:cTn>
                                        <p:tgtEl>
                                          <p:spTgt spid="36"/>
                                        </p:tgtEl>
                                      </p:cBhvr>
                                      <p:to x="100000" y="100000"/>
                                    </p:animScale>
                                    <p:animScale>
                                      <p:cBhvr>
                                        <p:cTn id="241" dur="104">
                                          <p:stCondLst>
                                            <p:cond delay="6568"/>
                                          </p:stCondLst>
                                        </p:cTn>
                                        <p:tgtEl>
                                          <p:spTgt spid="36"/>
                                        </p:tgtEl>
                                      </p:cBhvr>
                                      <p:to x="100000" y="90000"/>
                                    </p:animScale>
                                    <p:animScale>
                                      <p:cBhvr>
                                        <p:cTn id="242" dur="664" decel="50000">
                                          <p:stCondLst>
                                            <p:cond delay="6672"/>
                                          </p:stCondLst>
                                        </p:cTn>
                                        <p:tgtEl>
                                          <p:spTgt spid="36"/>
                                        </p:tgtEl>
                                      </p:cBhvr>
                                      <p:to x="100000" y="100000"/>
                                    </p:animScale>
                                    <p:animScale>
                                      <p:cBhvr>
                                        <p:cTn id="243" dur="104">
                                          <p:stCondLst>
                                            <p:cond delay="7232"/>
                                          </p:stCondLst>
                                        </p:cTn>
                                        <p:tgtEl>
                                          <p:spTgt spid="36"/>
                                        </p:tgtEl>
                                      </p:cBhvr>
                                      <p:to x="100000" y="95000"/>
                                    </p:animScale>
                                    <p:animScale>
                                      <p:cBhvr>
                                        <p:cTn id="244" dur="664" decel="50000">
                                          <p:stCondLst>
                                            <p:cond delay="7336"/>
                                          </p:stCondLst>
                                        </p:cTn>
                                        <p:tgtEl>
                                          <p:spTgt spid="36"/>
                                        </p:tgtEl>
                                      </p:cBhvr>
                                      <p:to x="100000" y="100000"/>
                                    </p:animScale>
                                  </p:childTnLst>
                                </p:cTn>
                              </p:par>
                              <p:par>
                                <p:cTn id="245" presetID="26" presetClass="entr" presetSubtype="0" fill="hold" nodeType="withEffect">
                                  <p:stCondLst>
                                    <p:cond delay="500"/>
                                  </p:stCondLst>
                                  <p:childTnLst>
                                    <p:set>
                                      <p:cBhvr>
                                        <p:cTn id="246" dur="1" fill="hold">
                                          <p:stCondLst>
                                            <p:cond delay="0"/>
                                          </p:stCondLst>
                                        </p:cTn>
                                        <p:tgtEl>
                                          <p:spTgt spid="37"/>
                                        </p:tgtEl>
                                        <p:attrNameLst>
                                          <p:attrName>style.visibility</p:attrName>
                                        </p:attrNameLst>
                                      </p:cBhvr>
                                      <p:to>
                                        <p:strVal val="visible"/>
                                      </p:to>
                                    </p:set>
                                    <p:animEffect transition="in" filter="wipe(down)">
                                      <p:cBhvr>
                                        <p:cTn id="247" dur="2320">
                                          <p:stCondLst>
                                            <p:cond delay="0"/>
                                          </p:stCondLst>
                                        </p:cTn>
                                        <p:tgtEl>
                                          <p:spTgt spid="37"/>
                                        </p:tgtEl>
                                      </p:cBhvr>
                                    </p:animEffect>
                                    <p:anim calcmode="lin" valueType="num">
                                      <p:cBhvr>
                                        <p:cTn id="248" dur="7288"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49" dur="265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50" dur="2656" tmFilter="0, 0; 0.125,0.2665; 0.25,0.4; 0.375,0.465; 0.5,0.5;  0.625,0.535; 0.75,0.6; 0.875,0.7335; 1,1">
                                          <p:stCondLst>
                                            <p:cond delay="2656"/>
                                          </p:stCondLst>
                                        </p:cTn>
                                        <p:tgtEl>
                                          <p:spTgt spid="37"/>
                                        </p:tgtEl>
                                        <p:attrNameLst>
                                          <p:attrName>ppt_y</p:attrName>
                                        </p:attrNameLst>
                                      </p:cBhvr>
                                      <p:tavLst>
                                        <p:tav tm="0" fmla="#ppt_y-sin(pi*$)/9">
                                          <p:val>
                                            <p:fltVal val="0"/>
                                          </p:val>
                                        </p:tav>
                                        <p:tav tm="100000">
                                          <p:val>
                                            <p:fltVal val="1"/>
                                          </p:val>
                                        </p:tav>
                                      </p:tavLst>
                                    </p:anim>
                                    <p:anim calcmode="lin" valueType="num">
                                      <p:cBhvr>
                                        <p:cTn id="251" dur="1328" tmFilter="0, 0; 0.125,0.2665; 0.25,0.4; 0.375,0.465; 0.5,0.5;  0.625,0.535; 0.75,0.6; 0.875,0.7335; 1,1">
                                          <p:stCondLst>
                                            <p:cond delay="5296"/>
                                          </p:stCondLst>
                                        </p:cTn>
                                        <p:tgtEl>
                                          <p:spTgt spid="37"/>
                                        </p:tgtEl>
                                        <p:attrNameLst>
                                          <p:attrName>ppt_y</p:attrName>
                                        </p:attrNameLst>
                                      </p:cBhvr>
                                      <p:tavLst>
                                        <p:tav tm="0" fmla="#ppt_y-sin(pi*$)/27">
                                          <p:val>
                                            <p:fltVal val="0"/>
                                          </p:val>
                                        </p:tav>
                                        <p:tav tm="100000">
                                          <p:val>
                                            <p:fltVal val="1"/>
                                          </p:val>
                                        </p:tav>
                                      </p:tavLst>
                                    </p:anim>
                                    <p:anim calcmode="lin" valueType="num">
                                      <p:cBhvr>
                                        <p:cTn id="252" dur="656" tmFilter="0, 0; 0.125,0.2665; 0.25,0.4; 0.375,0.465; 0.5,0.5;  0.625,0.535; 0.75,0.6; 0.875,0.7335; 1,1">
                                          <p:stCondLst>
                                            <p:cond delay="6624"/>
                                          </p:stCondLst>
                                        </p:cTn>
                                        <p:tgtEl>
                                          <p:spTgt spid="37"/>
                                        </p:tgtEl>
                                        <p:attrNameLst>
                                          <p:attrName>ppt_y</p:attrName>
                                        </p:attrNameLst>
                                      </p:cBhvr>
                                      <p:tavLst>
                                        <p:tav tm="0" fmla="#ppt_y-sin(pi*$)/81">
                                          <p:val>
                                            <p:fltVal val="0"/>
                                          </p:val>
                                        </p:tav>
                                        <p:tav tm="100000">
                                          <p:val>
                                            <p:fltVal val="1"/>
                                          </p:val>
                                        </p:tav>
                                      </p:tavLst>
                                    </p:anim>
                                    <p:animScale>
                                      <p:cBhvr>
                                        <p:cTn id="253" dur="104">
                                          <p:stCondLst>
                                            <p:cond delay="2600"/>
                                          </p:stCondLst>
                                        </p:cTn>
                                        <p:tgtEl>
                                          <p:spTgt spid="37"/>
                                        </p:tgtEl>
                                      </p:cBhvr>
                                      <p:to x="100000" y="60000"/>
                                    </p:animScale>
                                    <p:animScale>
                                      <p:cBhvr>
                                        <p:cTn id="254" dur="664" decel="50000">
                                          <p:stCondLst>
                                            <p:cond delay="2704"/>
                                          </p:stCondLst>
                                        </p:cTn>
                                        <p:tgtEl>
                                          <p:spTgt spid="37"/>
                                        </p:tgtEl>
                                      </p:cBhvr>
                                      <p:to x="100000" y="100000"/>
                                    </p:animScale>
                                    <p:animScale>
                                      <p:cBhvr>
                                        <p:cTn id="255" dur="104">
                                          <p:stCondLst>
                                            <p:cond delay="5248"/>
                                          </p:stCondLst>
                                        </p:cTn>
                                        <p:tgtEl>
                                          <p:spTgt spid="37"/>
                                        </p:tgtEl>
                                      </p:cBhvr>
                                      <p:to x="100000" y="80000"/>
                                    </p:animScale>
                                    <p:animScale>
                                      <p:cBhvr>
                                        <p:cTn id="256" dur="664" decel="50000">
                                          <p:stCondLst>
                                            <p:cond delay="5352"/>
                                          </p:stCondLst>
                                        </p:cTn>
                                        <p:tgtEl>
                                          <p:spTgt spid="37"/>
                                        </p:tgtEl>
                                      </p:cBhvr>
                                      <p:to x="100000" y="100000"/>
                                    </p:animScale>
                                    <p:animScale>
                                      <p:cBhvr>
                                        <p:cTn id="257" dur="104">
                                          <p:stCondLst>
                                            <p:cond delay="6568"/>
                                          </p:stCondLst>
                                        </p:cTn>
                                        <p:tgtEl>
                                          <p:spTgt spid="37"/>
                                        </p:tgtEl>
                                      </p:cBhvr>
                                      <p:to x="100000" y="90000"/>
                                    </p:animScale>
                                    <p:animScale>
                                      <p:cBhvr>
                                        <p:cTn id="258" dur="664" decel="50000">
                                          <p:stCondLst>
                                            <p:cond delay="6672"/>
                                          </p:stCondLst>
                                        </p:cTn>
                                        <p:tgtEl>
                                          <p:spTgt spid="37"/>
                                        </p:tgtEl>
                                      </p:cBhvr>
                                      <p:to x="100000" y="100000"/>
                                    </p:animScale>
                                    <p:animScale>
                                      <p:cBhvr>
                                        <p:cTn id="259" dur="104">
                                          <p:stCondLst>
                                            <p:cond delay="7232"/>
                                          </p:stCondLst>
                                        </p:cTn>
                                        <p:tgtEl>
                                          <p:spTgt spid="37"/>
                                        </p:tgtEl>
                                      </p:cBhvr>
                                      <p:to x="100000" y="95000"/>
                                    </p:animScale>
                                    <p:animScale>
                                      <p:cBhvr>
                                        <p:cTn id="260" dur="664" decel="50000">
                                          <p:stCondLst>
                                            <p:cond delay="7336"/>
                                          </p:stCondLst>
                                        </p:cTn>
                                        <p:tgtEl>
                                          <p:spTgt spid="37"/>
                                        </p:tgtEl>
                                      </p:cBhvr>
                                      <p:to x="100000" y="100000"/>
                                    </p:animScale>
                                  </p:childTnLst>
                                </p:cTn>
                              </p:par>
                              <p:par>
                                <p:cTn id="261" presetID="26" presetClass="entr" presetSubtype="0" fill="hold" nodeType="withEffect">
                                  <p:stCondLst>
                                    <p:cond delay="500"/>
                                  </p:stCondLst>
                                  <p:childTnLst>
                                    <p:set>
                                      <p:cBhvr>
                                        <p:cTn id="262" dur="1" fill="hold">
                                          <p:stCondLst>
                                            <p:cond delay="0"/>
                                          </p:stCondLst>
                                        </p:cTn>
                                        <p:tgtEl>
                                          <p:spTgt spid="38"/>
                                        </p:tgtEl>
                                        <p:attrNameLst>
                                          <p:attrName>style.visibility</p:attrName>
                                        </p:attrNameLst>
                                      </p:cBhvr>
                                      <p:to>
                                        <p:strVal val="visible"/>
                                      </p:to>
                                    </p:set>
                                    <p:animEffect transition="in" filter="wipe(down)">
                                      <p:cBhvr>
                                        <p:cTn id="263" dur="2320">
                                          <p:stCondLst>
                                            <p:cond delay="0"/>
                                          </p:stCondLst>
                                        </p:cTn>
                                        <p:tgtEl>
                                          <p:spTgt spid="38"/>
                                        </p:tgtEl>
                                      </p:cBhvr>
                                    </p:animEffect>
                                    <p:anim calcmode="lin" valueType="num">
                                      <p:cBhvr>
                                        <p:cTn id="264" dur="7288"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65" dur="2656"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66" dur="2656" tmFilter="0, 0; 0.125,0.2665; 0.25,0.4; 0.375,0.465; 0.5,0.5;  0.625,0.535; 0.75,0.6; 0.875,0.7335; 1,1">
                                          <p:stCondLst>
                                            <p:cond delay="2656"/>
                                          </p:stCondLst>
                                        </p:cTn>
                                        <p:tgtEl>
                                          <p:spTgt spid="38"/>
                                        </p:tgtEl>
                                        <p:attrNameLst>
                                          <p:attrName>ppt_y</p:attrName>
                                        </p:attrNameLst>
                                      </p:cBhvr>
                                      <p:tavLst>
                                        <p:tav tm="0" fmla="#ppt_y-sin(pi*$)/9">
                                          <p:val>
                                            <p:fltVal val="0"/>
                                          </p:val>
                                        </p:tav>
                                        <p:tav tm="100000">
                                          <p:val>
                                            <p:fltVal val="1"/>
                                          </p:val>
                                        </p:tav>
                                      </p:tavLst>
                                    </p:anim>
                                    <p:anim calcmode="lin" valueType="num">
                                      <p:cBhvr>
                                        <p:cTn id="267" dur="1328" tmFilter="0, 0; 0.125,0.2665; 0.25,0.4; 0.375,0.465; 0.5,0.5;  0.625,0.535; 0.75,0.6; 0.875,0.7335; 1,1">
                                          <p:stCondLst>
                                            <p:cond delay="5296"/>
                                          </p:stCondLst>
                                        </p:cTn>
                                        <p:tgtEl>
                                          <p:spTgt spid="38"/>
                                        </p:tgtEl>
                                        <p:attrNameLst>
                                          <p:attrName>ppt_y</p:attrName>
                                        </p:attrNameLst>
                                      </p:cBhvr>
                                      <p:tavLst>
                                        <p:tav tm="0" fmla="#ppt_y-sin(pi*$)/27">
                                          <p:val>
                                            <p:fltVal val="0"/>
                                          </p:val>
                                        </p:tav>
                                        <p:tav tm="100000">
                                          <p:val>
                                            <p:fltVal val="1"/>
                                          </p:val>
                                        </p:tav>
                                      </p:tavLst>
                                    </p:anim>
                                    <p:anim calcmode="lin" valueType="num">
                                      <p:cBhvr>
                                        <p:cTn id="268" dur="656" tmFilter="0, 0; 0.125,0.2665; 0.25,0.4; 0.375,0.465; 0.5,0.5;  0.625,0.535; 0.75,0.6; 0.875,0.7335; 1,1">
                                          <p:stCondLst>
                                            <p:cond delay="6624"/>
                                          </p:stCondLst>
                                        </p:cTn>
                                        <p:tgtEl>
                                          <p:spTgt spid="38"/>
                                        </p:tgtEl>
                                        <p:attrNameLst>
                                          <p:attrName>ppt_y</p:attrName>
                                        </p:attrNameLst>
                                      </p:cBhvr>
                                      <p:tavLst>
                                        <p:tav tm="0" fmla="#ppt_y-sin(pi*$)/81">
                                          <p:val>
                                            <p:fltVal val="0"/>
                                          </p:val>
                                        </p:tav>
                                        <p:tav tm="100000">
                                          <p:val>
                                            <p:fltVal val="1"/>
                                          </p:val>
                                        </p:tav>
                                      </p:tavLst>
                                    </p:anim>
                                    <p:animScale>
                                      <p:cBhvr>
                                        <p:cTn id="269" dur="104">
                                          <p:stCondLst>
                                            <p:cond delay="2600"/>
                                          </p:stCondLst>
                                        </p:cTn>
                                        <p:tgtEl>
                                          <p:spTgt spid="38"/>
                                        </p:tgtEl>
                                      </p:cBhvr>
                                      <p:to x="100000" y="60000"/>
                                    </p:animScale>
                                    <p:animScale>
                                      <p:cBhvr>
                                        <p:cTn id="270" dur="664" decel="50000">
                                          <p:stCondLst>
                                            <p:cond delay="2704"/>
                                          </p:stCondLst>
                                        </p:cTn>
                                        <p:tgtEl>
                                          <p:spTgt spid="38"/>
                                        </p:tgtEl>
                                      </p:cBhvr>
                                      <p:to x="100000" y="100000"/>
                                    </p:animScale>
                                    <p:animScale>
                                      <p:cBhvr>
                                        <p:cTn id="271" dur="104">
                                          <p:stCondLst>
                                            <p:cond delay="5248"/>
                                          </p:stCondLst>
                                        </p:cTn>
                                        <p:tgtEl>
                                          <p:spTgt spid="38"/>
                                        </p:tgtEl>
                                      </p:cBhvr>
                                      <p:to x="100000" y="80000"/>
                                    </p:animScale>
                                    <p:animScale>
                                      <p:cBhvr>
                                        <p:cTn id="272" dur="664" decel="50000">
                                          <p:stCondLst>
                                            <p:cond delay="5352"/>
                                          </p:stCondLst>
                                        </p:cTn>
                                        <p:tgtEl>
                                          <p:spTgt spid="38"/>
                                        </p:tgtEl>
                                      </p:cBhvr>
                                      <p:to x="100000" y="100000"/>
                                    </p:animScale>
                                    <p:animScale>
                                      <p:cBhvr>
                                        <p:cTn id="273" dur="104">
                                          <p:stCondLst>
                                            <p:cond delay="6568"/>
                                          </p:stCondLst>
                                        </p:cTn>
                                        <p:tgtEl>
                                          <p:spTgt spid="38"/>
                                        </p:tgtEl>
                                      </p:cBhvr>
                                      <p:to x="100000" y="90000"/>
                                    </p:animScale>
                                    <p:animScale>
                                      <p:cBhvr>
                                        <p:cTn id="274" dur="664" decel="50000">
                                          <p:stCondLst>
                                            <p:cond delay="6672"/>
                                          </p:stCondLst>
                                        </p:cTn>
                                        <p:tgtEl>
                                          <p:spTgt spid="38"/>
                                        </p:tgtEl>
                                      </p:cBhvr>
                                      <p:to x="100000" y="100000"/>
                                    </p:animScale>
                                    <p:animScale>
                                      <p:cBhvr>
                                        <p:cTn id="275" dur="104">
                                          <p:stCondLst>
                                            <p:cond delay="7232"/>
                                          </p:stCondLst>
                                        </p:cTn>
                                        <p:tgtEl>
                                          <p:spTgt spid="38"/>
                                        </p:tgtEl>
                                      </p:cBhvr>
                                      <p:to x="100000" y="95000"/>
                                    </p:animScale>
                                    <p:animScale>
                                      <p:cBhvr>
                                        <p:cTn id="276" dur="664" decel="50000">
                                          <p:stCondLst>
                                            <p:cond delay="7336"/>
                                          </p:stCondLst>
                                        </p:cTn>
                                        <p:tgtEl>
                                          <p:spTgt spid="38"/>
                                        </p:tgtEl>
                                      </p:cBhvr>
                                      <p:to x="100000" y="100000"/>
                                    </p:animScale>
                                  </p:childTnLst>
                                </p:cTn>
                              </p:par>
                              <p:par>
                                <p:cTn id="277" presetID="26" presetClass="entr" presetSubtype="0" fill="hold" nodeType="withEffect">
                                  <p:stCondLst>
                                    <p:cond delay="500"/>
                                  </p:stCondLst>
                                  <p:childTnLst>
                                    <p:set>
                                      <p:cBhvr>
                                        <p:cTn id="278" dur="1" fill="hold">
                                          <p:stCondLst>
                                            <p:cond delay="0"/>
                                          </p:stCondLst>
                                        </p:cTn>
                                        <p:tgtEl>
                                          <p:spTgt spid="39"/>
                                        </p:tgtEl>
                                        <p:attrNameLst>
                                          <p:attrName>style.visibility</p:attrName>
                                        </p:attrNameLst>
                                      </p:cBhvr>
                                      <p:to>
                                        <p:strVal val="visible"/>
                                      </p:to>
                                    </p:set>
                                    <p:animEffect transition="in" filter="wipe(down)">
                                      <p:cBhvr>
                                        <p:cTn id="279" dur="2320">
                                          <p:stCondLst>
                                            <p:cond delay="0"/>
                                          </p:stCondLst>
                                        </p:cTn>
                                        <p:tgtEl>
                                          <p:spTgt spid="39"/>
                                        </p:tgtEl>
                                      </p:cBhvr>
                                    </p:animEffect>
                                    <p:anim calcmode="lin" valueType="num">
                                      <p:cBhvr>
                                        <p:cTn id="280" dur="7288"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81" dur="265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82" dur="2656" tmFilter="0, 0; 0.125,0.2665; 0.25,0.4; 0.375,0.465; 0.5,0.5;  0.625,0.535; 0.75,0.6; 0.875,0.7335; 1,1">
                                          <p:stCondLst>
                                            <p:cond delay="2656"/>
                                          </p:stCondLst>
                                        </p:cTn>
                                        <p:tgtEl>
                                          <p:spTgt spid="39"/>
                                        </p:tgtEl>
                                        <p:attrNameLst>
                                          <p:attrName>ppt_y</p:attrName>
                                        </p:attrNameLst>
                                      </p:cBhvr>
                                      <p:tavLst>
                                        <p:tav tm="0" fmla="#ppt_y-sin(pi*$)/9">
                                          <p:val>
                                            <p:fltVal val="0"/>
                                          </p:val>
                                        </p:tav>
                                        <p:tav tm="100000">
                                          <p:val>
                                            <p:fltVal val="1"/>
                                          </p:val>
                                        </p:tav>
                                      </p:tavLst>
                                    </p:anim>
                                    <p:anim calcmode="lin" valueType="num">
                                      <p:cBhvr>
                                        <p:cTn id="283" dur="1328" tmFilter="0, 0; 0.125,0.2665; 0.25,0.4; 0.375,0.465; 0.5,0.5;  0.625,0.535; 0.75,0.6; 0.875,0.7335; 1,1">
                                          <p:stCondLst>
                                            <p:cond delay="5296"/>
                                          </p:stCondLst>
                                        </p:cTn>
                                        <p:tgtEl>
                                          <p:spTgt spid="39"/>
                                        </p:tgtEl>
                                        <p:attrNameLst>
                                          <p:attrName>ppt_y</p:attrName>
                                        </p:attrNameLst>
                                      </p:cBhvr>
                                      <p:tavLst>
                                        <p:tav tm="0" fmla="#ppt_y-sin(pi*$)/27">
                                          <p:val>
                                            <p:fltVal val="0"/>
                                          </p:val>
                                        </p:tav>
                                        <p:tav tm="100000">
                                          <p:val>
                                            <p:fltVal val="1"/>
                                          </p:val>
                                        </p:tav>
                                      </p:tavLst>
                                    </p:anim>
                                    <p:anim calcmode="lin" valueType="num">
                                      <p:cBhvr>
                                        <p:cTn id="284" dur="656" tmFilter="0, 0; 0.125,0.2665; 0.25,0.4; 0.375,0.465; 0.5,0.5;  0.625,0.535; 0.75,0.6; 0.875,0.7335; 1,1">
                                          <p:stCondLst>
                                            <p:cond delay="6624"/>
                                          </p:stCondLst>
                                        </p:cTn>
                                        <p:tgtEl>
                                          <p:spTgt spid="39"/>
                                        </p:tgtEl>
                                        <p:attrNameLst>
                                          <p:attrName>ppt_y</p:attrName>
                                        </p:attrNameLst>
                                      </p:cBhvr>
                                      <p:tavLst>
                                        <p:tav tm="0" fmla="#ppt_y-sin(pi*$)/81">
                                          <p:val>
                                            <p:fltVal val="0"/>
                                          </p:val>
                                        </p:tav>
                                        <p:tav tm="100000">
                                          <p:val>
                                            <p:fltVal val="1"/>
                                          </p:val>
                                        </p:tav>
                                      </p:tavLst>
                                    </p:anim>
                                    <p:animScale>
                                      <p:cBhvr>
                                        <p:cTn id="285" dur="104">
                                          <p:stCondLst>
                                            <p:cond delay="2600"/>
                                          </p:stCondLst>
                                        </p:cTn>
                                        <p:tgtEl>
                                          <p:spTgt spid="39"/>
                                        </p:tgtEl>
                                      </p:cBhvr>
                                      <p:to x="100000" y="60000"/>
                                    </p:animScale>
                                    <p:animScale>
                                      <p:cBhvr>
                                        <p:cTn id="286" dur="664" decel="50000">
                                          <p:stCondLst>
                                            <p:cond delay="2704"/>
                                          </p:stCondLst>
                                        </p:cTn>
                                        <p:tgtEl>
                                          <p:spTgt spid="39"/>
                                        </p:tgtEl>
                                      </p:cBhvr>
                                      <p:to x="100000" y="100000"/>
                                    </p:animScale>
                                    <p:animScale>
                                      <p:cBhvr>
                                        <p:cTn id="287" dur="104">
                                          <p:stCondLst>
                                            <p:cond delay="5248"/>
                                          </p:stCondLst>
                                        </p:cTn>
                                        <p:tgtEl>
                                          <p:spTgt spid="39"/>
                                        </p:tgtEl>
                                      </p:cBhvr>
                                      <p:to x="100000" y="80000"/>
                                    </p:animScale>
                                    <p:animScale>
                                      <p:cBhvr>
                                        <p:cTn id="288" dur="664" decel="50000">
                                          <p:stCondLst>
                                            <p:cond delay="5352"/>
                                          </p:stCondLst>
                                        </p:cTn>
                                        <p:tgtEl>
                                          <p:spTgt spid="39"/>
                                        </p:tgtEl>
                                      </p:cBhvr>
                                      <p:to x="100000" y="100000"/>
                                    </p:animScale>
                                    <p:animScale>
                                      <p:cBhvr>
                                        <p:cTn id="289" dur="104">
                                          <p:stCondLst>
                                            <p:cond delay="6568"/>
                                          </p:stCondLst>
                                        </p:cTn>
                                        <p:tgtEl>
                                          <p:spTgt spid="39"/>
                                        </p:tgtEl>
                                      </p:cBhvr>
                                      <p:to x="100000" y="90000"/>
                                    </p:animScale>
                                    <p:animScale>
                                      <p:cBhvr>
                                        <p:cTn id="290" dur="664" decel="50000">
                                          <p:stCondLst>
                                            <p:cond delay="6672"/>
                                          </p:stCondLst>
                                        </p:cTn>
                                        <p:tgtEl>
                                          <p:spTgt spid="39"/>
                                        </p:tgtEl>
                                      </p:cBhvr>
                                      <p:to x="100000" y="100000"/>
                                    </p:animScale>
                                    <p:animScale>
                                      <p:cBhvr>
                                        <p:cTn id="291" dur="104">
                                          <p:stCondLst>
                                            <p:cond delay="7232"/>
                                          </p:stCondLst>
                                        </p:cTn>
                                        <p:tgtEl>
                                          <p:spTgt spid="39"/>
                                        </p:tgtEl>
                                      </p:cBhvr>
                                      <p:to x="100000" y="95000"/>
                                    </p:animScale>
                                    <p:animScale>
                                      <p:cBhvr>
                                        <p:cTn id="292" dur="664" decel="50000">
                                          <p:stCondLst>
                                            <p:cond delay="7336"/>
                                          </p:stCondLst>
                                        </p:cTn>
                                        <p:tgtEl>
                                          <p:spTgt spid="39"/>
                                        </p:tgtEl>
                                      </p:cBhvr>
                                      <p:to x="100000" y="100000"/>
                                    </p:animScale>
                                  </p:childTnLst>
                                </p:cTn>
                              </p:par>
                              <p:par>
                                <p:cTn id="293" presetID="26" presetClass="entr" presetSubtype="0" fill="hold" nodeType="withEffect">
                                  <p:stCondLst>
                                    <p:cond delay="500"/>
                                  </p:stCondLst>
                                  <p:childTnLst>
                                    <p:set>
                                      <p:cBhvr>
                                        <p:cTn id="294" dur="1" fill="hold">
                                          <p:stCondLst>
                                            <p:cond delay="0"/>
                                          </p:stCondLst>
                                        </p:cTn>
                                        <p:tgtEl>
                                          <p:spTgt spid="40"/>
                                        </p:tgtEl>
                                        <p:attrNameLst>
                                          <p:attrName>style.visibility</p:attrName>
                                        </p:attrNameLst>
                                      </p:cBhvr>
                                      <p:to>
                                        <p:strVal val="visible"/>
                                      </p:to>
                                    </p:set>
                                    <p:animEffect transition="in" filter="wipe(down)">
                                      <p:cBhvr>
                                        <p:cTn id="295" dur="2320">
                                          <p:stCondLst>
                                            <p:cond delay="0"/>
                                          </p:stCondLst>
                                        </p:cTn>
                                        <p:tgtEl>
                                          <p:spTgt spid="40"/>
                                        </p:tgtEl>
                                      </p:cBhvr>
                                    </p:animEffect>
                                    <p:anim calcmode="lin" valueType="num">
                                      <p:cBhvr>
                                        <p:cTn id="296" dur="7288"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97" dur="265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8" dur="2656" tmFilter="0, 0; 0.125,0.2665; 0.25,0.4; 0.375,0.465; 0.5,0.5;  0.625,0.535; 0.75,0.6; 0.875,0.7335; 1,1">
                                          <p:stCondLst>
                                            <p:cond delay="2656"/>
                                          </p:stCondLst>
                                        </p:cTn>
                                        <p:tgtEl>
                                          <p:spTgt spid="40"/>
                                        </p:tgtEl>
                                        <p:attrNameLst>
                                          <p:attrName>ppt_y</p:attrName>
                                        </p:attrNameLst>
                                      </p:cBhvr>
                                      <p:tavLst>
                                        <p:tav tm="0" fmla="#ppt_y-sin(pi*$)/9">
                                          <p:val>
                                            <p:fltVal val="0"/>
                                          </p:val>
                                        </p:tav>
                                        <p:tav tm="100000">
                                          <p:val>
                                            <p:fltVal val="1"/>
                                          </p:val>
                                        </p:tav>
                                      </p:tavLst>
                                    </p:anim>
                                    <p:anim calcmode="lin" valueType="num">
                                      <p:cBhvr>
                                        <p:cTn id="299" dur="1328" tmFilter="0, 0; 0.125,0.2665; 0.25,0.4; 0.375,0.465; 0.5,0.5;  0.625,0.535; 0.75,0.6; 0.875,0.7335; 1,1">
                                          <p:stCondLst>
                                            <p:cond delay="5296"/>
                                          </p:stCondLst>
                                        </p:cTn>
                                        <p:tgtEl>
                                          <p:spTgt spid="40"/>
                                        </p:tgtEl>
                                        <p:attrNameLst>
                                          <p:attrName>ppt_y</p:attrName>
                                        </p:attrNameLst>
                                      </p:cBhvr>
                                      <p:tavLst>
                                        <p:tav tm="0" fmla="#ppt_y-sin(pi*$)/27">
                                          <p:val>
                                            <p:fltVal val="0"/>
                                          </p:val>
                                        </p:tav>
                                        <p:tav tm="100000">
                                          <p:val>
                                            <p:fltVal val="1"/>
                                          </p:val>
                                        </p:tav>
                                      </p:tavLst>
                                    </p:anim>
                                    <p:anim calcmode="lin" valueType="num">
                                      <p:cBhvr>
                                        <p:cTn id="300" dur="656" tmFilter="0, 0; 0.125,0.2665; 0.25,0.4; 0.375,0.465; 0.5,0.5;  0.625,0.535; 0.75,0.6; 0.875,0.7335; 1,1">
                                          <p:stCondLst>
                                            <p:cond delay="6624"/>
                                          </p:stCondLst>
                                        </p:cTn>
                                        <p:tgtEl>
                                          <p:spTgt spid="40"/>
                                        </p:tgtEl>
                                        <p:attrNameLst>
                                          <p:attrName>ppt_y</p:attrName>
                                        </p:attrNameLst>
                                      </p:cBhvr>
                                      <p:tavLst>
                                        <p:tav tm="0" fmla="#ppt_y-sin(pi*$)/81">
                                          <p:val>
                                            <p:fltVal val="0"/>
                                          </p:val>
                                        </p:tav>
                                        <p:tav tm="100000">
                                          <p:val>
                                            <p:fltVal val="1"/>
                                          </p:val>
                                        </p:tav>
                                      </p:tavLst>
                                    </p:anim>
                                    <p:animScale>
                                      <p:cBhvr>
                                        <p:cTn id="301" dur="104">
                                          <p:stCondLst>
                                            <p:cond delay="2600"/>
                                          </p:stCondLst>
                                        </p:cTn>
                                        <p:tgtEl>
                                          <p:spTgt spid="40"/>
                                        </p:tgtEl>
                                      </p:cBhvr>
                                      <p:to x="100000" y="60000"/>
                                    </p:animScale>
                                    <p:animScale>
                                      <p:cBhvr>
                                        <p:cTn id="302" dur="664" decel="50000">
                                          <p:stCondLst>
                                            <p:cond delay="2704"/>
                                          </p:stCondLst>
                                        </p:cTn>
                                        <p:tgtEl>
                                          <p:spTgt spid="40"/>
                                        </p:tgtEl>
                                      </p:cBhvr>
                                      <p:to x="100000" y="100000"/>
                                    </p:animScale>
                                    <p:animScale>
                                      <p:cBhvr>
                                        <p:cTn id="303" dur="104">
                                          <p:stCondLst>
                                            <p:cond delay="5248"/>
                                          </p:stCondLst>
                                        </p:cTn>
                                        <p:tgtEl>
                                          <p:spTgt spid="40"/>
                                        </p:tgtEl>
                                      </p:cBhvr>
                                      <p:to x="100000" y="80000"/>
                                    </p:animScale>
                                    <p:animScale>
                                      <p:cBhvr>
                                        <p:cTn id="304" dur="664" decel="50000">
                                          <p:stCondLst>
                                            <p:cond delay="5352"/>
                                          </p:stCondLst>
                                        </p:cTn>
                                        <p:tgtEl>
                                          <p:spTgt spid="40"/>
                                        </p:tgtEl>
                                      </p:cBhvr>
                                      <p:to x="100000" y="100000"/>
                                    </p:animScale>
                                    <p:animScale>
                                      <p:cBhvr>
                                        <p:cTn id="305" dur="104">
                                          <p:stCondLst>
                                            <p:cond delay="6568"/>
                                          </p:stCondLst>
                                        </p:cTn>
                                        <p:tgtEl>
                                          <p:spTgt spid="40"/>
                                        </p:tgtEl>
                                      </p:cBhvr>
                                      <p:to x="100000" y="90000"/>
                                    </p:animScale>
                                    <p:animScale>
                                      <p:cBhvr>
                                        <p:cTn id="306" dur="664" decel="50000">
                                          <p:stCondLst>
                                            <p:cond delay="6672"/>
                                          </p:stCondLst>
                                        </p:cTn>
                                        <p:tgtEl>
                                          <p:spTgt spid="40"/>
                                        </p:tgtEl>
                                      </p:cBhvr>
                                      <p:to x="100000" y="100000"/>
                                    </p:animScale>
                                    <p:animScale>
                                      <p:cBhvr>
                                        <p:cTn id="307" dur="104">
                                          <p:stCondLst>
                                            <p:cond delay="7232"/>
                                          </p:stCondLst>
                                        </p:cTn>
                                        <p:tgtEl>
                                          <p:spTgt spid="40"/>
                                        </p:tgtEl>
                                      </p:cBhvr>
                                      <p:to x="100000" y="95000"/>
                                    </p:animScale>
                                    <p:animScale>
                                      <p:cBhvr>
                                        <p:cTn id="308" dur="664" decel="50000">
                                          <p:stCondLst>
                                            <p:cond delay="7336"/>
                                          </p:stCondLst>
                                        </p:cTn>
                                        <p:tgtEl>
                                          <p:spTgt spid="40"/>
                                        </p:tgtEl>
                                      </p:cBhvr>
                                      <p:to x="100000" y="100000"/>
                                    </p:animScale>
                                  </p:childTnLst>
                                </p:cTn>
                              </p:par>
                              <p:par>
                                <p:cTn id="309" presetID="26" presetClass="entr" presetSubtype="0" fill="hold" nodeType="withEffect">
                                  <p:stCondLst>
                                    <p:cond delay="500"/>
                                  </p:stCondLst>
                                  <p:childTnLst>
                                    <p:set>
                                      <p:cBhvr>
                                        <p:cTn id="310" dur="1" fill="hold">
                                          <p:stCondLst>
                                            <p:cond delay="0"/>
                                          </p:stCondLst>
                                        </p:cTn>
                                        <p:tgtEl>
                                          <p:spTgt spid="41"/>
                                        </p:tgtEl>
                                        <p:attrNameLst>
                                          <p:attrName>style.visibility</p:attrName>
                                        </p:attrNameLst>
                                      </p:cBhvr>
                                      <p:to>
                                        <p:strVal val="visible"/>
                                      </p:to>
                                    </p:set>
                                    <p:animEffect transition="in" filter="wipe(down)">
                                      <p:cBhvr>
                                        <p:cTn id="311" dur="2320">
                                          <p:stCondLst>
                                            <p:cond delay="0"/>
                                          </p:stCondLst>
                                        </p:cTn>
                                        <p:tgtEl>
                                          <p:spTgt spid="41"/>
                                        </p:tgtEl>
                                      </p:cBhvr>
                                    </p:animEffect>
                                    <p:anim calcmode="lin" valueType="num">
                                      <p:cBhvr>
                                        <p:cTn id="312" dur="7288"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13" dur="265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14" dur="2656" tmFilter="0, 0; 0.125,0.2665; 0.25,0.4; 0.375,0.465; 0.5,0.5;  0.625,0.535; 0.75,0.6; 0.875,0.7335; 1,1">
                                          <p:stCondLst>
                                            <p:cond delay="2656"/>
                                          </p:stCondLst>
                                        </p:cTn>
                                        <p:tgtEl>
                                          <p:spTgt spid="41"/>
                                        </p:tgtEl>
                                        <p:attrNameLst>
                                          <p:attrName>ppt_y</p:attrName>
                                        </p:attrNameLst>
                                      </p:cBhvr>
                                      <p:tavLst>
                                        <p:tav tm="0" fmla="#ppt_y-sin(pi*$)/9">
                                          <p:val>
                                            <p:fltVal val="0"/>
                                          </p:val>
                                        </p:tav>
                                        <p:tav tm="100000">
                                          <p:val>
                                            <p:fltVal val="1"/>
                                          </p:val>
                                        </p:tav>
                                      </p:tavLst>
                                    </p:anim>
                                    <p:anim calcmode="lin" valueType="num">
                                      <p:cBhvr>
                                        <p:cTn id="315" dur="1328" tmFilter="0, 0; 0.125,0.2665; 0.25,0.4; 0.375,0.465; 0.5,0.5;  0.625,0.535; 0.75,0.6; 0.875,0.7335; 1,1">
                                          <p:stCondLst>
                                            <p:cond delay="5296"/>
                                          </p:stCondLst>
                                        </p:cTn>
                                        <p:tgtEl>
                                          <p:spTgt spid="41"/>
                                        </p:tgtEl>
                                        <p:attrNameLst>
                                          <p:attrName>ppt_y</p:attrName>
                                        </p:attrNameLst>
                                      </p:cBhvr>
                                      <p:tavLst>
                                        <p:tav tm="0" fmla="#ppt_y-sin(pi*$)/27">
                                          <p:val>
                                            <p:fltVal val="0"/>
                                          </p:val>
                                        </p:tav>
                                        <p:tav tm="100000">
                                          <p:val>
                                            <p:fltVal val="1"/>
                                          </p:val>
                                        </p:tav>
                                      </p:tavLst>
                                    </p:anim>
                                    <p:anim calcmode="lin" valueType="num">
                                      <p:cBhvr>
                                        <p:cTn id="316" dur="656" tmFilter="0, 0; 0.125,0.2665; 0.25,0.4; 0.375,0.465; 0.5,0.5;  0.625,0.535; 0.75,0.6; 0.875,0.7335; 1,1">
                                          <p:stCondLst>
                                            <p:cond delay="6624"/>
                                          </p:stCondLst>
                                        </p:cTn>
                                        <p:tgtEl>
                                          <p:spTgt spid="41"/>
                                        </p:tgtEl>
                                        <p:attrNameLst>
                                          <p:attrName>ppt_y</p:attrName>
                                        </p:attrNameLst>
                                      </p:cBhvr>
                                      <p:tavLst>
                                        <p:tav tm="0" fmla="#ppt_y-sin(pi*$)/81">
                                          <p:val>
                                            <p:fltVal val="0"/>
                                          </p:val>
                                        </p:tav>
                                        <p:tav tm="100000">
                                          <p:val>
                                            <p:fltVal val="1"/>
                                          </p:val>
                                        </p:tav>
                                      </p:tavLst>
                                    </p:anim>
                                    <p:animScale>
                                      <p:cBhvr>
                                        <p:cTn id="317" dur="104">
                                          <p:stCondLst>
                                            <p:cond delay="2600"/>
                                          </p:stCondLst>
                                        </p:cTn>
                                        <p:tgtEl>
                                          <p:spTgt spid="41"/>
                                        </p:tgtEl>
                                      </p:cBhvr>
                                      <p:to x="100000" y="60000"/>
                                    </p:animScale>
                                    <p:animScale>
                                      <p:cBhvr>
                                        <p:cTn id="318" dur="664" decel="50000">
                                          <p:stCondLst>
                                            <p:cond delay="2704"/>
                                          </p:stCondLst>
                                        </p:cTn>
                                        <p:tgtEl>
                                          <p:spTgt spid="41"/>
                                        </p:tgtEl>
                                      </p:cBhvr>
                                      <p:to x="100000" y="100000"/>
                                    </p:animScale>
                                    <p:animScale>
                                      <p:cBhvr>
                                        <p:cTn id="319" dur="104">
                                          <p:stCondLst>
                                            <p:cond delay="5248"/>
                                          </p:stCondLst>
                                        </p:cTn>
                                        <p:tgtEl>
                                          <p:spTgt spid="41"/>
                                        </p:tgtEl>
                                      </p:cBhvr>
                                      <p:to x="100000" y="80000"/>
                                    </p:animScale>
                                    <p:animScale>
                                      <p:cBhvr>
                                        <p:cTn id="320" dur="664" decel="50000">
                                          <p:stCondLst>
                                            <p:cond delay="5352"/>
                                          </p:stCondLst>
                                        </p:cTn>
                                        <p:tgtEl>
                                          <p:spTgt spid="41"/>
                                        </p:tgtEl>
                                      </p:cBhvr>
                                      <p:to x="100000" y="100000"/>
                                    </p:animScale>
                                    <p:animScale>
                                      <p:cBhvr>
                                        <p:cTn id="321" dur="104">
                                          <p:stCondLst>
                                            <p:cond delay="6568"/>
                                          </p:stCondLst>
                                        </p:cTn>
                                        <p:tgtEl>
                                          <p:spTgt spid="41"/>
                                        </p:tgtEl>
                                      </p:cBhvr>
                                      <p:to x="100000" y="90000"/>
                                    </p:animScale>
                                    <p:animScale>
                                      <p:cBhvr>
                                        <p:cTn id="322" dur="664" decel="50000">
                                          <p:stCondLst>
                                            <p:cond delay="6672"/>
                                          </p:stCondLst>
                                        </p:cTn>
                                        <p:tgtEl>
                                          <p:spTgt spid="41"/>
                                        </p:tgtEl>
                                      </p:cBhvr>
                                      <p:to x="100000" y="100000"/>
                                    </p:animScale>
                                    <p:animScale>
                                      <p:cBhvr>
                                        <p:cTn id="323" dur="104">
                                          <p:stCondLst>
                                            <p:cond delay="7232"/>
                                          </p:stCondLst>
                                        </p:cTn>
                                        <p:tgtEl>
                                          <p:spTgt spid="41"/>
                                        </p:tgtEl>
                                      </p:cBhvr>
                                      <p:to x="100000" y="95000"/>
                                    </p:animScale>
                                    <p:animScale>
                                      <p:cBhvr>
                                        <p:cTn id="324" dur="664" decel="50000">
                                          <p:stCondLst>
                                            <p:cond delay="7336"/>
                                          </p:stCondLst>
                                        </p:cTn>
                                        <p:tgtEl>
                                          <p:spTgt spid="41"/>
                                        </p:tgtEl>
                                      </p:cBhvr>
                                      <p:to x="100000" y="100000"/>
                                    </p:animScale>
                                  </p:childTnLst>
                                </p:cTn>
                              </p:par>
                              <p:par>
                                <p:cTn id="325" presetID="26" presetClass="entr" presetSubtype="0" fill="hold" nodeType="withEffect">
                                  <p:stCondLst>
                                    <p:cond delay="500"/>
                                  </p:stCondLst>
                                  <p:childTnLst>
                                    <p:set>
                                      <p:cBhvr>
                                        <p:cTn id="326" dur="1" fill="hold">
                                          <p:stCondLst>
                                            <p:cond delay="0"/>
                                          </p:stCondLst>
                                        </p:cTn>
                                        <p:tgtEl>
                                          <p:spTgt spid="42"/>
                                        </p:tgtEl>
                                        <p:attrNameLst>
                                          <p:attrName>style.visibility</p:attrName>
                                        </p:attrNameLst>
                                      </p:cBhvr>
                                      <p:to>
                                        <p:strVal val="visible"/>
                                      </p:to>
                                    </p:set>
                                    <p:animEffect transition="in" filter="wipe(down)">
                                      <p:cBhvr>
                                        <p:cTn id="327" dur="2320">
                                          <p:stCondLst>
                                            <p:cond delay="0"/>
                                          </p:stCondLst>
                                        </p:cTn>
                                        <p:tgtEl>
                                          <p:spTgt spid="42"/>
                                        </p:tgtEl>
                                      </p:cBhvr>
                                    </p:animEffect>
                                    <p:anim calcmode="lin" valueType="num">
                                      <p:cBhvr>
                                        <p:cTn id="328" dur="7288"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29" dur="265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30" dur="2656" tmFilter="0, 0; 0.125,0.2665; 0.25,0.4; 0.375,0.465; 0.5,0.5;  0.625,0.535; 0.75,0.6; 0.875,0.7335; 1,1">
                                          <p:stCondLst>
                                            <p:cond delay="2656"/>
                                          </p:stCondLst>
                                        </p:cTn>
                                        <p:tgtEl>
                                          <p:spTgt spid="42"/>
                                        </p:tgtEl>
                                        <p:attrNameLst>
                                          <p:attrName>ppt_y</p:attrName>
                                        </p:attrNameLst>
                                      </p:cBhvr>
                                      <p:tavLst>
                                        <p:tav tm="0" fmla="#ppt_y-sin(pi*$)/9">
                                          <p:val>
                                            <p:fltVal val="0"/>
                                          </p:val>
                                        </p:tav>
                                        <p:tav tm="100000">
                                          <p:val>
                                            <p:fltVal val="1"/>
                                          </p:val>
                                        </p:tav>
                                      </p:tavLst>
                                    </p:anim>
                                    <p:anim calcmode="lin" valueType="num">
                                      <p:cBhvr>
                                        <p:cTn id="331" dur="1328" tmFilter="0, 0; 0.125,0.2665; 0.25,0.4; 0.375,0.465; 0.5,0.5;  0.625,0.535; 0.75,0.6; 0.875,0.7335; 1,1">
                                          <p:stCondLst>
                                            <p:cond delay="5296"/>
                                          </p:stCondLst>
                                        </p:cTn>
                                        <p:tgtEl>
                                          <p:spTgt spid="42"/>
                                        </p:tgtEl>
                                        <p:attrNameLst>
                                          <p:attrName>ppt_y</p:attrName>
                                        </p:attrNameLst>
                                      </p:cBhvr>
                                      <p:tavLst>
                                        <p:tav tm="0" fmla="#ppt_y-sin(pi*$)/27">
                                          <p:val>
                                            <p:fltVal val="0"/>
                                          </p:val>
                                        </p:tav>
                                        <p:tav tm="100000">
                                          <p:val>
                                            <p:fltVal val="1"/>
                                          </p:val>
                                        </p:tav>
                                      </p:tavLst>
                                    </p:anim>
                                    <p:anim calcmode="lin" valueType="num">
                                      <p:cBhvr>
                                        <p:cTn id="332" dur="656" tmFilter="0, 0; 0.125,0.2665; 0.25,0.4; 0.375,0.465; 0.5,0.5;  0.625,0.535; 0.75,0.6; 0.875,0.7335; 1,1">
                                          <p:stCondLst>
                                            <p:cond delay="6624"/>
                                          </p:stCondLst>
                                        </p:cTn>
                                        <p:tgtEl>
                                          <p:spTgt spid="42"/>
                                        </p:tgtEl>
                                        <p:attrNameLst>
                                          <p:attrName>ppt_y</p:attrName>
                                        </p:attrNameLst>
                                      </p:cBhvr>
                                      <p:tavLst>
                                        <p:tav tm="0" fmla="#ppt_y-sin(pi*$)/81">
                                          <p:val>
                                            <p:fltVal val="0"/>
                                          </p:val>
                                        </p:tav>
                                        <p:tav tm="100000">
                                          <p:val>
                                            <p:fltVal val="1"/>
                                          </p:val>
                                        </p:tav>
                                      </p:tavLst>
                                    </p:anim>
                                    <p:animScale>
                                      <p:cBhvr>
                                        <p:cTn id="333" dur="104">
                                          <p:stCondLst>
                                            <p:cond delay="2600"/>
                                          </p:stCondLst>
                                        </p:cTn>
                                        <p:tgtEl>
                                          <p:spTgt spid="42"/>
                                        </p:tgtEl>
                                      </p:cBhvr>
                                      <p:to x="100000" y="60000"/>
                                    </p:animScale>
                                    <p:animScale>
                                      <p:cBhvr>
                                        <p:cTn id="334" dur="664" decel="50000">
                                          <p:stCondLst>
                                            <p:cond delay="2704"/>
                                          </p:stCondLst>
                                        </p:cTn>
                                        <p:tgtEl>
                                          <p:spTgt spid="42"/>
                                        </p:tgtEl>
                                      </p:cBhvr>
                                      <p:to x="100000" y="100000"/>
                                    </p:animScale>
                                    <p:animScale>
                                      <p:cBhvr>
                                        <p:cTn id="335" dur="104">
                                          <p:stCondLst>
                                            <p:cond delay="5248"/>
                                          </p:stCondLst>
                                        </p:cTn>
                                        <p:tgtEl>
                                          <p:spTgt spid="42"/>
                                        </p:tgtEl>
                                      </p:cBhvr>
                                      <p:to x="100000" y="80000"/>
                                    </p:animScale>
                                    <p:animScale>
                                      <p:cBhvr>
                                        <p:cTn id="336" dur="664" decel="50000">
                                          <p:stCondLst>
                                            <p:cond delay="5352"/>
                                          </p:stCondLst>
                                        </p:cTn>
                                        <p:tgtEl>
                                          <p:spTgt spid="42"/>
                                        </p:tgtEl>
                                      </p:cBhvr>
                                      <p:to x="100000" y="100000"/>
                                    </p:animScale>
                                    <p:animScale>
                                      <p:cBhvr>
                                        <p:cTn id="337" dur="104">
                                          <p:stCondLst>
                                            <p:cond delay="6568"/>
                                          </p:stCondLst>
                                        </p:cTn>
                                        <p:tgtEl>
                                          <p:spTgt spid="42"/>
                                        </p:tgtEl>
                                      </p:cBhvr>
                                      <p:to x="100000" y="90000"/>
                                    </p:animScale>
                                    <p:animScale>
                                      <p:cBhvr>
                                        <p:cTn id="338" dur="664" decel="50000">
                                          <p:stCondLst>
                                            <p:cond delay="6672"/>
                                          </p:stCondLst>
                                        </p:cTn>
                                        <p:tgtEl>
                                          <p:spTgt spid="42"/>
                                        </p:tgtEl>
                                      </p:cBhvr>
                                      <p:to x="100000" y="100000"/>
                                    </p:animScale>
                                    <p:animScale>
                                      <p:cBhvr>
                                        <p:cTn id="339" dur="104">
                                          <p:stCondLst>
                                            <p:cond delay="7232"/>
                                          </p:stCondLst>
                                        </p:cTn>
                                        <p:tgtEl>
                                          <p:spTgt spid="42"/>
                                        </p:tgtEl>
                                      </p:cBhvr>
                                      <p:to x="100000" y="95000"/>
                                    </p:animScale>
                                    <p:animScale>
                                      <p:cBhvr>
                                        <p:cTn id="340" dur="664" decel="50000">
                                          <p:stCondLst>
                                            <p:cond delay="7336"/>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6" grpId="0"/>
      <p:bldP spid="17" grpId="0" animBg="1"/>
      <p:bldP spid="18"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443" y="-31064"/>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81000" y="1988804"/>
            <a:ext cx="11963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152400"/>
            <a:ext cx="2596243" cy="1523999"/>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833566" y="152400"/>
            <a:ext cx="1578429" cy="2053744"/>
          </a:xfrm>
          <a:prstGeom prst="rect">
            <a:avLst/>
          </a:prstGeom>
        </p:spPr>
      </p:pic>
      <p:sp>
        <p:nvSpPr>
          <p:cNvPr id="15" name="TextBox 14"/>
          <p:cNvSpPr txBox="1"/>
          <p:nvPr/>
        </p:nvSpPr>
        <p:spPr>
          <a:xfrm>
            <a:off x="4310743" y="504284"/>
            <a:ext cx="4572000" cy="1754326"/>
          </a:xfrm>
          <a:prstGeom prst="rect">
            <a:avLst/>
          </a:prstGeom>
          <a:noFill/>
        </p:spPr>
        <p:txBody>
          <a:bodyPr wrap="square" rtlCol="0">
            <a:spAutoFit/>
          </a:bodyPr>
          <a:lstStyle/>
          <a:p>
            <a:pPr algn="ctr"/>
            <a:r>
              <a:rPr lang="en-US" sz="5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Tiết trước các em học bài gì? </a:t>
            </a:r>
            <a:endParaRPr lang="en-US" sz="5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264500" y="4988897"/>
            <a:ext cx="3774099" cy="1869103"/>
          </a:xfrm>
          <a:prstGeom prst="wedgeRectCallout">
            <a:avLst>
              <a:gd name="adj1" fmla="val 16222"/>
              <a:gd name="adj2" fmla="val -9899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latin typeface="Arial-Rounded" panose="020B0500000000000000" pitchFamily="34" charset="0"/>
                <a:ea typeface="Arial-Rounded" panose="020B0500000000000000" pitchFamily="34" charset="0"/>
                <a:cs typeface="Arial-Rounded" panose="020B0500000000000000" pitchFamily="34" charset="0"/>
              </a:rPr>
              <a:t>Bảy sắc cầu vồng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060724"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5" y="173791"/>
            <a:ext cx="12192000" cy="6496563"/>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4572000" y="459453"/>
            <a:ext cx="2057401" cy="957182"/>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10120744" y="-41655"/>
            <a:ext cx="2057401" cy="957182"/>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554" b="100000" l="0" r="99462"/>
                    </a14:imgEffect>
                  </a14:imgLayer>
                </a14:imgProps>
              </a:ext>
              <a:ext uri="{28A0092B-C50C-407E-A947-70E740481C1C}">
                <a14:useLocalDpi xmlns:a14="http://schemas.microsoft.com/office/drawing/2010/main" val="0"/>
              </a:ext>
            </a:extLst>
          </a:blip>
          <a:stretch>
            <a:fillRect/>
          </a:stretch>
        </p:blipFill>
        <p:spPr>
          <a:xfrm>
            <a:off x="9448800" y="27709"/>
            <a:ext cx="1449886" cy="135948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1134" b="98186" l="49306" r="100000">
                        <a14:foregroundMark x1="71007" y1="57596" x2="74132" y2="60544"/>
                        <a14:foregroundMark x1="76736" y1="60091" x2="82118" y2="56463"/>
                        <a14:foregroundMark x1="75694" y1="74830" x2="75347" y2="98186"/>
                        <a14:foregroundMark x1="74132" y1="1134" x2="74132" y2="9070"/>
                        <a14:foregroundMark x1="53299" y1="27211" x2="67014" y2="21995"/>
                      </a14:backgroundRemoval>
                    </a14:imgEffect>
                  </a14:imgLayer>
                </a14:imgProps>
              </a:ext>
              <a:ext uri="{28A0092B-C50C-407E-A947-70E740481C1C}">
                <a14:useLocalDpi xmlns:a14="http://schemas.microsoft.com/office/drawing/2010/main" val="0"/>
              </a:ext>
            </a:extLst>
          </a:blip>
          <a:srcRect l="50000"/>
          <a:stretch/>
        </p:blipFill>
        <p:spPr>
          <a:xfrm>
            <a:off x="8915400" y="2895600"/>
            <a:ext cx="1555172" cy="2294919"/>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1504" b="100000" l="4000" r="94545">
                        <a14:foregroundMark x1="26182" y1="35338" x2="72364" y2="40351"/>
                        <a14:foregroundMark x1="14545" y1="52130" x2="26909" y2="75439"/>
                        <a14:foregroundMark x1="4000" y1="56140" x2="7273" y2="66667"/>
                        <a14:foregroundMark x1="94545" y1="56642" x2="60000" y2="73183"/>
                        <a14:foregroundMark x1="42182" y1="80201" x2="47273" y2="98246"/>
                        <a14:foregroundMark x1="54182" y1="79449" x2="54182" y2="90977"/>
                        <a14:foregroundMark x1="63636" y1="36591" x2="63636" y2="36591"/>
                        <a14:foregroundMark x1="33455" y1="32331" x2="33455" y2="32331"/>
                      </a14:backgroundRemoval>
                    </a14:imgEffect>
                  </a14:imgLayer>
                </a14:imgProps>
              </a:ext>
              <a:ext uri="{28A0092B-C50C-407E-A947-70E740481C1C}">
                <a14:useLocalDpi xmlns:a14="http://schemas.microsoft.com/office/drawing/2010/main" val="0"/>
              </a:ext>
            </a:extLst>
          </a:blip>
          <a:stretch>
            <a:fillRect/>
          </a:stretch>
        </p:blipFill>
        <p:spPr>
          <a:xfrm>
            <a:off x="1030431" y="4219052"/>
            <a:ext cx="1247775" cy="1757109"/>
          </a:xfrm>
          <a:prstGeom prst="rect">
            <a:avLst/>
          </a:prstGeom>
        </p:spPr>
      </p:pic>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4833" y1="43333" x2="24833" y2="43333"/>
                        <a14:foregroundMark x1="38333" y1="41667" x2="38333" y2="41667"/>
                        <a14:foregroundMark x1="74667" y1="43333" x2="74667" y2="43333"/>
                        <a14:foregroundMark x1="24333" y1="68833" x2="27667" y2="82167"/>
                        <a14:foregroundMark x1="16833" y1="66833" x2="24333" y2="80833"/>
                        <a14:foregroundMark x1="36500" y1="68500" x2="37833" y2="80167"/>
                        <a14:foregroundMark x1="37833" y1="68833" x2="39333" y2="78500"/>
                        <a14:foregroundMark x1="29833" y1="79667" x2="36667" y2="79667"/>
                        <a14:foregroundMark x1="25833" y1="24167" x2="31333" y2="32167"/>
                        <a14:foregroundMark x1="35667" y1="20500" x2="44000" y2="33333"/>
                        <a14:foregroundMark x1="30333" y1="22667" x2="35667" y2="32000"/>
                        <a14:foregroundMark x1="41000" y1="31667" x2="41833" y2="34333"/>
                        <a14:foregroundMark x1="21333" y1="30500" x2="22833" y2="34667"/>
                        <a14:foregroundMark x1="15500" y1="33667" x2="16333" y2="37833"/>
                        <a14:foregroundMark x1="23833" y1="16667" x2="31500" y2="13500"/>
                      </a14:backgroundRemoval>
                    </a14:imgEffect>
                  </a14:imgLayer>
                </a14:imgProps>
              </a:ext>
              <a:ext uri="{28A0092B-C50C-407E-A947-70E740481C1C}">
                <a14:useLocalDpi xmlns:a14="http://schemas.microsoft.com/office/drawing/2010/main" val="0"/>
              </a:ext>
            </a:extLst>
          </a:blip>
          <a:stretch>
            <a:fillRect/>
          </a:stretch>
        </p:blipFill>
        <p:spPr>
          <a:xfrm>
            <a:off x="-247650" y="1828800"/>
            <a:ext cx="3238500" cy="2643165"/>
          </a:xfrm>
          <a:prstGeom prst="rect">
            <a:avLst/>
          </a:prstGeom>
        </p:spPr>
      </p:pic>
      <p:pic>
        <p:nvPicPr>
          <p:cNvPr id="17" name="Picture 16"/>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34063" y1="22344" x2="40000" y2="39219"/>
                        <a14:foregroundMark x1="47500" y1="87344" x2="54063" y2="89375"/>
                        <a14:foregroundMark x1="47969" y1="84219" x2="57656" y2="86094"/>
                      </a14:backgroundRemoval>
                    </a14:imgEffect>
                  </a14:imgLayer>
                </a14:imgProps>
              </a:ext>
              <a:ext uri="{28A0092B-C50C-407E-A947-70E740481C1C}">
                <a14:useLocalDpi xmlns:a14="http://schemas.microsoft.com/office/drawing/2010/main" val="0"/>
              </a:ext>
            </a:extLst>
          </a:blip>
          <a:srcRect l="23751" t="13750" r="26250" b="10000"/>
          <a:stretch/>
        </p:blipFill>
        <p:spPr>
          <a:xfrm>
            <a:off x="3860222" y="2999287"/>
            <a:ext cx="1295400" cy="2294919"/>
          </a:xfrm>
          <a:prstGeom prst="rect">
            <a:avLst/>
          </a:prstGeom>
        </p:spPr>
      </p:pic>
      <p:pic>
        <p:nvPicPr>
          <p:cNvPr id="18" name="Picture 17"/>
          <p:cNvPicPr>
            <a:picLocks noChangeAspect="1"/>
          </p:cNvPicPr>
          <p:nvPr/>
        </p:nvPicPr>
        <p:blipFill rotWithShape="1">
          <a:blip r:embed="rId15">
            <a:extLst>
              <a:ext uri="{BEBA8EAE-BF5A-486C-A8C5-ECC9F3942E4B}">
                <a14:imgProps xmlns:a14="http://schemas.microsoft.com/office/drawing/2010/main">
                  <a14:imgLayer r:embed="rId16">
                    <a14:imgEffect>
                      <a14:backgroundRemoval t="31000" b="90000" l="10000" r="90000">
                        <a14:foregroundMark x1="14000" y1="72667" x2="79750" y2="71000"/>
                        <a14:foregroundMark x1="49000" y1="79000" x2="88250" y2="78000"/>
                        <a14:foregroundMark x1="75500" y1="76000" x2="90000" y2="61333"/>
                        <a14:foregroundMark x1="12250" y1="70667" x2="27500" y2="78000"/>
                        <a14:foregroundMark x1="30250" y1="81333" x2="48500" y2="79667"/>
                      </a14:backgroundRemoval>
                    </a14:imgEffect>
                  </a14:imgLayer>
                </a14:imgProps>
              </a:ext>
            </a:extLst>
          </a:blip>
          <a:srcRect l="23386" r="23162"/>
          <a:stretch/>
        </p:blipFill>
        <p:spPr>
          <a:xfrm>
            <a:off x="4791075" y="2297332"/>
            <a:ext cx="2286000" cy="4055626"/>
          </a:xfrm>
          <a:prstGeom prst="rect">
            <a:avLst/>
          </a:prstGeom>
        </p:spPr>
      </p:pic>
      <p:pic>
        <p:nvPicPr>
          <p:cNvPr id="19" name="Picture 18"/>
          <p:cNvPicPr>
            <a:picLocks noChangeAspect="1"/>
          </p:cNvPicPr>
          <p:nvPr/>
        </p:nvPicPr>
        <p:blipFill rotWithShape="1">
          <a:blip r:embed="rId17">
            <a:extLst>
              <a:ext uri="{BEBA8EAE-BF5A-486C-A8C5-ECC9F3942E4B}">
                <a14:imgProps xmlns:a14="http://schemas.microsoft.com/office/drawing/2010/main">
                  <a14:imgLayer r:embed="rId8">
                    <a14:imgEffect>
                      <a14:backgroundRemoval t="0" b="97052" l="174" r="100000">
                        <a14:foregroundMark x1="21354" y1="58503" x2="24132" y2="60317"/>
                        <a14:foregroundMark x1="28993" y1="57596" x2="26563" y2="59864"/>
                        <a14:foregroundMark x1="16840" y1="61451" x2="20833" y2="69841"/>
                        <a14:foregroundMark x1="30035" y1="74376" x2="29514" y2="88889"/>
                        <a14:foregroundMark x1="19097" y1="74376" x2="20139" y2="87982"/>
                        <a14:foregroundMark x1="13368" y1="77324" x2="16667" y2="78685"/>
                        <a14:foregroundMark x1="32986" y1="79819" x2="37153" y2="77778"/>
                        <a14:foregroundMark x1="26215" y1="73243" x2="24826" y2="97052"/>
                      </a14:backgroundRemoval>
                    </a14:imgEffect>
                  </a14:imgLayer>
                </a14:imgProps>
              </a:ext>
              <a:ext uri="{28A0092B-C50C-407E-A947-70E740481C1C}">
                <a14:useLocalDpi xmlns:a14="http://schemas.microsoft.com/office/drawing/2010/main" val="0"/>
              </a:ext>
            </a:extLst>
          </a:blip>
          <a:srcRect r="52083"/>
          <a:stretch/>
        </p:blipFill>
        <p:spPr>
          <a:xfrm>
            <a:off x="7360228" y="3962400"/>
            <a:ext cx="1174172" cy="146613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33725" y="1476699"/>
            <a:ext cx="1657350" cy="857250"/>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49874" y="513898"/>
            <a:ext cx="1524000" cy="1666875"/>
          </a:xfrm>
          <a:prstGeom prst="rect">
            <a:avLst/>
          </a:prstGeom>
        </p:spPr>
      </p:pic>
      <p:pic>
        <p:nvPicPr>
          <p:cNvPr id="23" name="Picture 22"/>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130" l="115" r="99427">
                        <a14:foregroundMark x1="40482" y1="10741" x2="50459" y2="22593"/>
                        <a14:foregroundMark x1="46789" y1="10926" x2="47248" y2="15556"/>
                      </a14:backgroundRemoval>
                    </a14:imgEffect>
                  </a14:imgLayer>
                </a14:imgProps>
              </a:ext>
              <a:ext uri="{28A0092B-C50C-407E-A947-70E740481C1C}">
                <a14:useLocalDpi xmlns:a14="http://schemas.microsoft.com/office/drawing/2010/main" val="0"/>
              </a:ext>
            </a:extLst>
          </a:blip>
          <a:srcRect b="7778"/>
          <a:stretch/>
        </p:blipFill>
        <p:spPr>
          <a:xfrm>
            <a:off x="10964141" y="4982175"/>
            <a:ext cx="1240847" cy="780880"/>
          </a:xfrm>
          <a:prstGeom prst="rect">
            <a:avLst/>
          </a:prstGeom>
        </p:spPr>
      </p:pic>
      <p:pic>
        <p:nvPicPr>
          <p:cNvPr id="24" name="Picture 23"/>
          <p:cNvPicPr>
            <a:picLocks noChangeAspect="1"/>
          </p:cNvPicPr>
          <p:nvPr/>
        </p:nvPicPr>
        <p:blipFill>
          <a:blip r:embed="rId22" cstate="print">
            <a:extLst>
              <a:ext uri="{BEBA8EAE-BF5A-486C-A8C5-ECC9F3942E4B}">
                <a14:imgProps xmlns:a14="http://schemas.microsoft.com/office/drawing/2010/main">
                  <a14:imgLayer r:embed="rId23">
                    <a14:imgEffect>
                      <a14:backgroundRemoval t="285" b="97293" l="160" r="89617"/>
                    </a14:imgEffect>
                  </a14:imgLayer>
                </a14:imgProps>
              </a:ext>
              <a:ext uri="{28A0092B-C50C-407E-A947-70E740481C1C}">
                <a14:useLocalDpi xmlns:a14="http://schemas.microsoft.com/office/drawing/2010/main" val="0"/>
              </a:ext>
            </a:extLst>
          </a:blip>
          <a:stretch>
            <a:fillRect/>
          </a:stretch>
        </p:blipFill>
        <p:spPr>
          <a:xfrm>
            <a:off x="2092470" y="3227003"/>
            <a:ext cx="1883784" cy="1777420"/>
          </a:xfrm>
          <a:prstGeom prst="rect">
            <a:avLst/>
          </a:prstGeom>
        </p:spPr>
      </p:pic>
      <p:sp>
        <p:nvSpPr>
          <p:cNvPr id="25" name="Rectangle 24"/>
          <p:cNvSpPr/>
          <p:nvPr/>
        </p:nvSpPr>
        <p:spPr>
          <a:xfrm>
            <a:off x="0" y="5754783"/>
            <a:ext cx="12178145" cy="9033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Lớp 1A1 tạm biệt các bạn </a:t>
            </a:r>
            <a:endParaRPr lang="en-US" sz="36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en-US" sz="40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hẹn </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gặp lại ở </a:t>
            </a:r>
            <a:r>
              <a:rPr lang="en-US" sz="40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tiếp :  </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về nhớ học bài nhé </a:t>
            </a:r>
          </a:p>
        </p:txBody>
      </p:sp>
    </p:spTree>
    <p:extLst>
      <p:ext uri="{BB962C8B-B14F-4D97-AF65-F5344CB8AC3E}">
        <p14:creationId xmlns:p14="http://schemas.microsoft.com/office/powerpoint/2010/main" val="68749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024039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490658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8932"/>
            <a:ext cx="6324600" cy="35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3812" y="1849886"/>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533400" y="237885"/>
            <a:ext cx="2710543"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326799" y="146364"/>
            <a:ext cx="1578429" cy="2053744"/>
          </a:xfrm>
          <a:prstGeom prst="rect">
            <a:avLst/>
          </a:prstGeom>
        </p:spPr>
      </p:pic>
      <p:sp>
        <p:nvSpPr>
          <p:cNvPr id="15" name="TextBox 14"/>
          <p:cNvSpPr txBox="1"/>
          <p:nvPr/>
        </p:nvSpPr>
        <p:spPr>
          <a:xfrm>
            <a:off x="3886200" y="547493"/>
            <a:ext cx="5943600" cy="2554545"/>
          </a:xfrm>
          <a:prstGeom prst="rect">
            <a:avLst/>
          </a:prstGeom>
          <a:noFill/>
        </p:spPr>
        <p:txBody>
          <a:bodyPr wrap="square" rtlCol="0">
            <a:spAutoFit/>
          </a:bodyPr>
          <a:lstStyle/>
          <a:p>
            <a:pPr algn="ct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 bài bảy sắc cầu vồng đã học, em hãy cho biết cầu vồng thường xuất hiện khi nào? </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381000" y="5589722"/>
            <a:ext cx="4419600" cy="1268278"/>
          </a:xfrm>
          <a:prstGeom prst="wedgeRectCallout">
            <a:avLst>
              <a:gd name="adj1" fmla="val -1670"/>
              <a:gd name="adj2" fmla="val -13749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xuất hiện</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“Vừa mưa lại vừa nắng” </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087438" y="6082828"/>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73"/>
            <a:ext cx="6629400" cy="370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1988804"/>
            <a:ext cx="12344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83128" y="317572"/>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72737" y="152400"/>
            <a:ext cx="1578429" cy="2053744"/>
          </a:xfrm>
          <a:prstGeom prst="rect">
            <a:avLst/>
          </a:prstGeom>
        </p:spPr>
      </p:pic>
      <p:sp>
        <p:nvSpPr>
          <p:cNvPr id="15" name="TextBox 14"/>
          <p:cNvSpPr txBox="1"/>
          <p:nvPr/>
        </p:nvSpPr>
        <p:spPr>
          <a:xfrm>
            <a:off x="4114800" y="1206981"/>
            <a:ext cx="6140903" cy="1446550"/>
          </a:xfrm>
          <a:prstGeom prst="rect">
            <a:avLst/>
          </a:prstGeom>
          <a:noFill/>
        </p:spPr>
        <p:txBody>
          <a:bodyPr wrap="square" rtlCol="0">
            <a:spAutoFit/>
          </a:bodyPr>
          <a:lstStyle/>
          <a:p>
            <a:pPr algn="ct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có mấy màu? Đó là màu nào? </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5181601"/>
            <a:ext cx="4343400" cy="1518432"/>
          </a:xfrm>
          <a:prstGeom prst="wedgeRectCallout">
            <a:avLst>
              <a:gd name="adj1" fmla="val 15772"/>
              <a:gd name="adj2" fmla="val -1266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có bảy màu: đỏ, cam, vàng, lục, lam, chàm, tím.</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896600" y="6154055"/>
            <a:ext cx="1290637"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44" y="152401"/>
            <a:ext cx="6662056"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2011825"/>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04800" y="352208"/>
            <a:ext cx="2895600" cy="132779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50285" y="0"/>
            <a:ext cx="1578429" cy="2053744"/>
          </a:xfrm>
          <a:prstGeom prst="rect">
            <a:avLst/>
          </a:prstGeom>
        </p:spPr>
      </p:pic>
      <p:sp>
        <p:nvSpPr>
          <p:cNvPr id="15" name="TextBox 14"/>
          <p:cNvSpPr txBox="1"/>
          <p:nvPr/>
        </p:nvSpPr>
        <p:spPr>
          <a:xfrm>
            <a:off x="3701143" y="768696"/>
            <a:ext cx="6509657" cy="2123658"/>
          </a:xfrm>
          <a:prstGeom prst="rect">
            <a:avLst/>
          </a:prstGeom>
          <a:noFill/>
        </p:spPr>
        <p:txBody>
          <a:bodyPr wrap="square" rtlCol="0">
            <a:spAutoFit/>
          </a:bodyPr>
          <a:lstStyle/>
          <a:p>
            <a:pPr algn="ct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 thơ nào cho thấy cầu vồng thường xuất hiện và lan đi rất nhanh? </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1" y="5390571"/>
            <a:ext cx="3701143" cy="1158627"/>
          </a:xfrm>
          <a:prstGeom prst="wedgeRectCallout">
            <a:avLst>
              <a:gd name="adj1" fmla="val 23235"/>
              <a:gd name="adj2" fmla="val -1384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ẩn hiện</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Rồi lại tan nhanh</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896601" y="6071189"/>
            <a:ext cx="12192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237885"/>
            <a:ext cx="7391401" cy="378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0" y="2192559"/>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81000" y="237884"/>
            <a:ext cx="2667000" cy="1438515"/>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88385" y="237885"/>
            <a:ext cx="1578429" cy="2053744"/>
          </a:xfrm>
          <a:prstGeom prst="rect">
            <a:avLst/>
          </a:prstGeom>
        </p:spPr>
      </p:pic>
      <p:sp>
        <p:nvSpPr>
          <p:cNvPr id="15" name="TextBox 14"/>
          <p:cNvSpPr txBox="1"/>
          <p:nvPr/>
        </p:nvSpPr>
        <p:spPr>
          <a:xfrm>
            <a:off x="3200401" y="673283"/>
            <a:ext cx="8077198" cy="3539430"/>
          </a:xfrm>
          <a:prstGeom prst="rect">
            <a:avLst/>
          </a:prstGeom>
          <a:noFill/>
        </p:spPr>
        <p:txBody>
          <a:bodyPr wrap="square" rtlCol="0">
            <a:spAutoFit/>
          </a:bodyPr>
          <a:lstStyle/>
          <a:p>
            <a:r>
              <a:rPr lang="en-US" sz="32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Giải câu đó sau: </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Lông vàng lông vện mắt xanh</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Dáng đi uyển chuyển nhe nanh tìm mồi</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Thỏ, nai gặp phải hỡi ôi</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Muông thú khiếp sợ tôn ngôi chúa rừng</a:t>
            </a:r>
          </a:p>
          <a:p>
            <a:pPr algn="ctr"/>
            <a:r>
              <a:rPr lang="en-US" sz="32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con gì? </a:t>
            </a:r>
          </a:p>
          <a:p>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1176262" y="5928109"/>
            <a:ext cx="2362200" cy="895255"/>
          </a:xfrm>
          <a:prstGeom prst="wedgeRectCallout">
            <a:avLst>
              <a:gd name="adj1" fmla="val 14661"/>
              <a:gd name="adj2" fmla="val -21111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hổ</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820401" y="6117651"/>
            <a:ext cx="122346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Times New Roman" pitchFamily="18" charset="0"/>
                <a:cs typeface="Times New Roman" pitchFamily="18" charset="0"/>
              </a:rPr>
              <a:t>Trở</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về</a:t>
            </a:r>
            <a:endParaRPr lang="en-US" sz="2400"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834418">
            <a:off x="6794883" y="580198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845577">
            <a:off x="9407730" y="4984189"/>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273381">
            <a:off x="4792684" y="5382694"/>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1000014" y="4627680"/>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790103">
            <a:off x="127520" y="354986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25" fill="hold">
                                          <p:stCondLst>
                                            <p:cond delay="0"/>
                                          </p:stCondLst>
                                        </p:cTn>
                                        <p:tgtEl>
                                          <p:spTgt spid="11"/>
                                        </p:tgtEl>
                                        <p:attrNameLst>
                                          <p:attrName>r</p:attrName>
                                        </p:attrNameLst>
                                      </p:cBhvr>
                                    </p:animRot>
                                    <p:animRot by="-240000">
                                      <p:cBhvr>
                                        <p:cTn id="21" dur="650" fill="hold">
                                          <p:stCondLst>
                                            <p:cond delay="650"/>
                                          </p:stCondLst>
                                        </p:cTn>
                                        <p:tgtEl>
                                          <p:spTgt spid="11"/>
                                        </p:tgtEl>
                                        <p:attrNameLst>
                                          <p:attrName>r</p:attrName>
                                        </p:attrNameLst>
                                      </p:cBhvr>
                                    </p:animRot>
                                    <p:animRot by="240000">
                                      <p:cBhvr>
                                        <p:cTn id="22" dur="650" fill="hold">
                                          <p:stCondLst>
                                            <p:cond delay="1300"/>
                                          </p:stCondLst>
                                        </p:cTn>
                                        <p:tgtEl>
                                          <p:spTgt spid="11"/>
                                        </p:tgtEl>
                                        <p:attrNameLst>
                                          <p:attrName>r</p:attrName>
                                        </p:attrNameLst>
                                      </p:cBhvr>
                                    </p:animRot>
                                    <p:animRot by="-240000">
                                      <p:cBhvr>
                                        <p:cTn id="23" dur="650" fill="hold">
                                          <p:stCondLst>
                                            <p:cond delay="1950"/>
                                          </p:stCondLst>
                                        </p:cTn>
                                        <p:tgtEl>
                                          <p:spTgt spid="11"/>
                                        </p:tgtEl>
                                        <p:attrNameLst>
                                          <p:attrName>r</p:attrName>
                                        </p:attrNameLst>
                                      </p:cBhvr>
                                    </p:animRot>
                                    <p:animRot by="120000">
                                      <p:cBhvr>
                                        <p:cTn id="24" dur="650" fill="hold">
                                          <p:stCondLst>
                                            <p:cond delay="26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25" fill="hold">
                                          <p:stCondLst>
                                            <p:cond delay="0"/>
                                          </p:stCondLst>
                                        </p:cTn>
                                        <p:tgtEl>
                                          <p:spTgt spid="12"/>
                                        </p:tgtEl>
                                        <p:attrNameLst>
                                          <p:attrName>r</p:attrName>
                                        </p:attrNameLst>
                                      </p:cBhvr>
                                    </p:animRot>
                                    <p:animRot by="-240000">
                                      <p:cBhvr>
                                        <p:cTn id="27" dur="650" fill="hold">
                                          <p:stCondLst>
                                            <p:cond delay="650"/>
                                          </p:stCondLst>
                                        </p:cTn>
                                        <p:tgtEl>
                                          <p:spTgt spid="12"/>
                                        </p:tgtEl>
                                        <p:attrNameLst>
                                          <p:attrName>r</p:attrName>
                                        </p:attrNameLst>
                                      </p:cBhvr>
                                    </p:animRot>
                                    <p:animRot by="240000">
                                      <p:cBhvr>
                                        <p:cTn id="28" dur="650" fill="hold">
                                          <p:stCondLst>
                                            <p:cond delay="1300"/>
                                          </p:stCondLst>
                                        </p:cTn>
                                        <p:tgtEl>
                                          <p:spTgt spid="12"/>
                                        </p:tgtEl>
                                        <p:attrNameLst>
                                          <p:attrName>r</p:attrName>
                                        </p:attrNameLst>
                                      </p:cBhvr>
                                    </p:animRot>
                                    <p:animRot by="-240000">
                                      <p:cBhvr>
                                        <p:cTn id="29" dur="650" fill="hold">
                                          <p:stCondLst>
                                            <p:cond delay="1950"/>
                                          </p:stCondLst>
                                        </p:cTn>
                                        <p:tgtEl>
                                          <p:spTgt spid="12"/>
                                        </p:tgtEl>
                                        <p:attrNameLst>
                                          <p:attrName>r</p:attrName>
                                        </p:attrNameLst>
                                      </p:cBhvr>
                                    </p:animRot>
                                    <p:animRot by="120000">
                                      <p:cBhvr>
                                        <p:cTn id="30" dur="650" fill="hold">
                                          <p:stCondLst>
                                            <p:cond delay="26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25" fill="hold">
                                          <p:stCondLst>
                                            <p:cond delay="0"/>
                                          </p:stCondLst>
                                        </p:cTn>
                                        <p:tgtEl>
                                          <p:spTgt spid="13"/>
                                        </p:tgtEl>
                                        <p:attrNameLst>
                                          <p:attrName>r</p:attrName>
                                        </p:attrNameLst>
                                      </p:cBhvr>
                                    </p:animRot>
                                    <p:animRot by="-240000">
                                      <p:cBhvr>
                                        <p:cTn id="33" dur="650" fill="hold">
                                          <p:stCondLst>
                                            <p:cond delay="650"/>
                                          </p:stCondLst>
                                        </p:cTn>
                                        <p:tgtEl>
                                          <p:spTgt spid="13"/>
                                        </p:tgtEl>
                                        <p:attrNameLst>
                                          <p:attrName>r</p:attrName>
                                        </p:attrNameLst>
                                      </p:cBhvr>
                                    </p:animRot>
                                    <p:animRot by="240000">
                                      <p:cBhvr>
                                        <p:cTn id="34" dur="650" fill="hold">
                                          <p:stCondLst>
                                            <p:cond delay="1300"/>
                                          </p:stCondLst>
                                        </p:cTn>
                                        <p:tgtEl>
                                          <p:spTgt spid="13"/>
                                        </p:tgtEl>
                                        <p:attrNameLst>
                                          <p:attrName>r</p:attrName>
                                        </p:attrNameLst>
                                      </p:cBhvr>
                                    </p:animRot>
                                    <p:animRot by="-240000">
                                      <p:cBhvr>
                                        <p:cTn id="35" dur="650" fill="hold">
                                          <p:stCondLst>
                                            <p:cond delay="1950"/>
                                          </p:stCondLst>
                                        </p:cTn>
                                        <p:tgtEl>
                                          <p:spTgt spid="13"/>
                                        </p:tgtEl>
                                        <p:attrNameLst>
                                          <p:attrName>r</p:attrName>
                                        </p:attrNameLst>
                                      </p:cBhvr>
                                    </p:animRot>
                                    <p:animRot by="120000">
                                      <p:cBhvr>
                                        <p:cTn id="36" dur="650" fill="hold">
                                          <p:stCondLst>
                                            <p:cond delay="26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25" fill="hold">
                                          <p:stCondLst>
                                            <p:cond delay="0"/>
                                          </p:stCondLst>
                                        </p:cTn>
                                        <p:tgtEl>
                                          <p:spTgt spid="14"/>
                                        </p:tgtEl>
                                        <p:attrNameLst>
                                          <p:attrName>r</p:attrName>
                                        </p:attrNameLst>
                                      </p:cBhvr>
                                    </p:animRot>
                                    <p:animRot by="-240000">
                                      <p:cBhvr>
                                        <p:cTn id="39" dur="650" fill="hold">
                                          <p:stCondLst>
                                            <p:cond delay="650"/>
                                          </p:stCondLst>
                                        </p:cTn>
                                        <p:tgtEl>
                                          <p:spTgt spid="14"/>
                                        </p:tgtEl>
                                        <p:attrNameLst>
                                          <p:attrName>r</p:attrName>
                                        </p:attrNameLst>
                                      </p:cBhvr>
                                    </p:animRot>
                                    <p:animRot by="240000">
                                      <p:cBhvr>
                                        <p:cTn id="40" dur="650" fill="hold">
                                          <p:stCondLst>
                                            <p:cond delay="1300"/>
                                          </p:stCondLst>
                                        </p:cTn>
                                        <p:tgtEl>
                                          <p:spTgt spid="14"/>
                                        </p:tgtEl>
                                        <p:attrNameLst>
                                          <p:attrName>r</p:attrName>
                                        </p:attrNameLst>
                                      </p:cBhvr>
                                    </p:animRot>
                                    <p:animRot by="-240000">
                                      <p:cBhvr>
                                        <p:cTn id="41" dur="650" fill="hold">
                                          <p:stCondLst>
                                            <p:cond delay="1950"/>
                                          </p:stCondLst>
                                        </p:cTn>
                                        <p:tgtEl>
                                          <p:spTgt spid="14"/>
                                        </p:tgtEl>
                                        <p:attrNameLst>
                                          <p:attrName>r</p:attrName>
                                        </p:attrNameLst>
                                      </p:cBhvr>
                                    </p:animRot>
                                    <p:animRot by="120000">
                                      <p:cBhvr>
                                        <p:cTn id="42" dur="650" fill="hold">
                                          <p:stCondLst>
                                            <p:cond delay="2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459229" y="2466626"/>
            <a:ext cx="535915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CHÚC MỪNG</a:t>
            </a:r>
          </a:p>
        </p:txBody>
      </p:sp>
      <p:sp>
        <p:nvSpPr>
          <p:cNvPr id="2" name="Rounded Rectangular Callout 1"/>
          <p:cNvSpPr/>
          <p:nvPr/>
        </p:nvSpPr>
        <p:spPr>
          <a:xfrm>
            <a:off x="1755863" y="2453924"/>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Xin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Ếch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800" dirty="0">
                <a:latin typeface="Arial-Rounded" panose="020B0500000000000000" pitchFamily="34" charset="0"/>
                <a:ea typeface="Arial-Rounded" panose="020B0500000000000000" pitchFamily="34" charset="0"/>
                <a:cs typeface="Arial-Rounded" panose="020B0500000000000000" pitchFamily="34" charset="0"/>
              </a:rPr>
              <a:t> nay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latin typeface="Arial-Rounded" panose="020B0500000000000000" pitchFamily="34" charset="0"/>
                <a:ea typeface="Arial-Rounded" panose="020B0500000000000000" pitchFamily="34" charset="0"/>
                <a:cs typeface="Arial-Rounded" panose="020B0500000000000000" pitchFamily="34" charset="0"/>
              </a:rPr>
              <a:t> sang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latin typeface="Arial-Rounded" panose="020B0500000000000000" pitchFamily="34" charset="0"/>
                <a:ea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ạ.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595187" y="-512966"/>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976657" y="275638"/>
            <a:ext cx="8056970" cy="1200280"/>
          </a:xfrm>
          <a:prstGeom prst="rect">
            <a:avLst/>
          </a:prstGeom>
          <a:noFill/>
        </p:spPr>
        <p:txBody>
          <a:bodyPr wrap="square" lIns="91391" tIns="45696" rIns="91391" bIns="45696" rtlCol="0">
            <a:spAutoFit/>
          </a:bodyPr>
          <a:lstStyle/>
          <a:p>
            <a:pPr algn="ctr"/>
            <a:r>
              <a:rPr lang="en-US" sz="7200" b="1" dirty="0" smtClean="0">
                <a:ln w="3175">
                  <a:solidFill>
                    <a:schemeClr val="bg1"/>
                  </a:solidFill>
                </a:ln>
                <a:solidFill>
                  <a:schemeClr val="bg1"/>
                </a:solidFill>
                <a:latin typeface="Arial-Rounded" pitchFamily="34" charset="0"/>
                <a:ea typeface="Arial-Rounded" pitchFamily="34" charset="0"/>
                <a:cs typeface="Arial-Rounded" pitchFamily="34" charset="0"/>
              </a:rPr>
              <a:t>THIÊN NHIÊN KÌ THÚ</a:t>
            </a:r>
            <a:endParaRPr lang="en-US" sz="72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11" name="TextBox 10"/>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grpSp>
        <p:nvGrpSpPr>
          <p:cNvPr id="12" name="Group 11"/>
          <p:cNvGrpSpPr/>
          <p:nvPr/>
        </p:nvGrpSpPr>
        <p:grpSpPr>
          <a:xfrm>
            <a:off x="3930084" y="3264419"/>
            <a:ext cx="7652315" cy="1688581"/>
            <a:chOff x="2052684" y="2617912"/>
            <a:chExt cx="5768788" cy="1092595"/>
          </a:xfrm>
        </p:grpSpPr>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86312" y="2791819"/>
              <a:ext cx="5121462" cy="536299"/>
            </a:xfrm>
            <a:prstGeom prst="rect">
              <a:avLst/>
            </a:prstGeom>
            <a:noFill/>
          </p:spPr>
          <p:txBody>
            <a:bodyPr wrap="square" lIns="89301" tIns="44651" rIns="89301" bIns="44651" rtlCol="0">
              <a:spAutoFit/>
            </a:bodyPr>
            <a:lstStyle/>
            <a:p>
              <a:pPr algn="ctr"/>
              <a:r>
                <a:rPr lang="en-US" sz="4600" b="1" dirty="0" smtClean="0">
                  <a:solidFill>
                    <a:srgbClr val="00863D"/>
                  </a:solidFill>
                  <a:latin typeface="Arial-Rounded" pitchFamily="34" charset="0"/>
                  <a:ea typeface="Arial-Rounded" pitchFamily="34" charset="0"/>
                  <a:cs typeface="Arial-Rounded" pitchFamily="34" charset="0"/>
                </a:rPr>
                <a:t>CHÚA TỂ RỪNG XANH</a:t>
              </a:r>
              <a:endParaRPr lang="en-US" sz="4600" b="1" dirty="0">
                <a:solidFill>
                  <a:srgbClr val="00863D"/>
                </a:solidFill>
                <a:latin typeface="Arial-Rounded" pitchFamily="34" charset="0"/>
                <a:ea typeface="Arial-Rounded" pitchFamily="34" charset="0"/>
                <a:cs typeface="Arial-Rounded" pitchFamily="34" charset="0"/>
              </a:endParaRPr>
            </a:p>
          </p:txBody>
        </p:sp>
      </p:grpSp>
      <p:sp>
        <p:nvSpPr>
          <p:cNvPr id="15" name="Rectangle 16"/>
          <p:cNvSpPr/>
          <p:nvPr/>
        </p:nvSpPr>
        <p:spPr>
          <a:xfrm rot="269291">
            <a:off x="2895738" y="3581566"/>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rot="489815">
            <a:off x="3156244" y="3710324"/>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217999"/>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59786" y="3264419"/>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3</a:t>
            </a:r>
          </a:p>
        </p:txBody>
      </p:sp>
    </p:spTree>
    <p:extLst>
      <p:ext uri="{BB962C8B-B14F-4D97-AF65-F5344CB8AC3E}">
        <p14:creationId xmlns:p14="http://schemas.microsoft.com/office/powerpoint/2010/main" val="1013088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1314676"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848600" y="252655"/>
            <a:ext cx="4343401"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42240" y="671518"/>
            <a:ext cx="5947064" cy="646282"/>
          </a:xfrm>
          <a:prstGeom prst="rect">
            <a:avLst/>
          </a:prstGeom>
          <a:noFill/>
        </p:spPr>
        <p:txBody>
          <a:bodyPr wrap="square" lIns="91391" tIns="45696" rIns="91391" bIns="45696" rtlCol="0">
            <a:spAutoFit/>
          </a:bodyPr>
          <a:lstStyle/>
          <a:p>
            <a:pPr algn="ctr"/>
            <a:r>
              <a:rPr lang="en-US" sz="3600" b="1" dirty="0" smtClean="0">
                <a:latin typeface="Arial-Rounded" pitchFamily="34" charset="0"/>
                <a:ea typeface="Arial-Rounded" pitchFamily="34" charset="0"/>
                <a:cs typeface="Arial-Rounded" pitchFamily="34" charset="0"/>
              </a:rPr>
              <a:t>Chúa tể rừng xanh</a:t>
            </a:r>
            <a:endParaRPr lang="en-US" sz="3600" b="1" dirty="0">
              <a:latin typeface="Arial Rounded MT Bold" pitchFamily="34" charset="0"/>
              <a:ea typeface="Arial-Rounded" pitchFamily="34" charset="0"/>
              <a:cs typeface="Arial-Rounded" pitchFamily="34" charset="0"/>
            </a:endParaRPr>
          </a:p>
        </p:txBody>
      </p:sp>
      <p:sp>
        <p:nvSpPr>
          <p:cNvPr id="10" name="Rectangle 9"/>
          <p:cNvSpPr/>
          <p:nvPr/>
        </p:nvSpPr>
        <p:spPr>
          <a:xfrm>
            <a:off x="445014" y="1634966"/>
            <a:ext cx="11746986" cy="5355312"/>
          </a:xfrm>
          <a:prstGeom prst="rect">
            <a:avLst/>
          </a:prstGeom>
        </p:spPr>
        <p:txBody>
          <a:bodyPr wrap="square">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dữ.</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xanh.</a:t>
            </a:r>
          </a:p>
          <a:p>
            <a:pPr marL="0" lvl="1" algn="just"/>
            <a:endParaRPr lang="en-US" sz="2000" dirty="0" smtClean="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000" dirty="0" smtClean="0">
                <a:latin typeface="Arial-Rounded" panose="020B0500000000000000" pitchFamily="34" charset="0"/>
                <a:ea typeface="Arial-Rounded" panose="020B0500000000000000" pitchFamily="34" charset="0"/>
                <a:cs typeface="Arial-Rounded" panose="020B0500000000000000" pitchFamily="34" charset="0"/>
              </a:rPr>
              <a:t>(Theo từ điển tranh về các con vật)</a:t>
            </a: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p:cNvSpPr/>
          <p:nvPr/>
        </p:nvSpPr>
        <p:spPr>
          <a:xfrm>
            <a:off x="3427412" y="5961856"/>
            <a:ext cx="3278188" cy="730269"/>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141072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2292</TotalTime>
  <Words>845</Words>
  <Application>Microsoft Office PowerPoint</Application>
  <PresentationFormat>Widescreen</PresentationFormat>
  <Paragraphs>103</Paragraphs>
  <Slides>22</Slides>
  <Notes>2</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Arial</vt:lpstr>
      <vt:lpstr>Arial Rounded MT Bold</vt:lpstr>
      <vt:lpstr>Arial-Rounded</vt:lpstr>
      <vt:lpstr>Calibri</vt:lpstr>
      <vt:lpstr>Cambria Math</vt:lpstr>
      <vt:lpstr>HP001 4 hàng</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85</cp:revision>
  <dcterms:created xsi:type="dcterms:W3CDTF">2020-04-21T23:11:04Z</dcterms:created>
  <dcterms:modified xsi:type="dcterms:W3CDTF">2023-04-06T03:29:11Z</dcterms:modified>
</cp:coreProperties>
</file>