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08" r:id="rId3"/>
    <p:sldId id="446" r:id="rId4"/>
    <p:sldId id="440" r:id="rId5"/>
    <p:sldId id="438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3399"/>
    <a:srgbClr val="FF7C80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2" d="100"/>
          <a:sy n="52" d="100"/>
        </p:scale>
        <p:origin x="180" y="7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860659" y="1565451"/>
            <a:ext cx="14712717" cy="288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khiến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Nguyễn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Hồng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Vân </a:t>
            </a: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3G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734" y="5882305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>
            <a:extLst>
              <a:ext uri="{FF2B5EF4-FFF2-40B4-BE49-F238E27FC236}">
                <a16:creationId xmlns:a16="http://schemas.microsoft.com/office/drawing/2014/main" id="{52B0EA37-39EE-1B82-51C2-7FCE3555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59" y="1614139"/>
            <a:ext cx="14712717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682143"/>
            <a:ext cx="2608984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356519" y="2040738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819400"/>
            <a:ext cx="14935200" cy="604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B39AAA-1EC2-9FE4-4688-36E98D32E85F}"/>
              </a:ext>
            </a:extLst>
          </p:cNvPr>
          <p:cNvSpPr txBox="1"/>
          <p:nvPr/>
        </p:nvSpPr>
        <p:spPr>
          <a:xfrm>
            <a:off x="2194719" y="1169117"/>
            <a:ext cx="1217512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33827" y="189638"/>
            <a:ext cx="2608984" cy="584775"/>
            <a:chOff x="6718518" y="250597"/>
            <a:chExt cx="2564962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6718518" y="250597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842516" y="835372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356519" y="1795821"/>
            <a:ext cx="4191000" cy="677108"/>
            <a:chOff x="1508919" y="1888664"/>
            <a:chExt cx="3733800" cy="677108"/>
          </a:xfrm>
        </p:grpSpPr>
        <p:sp>
          <p:nvSpPr>
            <p:cNvPr id="11" name="Rectangle 10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771F61A-137C-F1B4-161F-0DAB22B2711B}"/>
              </a:ext>
            </a:extLst>
          </p:cNvPr>
          <p:cNvSpPr txBox="1"/>
          <p:nvPr/>
        </p:nvSpPr>
        <p:spPr>
          <a:xfrm>
            <a:off x="3871119" y="850421"/>
            <a:ext cx="81362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198DC-9050-AD74-227E-859F742360B9}"/>
              </a:ext>
            </a:extLst>
          </p:cNvPr>
          <p:cNvSpPr/>
          <p:nvPr/>
        </p:nvSpPr>
        <p:spPr>
          <a:xfrm>
            <a:off x="838176" y="2479761"/>
            <a:ext cx="4567797" cy="2092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vi-VN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 đô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.................</a:t>
            </a:r>
          </a:p>
          <a:p>
            <a:pPr algn="ctr"/>
            <a:endParaRPr lang="en-US" sz="4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6394D1-84CA-78CD-BE62-8DB786ACF1C7}"/>
              </a:ext>
            </a:extLst>
          </p:cNvPr>
          <p:cNvSpPr/>
          <p:nvPr/>
        </p:nvSpPr>
        <p:spPr>
          <a:xfrm>
            <a:off x="5764314" y="2479761"/>
            <a:ext cx="5120425" cy="2092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pPr algn="ctr"/>
            <a:endParaRPr lang="en-US" sz="4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CCE1F-688F-7B8F-A204-C95F20144C9F}"/>
              </a:ext>
            </a:extLst>
          </p:cNvPr>
          <p:cNvSpPr/>
          <p:nvPr/>
        </p:nvSpPr>
        <p:spPr>
          <a:xfrm>
            <a:off x="11404173" y="2361864"/>
            <a:ext cx="4114802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</a:t>
            </a:r>
          </a:p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pPr algn="ctr"/>
            <a:endParaRPr lang="en-US" sz="4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09C9E7-DB6B-DA99-CD3F-A96B9BB848B1}"/>
              </a:ext>
            </a:extLst>
          </p:cNvPr>
          <p:cNvSpPr/>
          <p:nvPr/>
        </p:nvSpPr>
        <p:spPr>
          <a:xfrm>
            <a:off x="850027" y="4814562"/>
            <a:ext cx="4582853" cy="2857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pPr algn="ctr"/>
            <a:endParaRPr lang="en-US" sz="4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EC0E8B-9BE2-4160-2920-36E35912CBAC}"/>
              </a:ext>
            </a:extLst>
          </p:cNvPr>
          <p:cNvSpPr/>
          <p:nvPr/>
        </p:nvSpPr>
        <p:spPr>
          <a:xfrm>
            <a:off x="5891927" y="4871321"/>
            <a:ext cx="4928342" cy="3696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pPr algn="ctr"/>
            <a:endParaRPr lang="en-US" sz="4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84373F-80A9-EBED-B10C-71B5C1A8EA0E}"/>
              </a:ext>
            </a:extLst>
          </p:cNvPr>
          <p:cNvSpPr/>
          <p:nvPr/>
        </p:nvSpPr>
        <p:spPr>
          <a:xfrm>
            <a:off x="10956356" y="4871321"/>
            <a:ext cx="4582853" cy="30579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pPr algn="ctr"/>
            <a:endParaRPr lang="en-US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0DC08E-3626-685A-CF02-442B42FBA431}"/>
              </a:ext>
            </a:extLst>
          </p:cNvPr>
          <p:cNvSpPr txBox="1"/>
          <p:nvPr/>
        </p:nvSpPr>
        <p:spPr>
          <a:xfrm>
            <a:off x="1949378" y="2989792"/>
            <a:ext cx="2281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 Nội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965D53-A05F-03E7-FB77-ABEC8C136E0E}"/>
              </a:ext>
            </a:extLst>
          </p:cNvPr>
          <p:cNvSpPr txBox="1"/>
          <p:nvPr/>
        </p:nvSpPr>
        <p:spPr>
          <a:xfrm>
            <a:off x="6154740" y="2989792"/>
            <a:ext cx="4703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8CCE6D-35EB-98DB-B73E-40E59C3D22D0}"/>
              </a:ext>
            </a:extLst>
          </p:cNvPr>
          <p:cNvSpPr txBox="1"/>
          <p:nvPr/>
        </p:nvSpPr>
        <p:spPr>
          <a:xfrm>
            <a:off x="11390647" y="2949571"/>
            <a:ext cx="4019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 quân ca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C92E8C-C89C-FB16-4089-AE7F533C59F3}"/>
              </a:ext>
            </a:extLst>
          </p:cNvPr>
          <p:cNvSpPr txBox="1"/>
          <p:nvPr/>
        </p:nvSpPr>
        <p:spPr>
          <a:xfrm>
            <a:off x="1635143" y="5744207"/>
            <a:ext cx="3012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E27018-055F-0F83-4719-3F60BA165190}"/>
              </a:ext>
            </a:extLst>
          </p:cNvPr>
          <p:cNvSpPr txBox="1"/>
          <p:nvPr/>
        </p:nvSpPr>
        <p:spPr>
          <a:xfrm>
            <a:off x="6572062" y="6607076"/>
            <a:ext cx="4216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chèo, tuồng,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 lương,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múa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ối nước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E87136-F18D-4182-EFE1-B0B92A0B2913}"/>
              </a:ext>
            </a:extLst>
          </p:cNvPr>
          <p:cNvSpPr txBox="1"/>
          <p:nvPr/>
        </p:nvSpPr>
        <p:spPr>
          <a:xfrm>
            <a:off x="11282896" y="6029742"/>
            <a:ext cx="379302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vịnh Hạ Long,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 Ba Bể,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biển Sầm Sơn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833827" y="513070"/>
            <a:ext cx="2608984" cy="584775"/>
            <a:chOff x="6826235" y="277653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826235" y="277653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933949" y="862428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27919" y="1841838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Luyện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tập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182435" y="2566664"/>
            <a:ext cx="118326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2.Các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cột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cột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1" name="Picture 20"/>
          <p:cNvPicPr/>
          <p:nvPr/>
        </p:nvPicPr>
        <p:blipFill rotWithShape="1">
          <a:blip r:embed="rId2"/>
          <a:srcRect r="44533"/>
          <a:stretch/>
        </p:blipFill>
        <p:spPr>
          <a:xfrm>
            <a:off x="220078" y="3593432"/>
            <a:ext cx="7903785" cy="434340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 rotWithShape="1">
          <a:blip r:embed="rId2"/>
          <a:srcRect l="58941"/>
          <a:stretch/>
        </p:blipFill>
        <p:spPr>
          <a:xfrm>
            <a:off x="9814719" y="3581400"/>
            <a:ext cx="5850668" cy="434340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8059504" y="4572000"/>
            <a:ext cx="1755215" cy="2286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059503" y="4953000"/>
            <a:ext cx="1907616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85919" y="6248400"/>
            <a:ext cx="19812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985919" y="5143500"/>
            <a:ext cx="1981200" cy="2019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2B6CBB8-B30A-9561-F4DE-99EEA495E80F}"/>
              </a:ext>
            </a:extLst>
          </p:cNvPr>
          <p:cNvSpPr txBox="1"/>
          <p:nvPr/>
        </p:nvSpPr>
        <p:spPr>
          <a:xfrm>
            <a:off x="3871119" y="850421"/>
            <a:ext cx="81362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72837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5268" y="152400"/>
            <a:ext cx="2608984" cy="584775"/>
            <a:chOff x="6651116" y="213359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213359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746759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432719" y="197290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124686" y="2785408"/>
            <a:ext cx="14252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Bài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 một câu cảm và một câu khiến trong tình huống: bày tỏ cảm xúc về một cảnh đẹp của quê hương em; đưa ra một yêu cầu về việc bảo vệ, giữ gìn cảnh đẹp quê hương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9772" y="4953000"/>
            <a:ext cx="1403134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 sông quê em đẹp tuyệt vời! 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 vứt rác bẩn xuống dòng sông các bạn nhé!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13A239-8871-02A7-F8CD-B8B6FD84A359}"/>
              </a:ext>
            </a:extLst>
          </p:cNvPr>
          <p:cNvSpPr txBox="1"/>
          <p:nvPr/>
        </p:nvSpPr>
        <p:spPr>
          <a:xfrm>
            <a:off x="3871119" y="640140"/>
            <a:ext cx="81362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10185</TotalTime>
  <Words>277</Words>
  <Application>Microsoft Office PowerPoint</Application>
  <PresentationFormat>Custom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1069</cp:revision>
  <dcterms:created xsi:type="dcterms:W3CDTF">2008-09-09T22:52:10Z</dcterms:created>
  <dcterms:modified xsi:type="dcterms:W3CDTF">2023-04-04T15:20:02Z</dcterms:modified>
</cp:coreProperties>
</file>