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4"/>
  </p:notesMasterIdLst>
  <p:sldIdLst>
    <p:sldId id="276" r:id="rId3"/>
    <p:sldId id="326" r:id="rId4"/>
    <p:sldId id="260" r:id="rId5"/>
    <p:sldId id="336" r:id="rId6"/>
    <p:sldId id="278" r:id="rId7"/>
    <p:sldId id="327" r:id="rId8"/>
    <p:sldId id="285" r:id="rId9"/>
    <p:sldId id="284" r:id="rId10"/>
    <p:sldId id="280" r:id="rId11"/>
    <p:sldId id="281" r:id="rId12"/>
    <p:sldId id="282" r:id="rId13"/>
    <p:sldId id="335" r:id="rId14"/>
    <p:sldId id="286" r:id="rId15"/>
    <p:sldId id="288" r:id="rId16"/>
    <p:sldId id="324" r:id="rId17"/>
    <p:sldId id="334" r:id="rId18"/>
    <p:sldId id="290" r:id="rId19"/>
    <p:sldId id="291" r:id="rId20"/>
    <p:sldId id="292" r:id="rId21"/>
    <p:sldId id="293" r:id="rId22"/>
    <p:sldId id="294" r:id="rId23"/>
    <p:sldId id="295" r:id="rId24"/>
    <p:sldId id="331" r:id="rId25"/>
    <p:sldId id="312" r:id="rId26"/>
    <p:sldId id="332" r:id="rId27"/>
    <p:sldId id="322" r:id="rId28"/>
    <p:sldId id="313" r:id="rId29"/>
    <p:sldId id="314" r:id="rId30"/>
    <p:sldId id="315" r:id="rId31"/>
    <p:sldId id="265" r:id="rId32"/>
    <p:sldId id="330"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ooper Black" panose="0208090404030B020404" pitchFamily="18" charset="0"/>
      <p:regular r:id="rId39"/>
    </p:embeddedFont>
    <p:embeddedFont>
      <p:font typeface="Great Vibes" panose="020B0604020202020204" charset="0"/>
      <p:regular r:id="rId40"/>
    </p:embeddedFont>
    <p:embeddedFont>
      <p:font typeface="Microsoft YaHei" panose="020B0503020204020204" pitchFamily="34" charset="-122"/>
      <p:regular r:id="rId41"/>
      <p:bold r:id="rId42"/>
    </p:embeddedFont>
    <p:embeddedFont>
      <p:font typeface="Nunito Black" pitchFamily="2" charset="0"/>
      <p:bold r:id="rId43"/>
      <p:boldItalic r:id="rId44"/>
    </p:embeddedFont>
    <p:embeddedFont>
      <p:font typeface="Open Sans" panose="020B0606030504020204" pitchFamily="34" charset="0"/>
      <p:regular r:id="rId45"/>
      <p:bold r:id="rId46"/>
      <p:italic r:id="rId47"/>
      <p:boldItalic r:id="rId48"/>
    </p:embeddedFont>
    <p:embeddedFont>
      <p:font typeface="Repo Black" panose="020B0604020202020204" charset="0"/>
      <p:regular r:id="rId49"/>
    </p:embeddedFont>
    <p:embeddedFont>
      <p:font typeface="Sigmar One" panose="020B0604020202020204" charset="0"/>
      <p:regular r:id="rId50"/>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2151"/>
    <a:srgbClr val="ED1FC1"/>
    <a:srgbClr val="00FF00"/>
    <a:srgbClr val="FFCCFF"/>
    <a:srgbClr val="5DFD8F"/>
    <a:srgbClr val="62F8DF"/>
    <a:srgbClr val="60FA72"/>
    <a:srgbClr val="FF99FF"/>
    <a:srgbClr val="5ACDFF"/>
    <a:srgbClr val="CDA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4" d="100"/>
          <a:sy n="64" d="100"/>
        </p:scale>
        <p:origin x="396" y="108"/>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E1EE3-8DB3-4D2E-A900-C0387213D993}"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3F3D2-E035-4385-88C2-E72D2DDD5B7E}" type="slidenum">
              <a:rPr lang="en-US" smtClean="0"/>
              <a:t>‹#›</a:t>
            </a:fld>
            <a:endParaRPr lang="en-US"/>
          </a:p>
        </p:txBody>
      </p:sp>
    </p:spTree>
    <p:extLst>
      <p:ext uri="{BB962C8B-B14F-4D97-AF65-F5344CB8AC3E}">
        <p14:creationId xmlns:p14="http://schemas.microsoft.com/office/powerpoint/2010/main" val="51267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73F3D2-E035-4385-88C2-E72D2DDD5B7E}" type="slidenum">
              <a:rPr lang="en-US" smtClean="0"/>
              <a:t>3</a:t>
            </a:fld>
            <a:endParaRPr lang="en-US"/>
          </a:p>
        </p:txBody>
      </p:sp>
    </p:spTree>
    <p:extLst>
      <p:ext uri="{BB962C8B-B14F-4D97-AF65-F5344CB8AC3E}">
        <p14:creationId xmlns:p14="http://schemas.microsoft.com/office/powerpoint/2010/main" val="154260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88358150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78235403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93549616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页脚占位符 5"/>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7" name="灯片编号占位符 6"/>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54596283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8" name="页脚占位符 7"/>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9" name="灯片编号占位符 8"/>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11" name="矩形 10"/>
          <p:cNvSpPr/>
          <p:nvPr userDrawn="1"/>
        </p:nvSpPr>
        <p:spPr>
          <a:xfrm>
            <a:off x="8472185" y="4439041"/>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228170804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72488482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页脚占位符 5"/>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7" name="灯片编号占位符 6"/>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40778927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页脚占位符 5"/>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7" name="灯片编号占位符 6"/>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5832389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3389096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55321058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13848833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75AF3-A322-416E-99D7-29F5A7799ECC}"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2022/12/9</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3" name="页脚占位符 2"/>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4" name="灯片编号占位符 3"/>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B49C96-558A-49EC-AD52-79C3D5970B3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64274357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12/9/2022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100000">
              <a:schemeClr val="accent1">
                <a:lumMod val="45000"/>
                <a:lumOff val="55000"/>
              </a:schemeClr>
            </a:gs>
            <a:gs pos="100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568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39057" y="381000"/>
            <a:ext cx="11319543" cy="617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7"/>
          <p:cNvPicPr>
            <a:picLocks noChangeAspect="1"/>
          </p:cNvPicPr>
          <p:nvPr/>
        </p:nvPicPr>
        <p:blipFill>
          <a:blip r:embed="rId2"/>
          <a:srcRect/>
          <a:stretch>
            <a:fillRect/>
          </a:stretch>
        </p:blipFill>
        <p:spPr>
          <a:xfrm>
            <a:off x="10199249" y="1"/>
            <a:ext cx="1914263" cy="1916659"/>
          </a:xfrm>
          <a:prstGeom prst="rect">
            <a:avLst/>
          </a:prstGeom>
        </p:spPr>
      </p:pic>
      <p:pic>
        <p:nvPicPr>
          <p:cNvPr id="8" name="Picture 8"/>
          <p:cNvPicPr>
            <a:picLocks noChangeAspect="1"/>
          </p:cNvPicPr>
          <p:nvPr/>
        </p:nvPicPr>
        <p:blipFill>
          <a:blip r:embed="rId3"/>
          <a:srcRect/>
          <a:stretch>
            <a:fillRect/>
          </a:stretch>
        </p:blipFill>
        <p:spPr>
          <a:xfrm>
            <a:off x="9945330" y="4143160"/>
            <a:ext cx="2168181" cy="2620159"/>
          </a:xfrm>
          <a:prstGeom prst="rect">
            <a:avLst/>
          </a:prstGeom>
        </p:spPr>
      </p:pic>
      <p:pic>
        <p:nvPicPr>
          <p:cNvPr id="10" name="Picture 10"/>
          <p:cNvPicPr>
            <a:picLocks noChangeAspect="1"/>
          </p:cNvPicPr>
          <p:nvPr/>
        </p:nvPicPr>
        <p:blipFill>
          <a:blip r:embed="rId4"/>
          <a:srcRect/>
          <a:stretch>
            <a:fillRect/>
          </a:stretch>
        </p:blipFill>
        <p:spPr>
          <a:xfrm>
            <a:off x="0" y="0"/>
            <a:ext cx="2188102" cy="2486480"/>
          </a:xfrm>
          <a:prstGeom prst="rect">
            <a:avLst/>
          </a:prstGeom>
        </p:spPr>
      </p:pic>
      <p:sp>
        <p:nvSpPr>
          <p:cNvPr id="11" name="TextBox 11"/>
          <p:cNvSpPr txBox="1"/>
          <p:nvPr/>
        </p:nvSpPr>
        <p:spPr>
          <a:xfrm>
            <a:off x="2150087" y="837723"/>
            <a:ext cx="9112935" cy="1654299"/>
          </a:xfrm>
          <a:prstGeom prst="rect">
            <a:avLst/>
          </a:prstGeom>
        </p:spPr>
        <p:txBody>
          <a:bodyPr lIns="0" tIns="0" rIns="0" bIns="0" rtlCol="0" anchor="t">
            <a:spAutoFit/>
          </a:bodyPr>
          <a:lstStyle/>
          <a:p>
            <a:pPr marL="0" marR="0" lvl="0" indent="0" algn="l" defTabSz="609539" rtl="0" eaLnBrk="1" fontAlgn="auto" latinLnBrk="0" hangingPunct="1">
              <a:lnSpc>
                <a:spcPts val="4346"/>
              </a:lnSpc>
              <a:spcBef>
                <a:spcPts val="0"/>
              </a:spcBef>
              <a:spcAft>
                <a:spcPts val="0"/>
              </a:spcAft>
              <a:buClrTx/>
              <a:buSzTx/>
              <a:buFontTx/>
              <a:buNone/>
              <a:tabLst/>
              <a:defRPr/>
            </a:pPr>
            <a:r>
              <a:rPr kumimoji="0" lang="en-US" sz="3950" b="0" i="0" u="none" strike="noStrike" kern="1200" cap="none" spc="-39"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Thứ</a:t>
            </a:r>
            <a:r>
              <a:rPr kumimoji="0" lang="en-US" sz="3950" b="0" i="0" u="none" strike="noStrike" kern="1200" cap="none" spc="-39"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3950" b="0" i="0" u="none" strike="noStrike" kern="1200" cap="none" spc="-39"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sáu</a:t>
            </a:r>
            <a:r>
              <a:rPr kumimoji="0" lang="en-US" sz="3950" b="0" i="0" u="none" strike="noStrike" kern="1200" cap="none" spc="-39"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3950" b="0" i="0" u="none" strike="noStrike" kern="1200" cap="none" spc="-39"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ngày</a:t>
            </a:r>
            <a:r>
              <a:rPr kumimoji="0" lang="en-US" sz="3950" b="0" i="0" u="none" strike="noStrike" kern="1200" cap="none" spc="-39"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9 </a:t>
            </a:r>
            <a:r>
              <a:rPr kumimoji="0" lang="en-US" sz="3950" b="0" i="0" u="none" strike="noStrike" kern="1200" cap="none" spc="-39"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tháng</a:t>
            </a:r>
            <a:r>
              <a:rPr kumimoji="0" lang="en-US" sz="3950" b="0" i="0" u="none" strike="noStrike" kern="1200" cap="none" spc="-39"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12 </a:t>
            </a:r>
            <a:r>
              <a:rPr kumimoji="0" lang="en-US" sz="3950" b="0" i="0" u="none" strike="noStrike" kern="1200" cap="none" spc="-39"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năm</a:t>
            </a:r>
            <a:r>
              <a:rPr kumimoji="0" lang="en-US" sz="3950" b="0" i="0" u="none" strike="noStrike" kern="1200" cap="none" spc="-39"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2022</a:t>
            </a:r>
          </a:p>
          <a:p>
            <a:pPr marL="0" marR="0" lvl="0" indent="0" algn="l" defTabSz="609539" rtl="0" eaLnBrk="1" fontAlgn="auto" latinLnBrk="0" hangingPunct="1">
              <a:lnSpc>
                <a:spcPts val="4346"/>
              </a:lnSpc>
              <a:spcBef>
                <a:spcPts val="0"/>
              </a:spcBef>
              <a:spcAft>
                <a:spcPts val="0"/>
              </a:spcAft>
              <a:buClrTx/>
              <a:buSzTx/>
              <a:buFontTx/>
              <a:buNone/>
              <a:tabLst/>
              <a:defRPr/>
            </a:pPr>
            <a:endParaRPr kumimoji="0" lang="en-US" sz="3950" b="0" i="0" u="none" strike="noStrike" kern="1200" cap="none" spc="-39"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l" defTabSz="609539" rtl="0" eaLnBrk="1" fontAlgn="auto" latinLnBrk="0" hangingPunct="1">
              <a:lnSpc>
                <a:spcPts val="4346"/>
              </a:lnSpc>
              <a:spcBef>
                <a:spcPts val="0"/>
              </a:spcBef>
              <a:spcAft>
                <a:spcPts val="0"/>
              </a:spcAft>
              <a:buClrTx/>
              <a:buSzTx/>
              <a:buFontTx/>
              <a:buNone/>
              <a:tabLst/>
              <a:defRPr/>
            </a:pPr>
            <a:endParaRPr kumimoji="0" lang="en-US" sz="3950" b="0" i="0" u="none" strike="noStrike" kern="1200" cap="none" spc="-39" normalizeH="0" baseline="0" noProof="0" dirty="0">
              <a:ln>
                <a:noFill/>
              </a:ln>
              <a:solidFill>
                <a:srgbClr val="FFFFFF"/>
              </a:solidFill>
              <a:effectLst/>
              <a:uLnTx/>
              <a:uFillTx/>
              <a:latin typeface="Repo Black"/>
              <a:ea typeface="+mn-ea"/>
              <a:cs typeface="+mn-cs"/>
            </a:endParaRPr>
          </a:p>
        </p:txBody>
      </p:sp>
      <p:grpSp>
        <p:nvGrpSpPr>
          <p:cNvPr id="12" name="Group 5">
            <a:extLst>
              <a:ext uri="{FF2B5EF4-FFF2-40B4-BE49-F238E27FC236}">
                <a16:creationId xmlns:a16="http://schemas.microsoft.com/office/drawing/2014/main" id="{7DCD9EE2-D3CF-5F0C-3A62-85D9A3009B07}"/>
              </a:ext>
            </a:extLst>
          </p:cNvPr>
          <p:cNvGrpSpPr>
            <a:grpSpLocks noChangeAspect="1"/>
          </p:cNvGrpSpPr>
          <p:nvPr/>
        </p:nvGrpSpPr>
        <p:grpSpPr>
          <a:xfrm>
            <a:off x="613102" y="838200"/>
            <a:ext cx="961898" cy="961895"/>
            <a:chOff x="0" y="0"/>
            <a:chExt cx="6350000" cy="6349975"/>
          </a:xfrm>
        </p:grpSpPr>
        <p:sp>
          <p:nvSpPr>
            <p:cNvPr id="13" name="Freeform 6">
              <a:extLst>
                <a:ext uri="{FF2B5EF4-FFF2-40B4-BE49-F238E27FC236}">
                  <a16:creationId xmlns:a16="http://schemas.microsoft.com/office/drawing/2014/main" id="{57C590DC-9CD3-5B2D-A801-9B375C066AF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a:stretch>
            </a:blipFill>
          </p:spPr>
        </p:sp>
      </p:grpSp>
      <p:pic>
        <p:nvPicPr>
          <p:cNvPr id="6" name="Picture 5"/>
          <p:cNvPicPr>
            <a:picLocks noChangeAspect="1"/>
          </p:cNvPicPr>
          <p:nvPr/>
        </p:nvPicPr>
        <p:blipFill rotWithShape="1">
          <a:blip r:embed="rId6"/>
          <a:srcRect b="22064"/>
          <a:stretch/>
        </p:blipFill>
        <p:spPr>
          <a:xfrm>
            <a:off x="2362200" y="2119603"/>
            <a:ext cx="6049219" cy="1461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1"/>
          <p:cNvSpPr txBox="1"/>
          <p:nvPr/>
        </p:nvSpPr>
        <p:spPr>
          <a:xfrm>
            <a:off x="5017355" y="1738698"/>
            <a:ext cx="2421913" cy="644407"/>
          </a:xfrm>
          <a:prstGeom prst="rect">
            <a:avLst/>
          </a:prstGeom>
        </p:spPr>
        <p:txBody>
          <a:bodyPr wrap="square" lIns="0" tIns="0" rIns="0" bIns="0" rtlCol="0" anchor="t">
            <a:spAutoFit/>
          </a:bodyPr>
          <a:lstStyle/>
          <a:p>
            <a:pPr marL="0" marR="0" lvl="0" indent="0" algn="l" defTabSz="609539" rtl="0" eaLnBrk="1" fontAlgn="auto" latinLnBrk="0" hangingPunct="1">
              <a:lnSpc>
                <a:spcPts val="4346"/>
              </a:lnSpc>
              <a:spcBef>
                <a:spcPts val="0"/>
              </a:spcBef>
              <a:spcAft>
                <a:spcPts val="0"/>
              </a:spcAft>
              <a:buClrTx/>
              <a:buSzTx/>
              <a:buFontTx/>
              <a:buNone/>
              <a:tabLst/>
              <a:defRPr/>
            </a:pPr>
            <a:r>
              <a:rPr kumimoji="0" lang="en-US" sz="6000" b="1" i="0" u="sng" strike="noStrike" kern="1200" cap="none" spc="-39" normalizeH="0" baseline="0" noProof="0" dirty="0" err="1">
                <a:ln>
                  <a:noFill/>
                </a:ln>
                <a:solidFill>
                  <a:srgbClr val="ED1FC1"/>
                </a:solidFill>
                <a:effectLst/>
                <a:uLnTx/>
                <a:uFillTx/>
                <a:latin typeface="Great Vibes" pitchFamily="2" charset="0"/>
                <a:ea typeface="+mn-ea"/>
                <a:cs typeface="+mn-cs"/>
              </a:rPr>
              <a:t>Đạo</a:t>
            </a:r>
            <a:r>
              <a:rPr kumimoji="0" lang="en-US" sz="6000" b="1" i="0" u="sng" strike="noStrike" kern="1200" cap="none" spc="-39" normalizeH="0" baseline="0" noProof="0" dirty="0">
                <a:ln>
                  <a:noFill/>
                </a:ln>
                <a:solidFill>
                  <a:srgbClr val="ED1FC1"/>
                </a:solidFill>
                <a:effectLst/>
                <a:uLnTx/>
                <a:uFillTx/>
                <a:latin typeface="Great Vibes" pitchFamily="2" charset="0"/>
                <a:ea typeface="+mn-ea"/>
                <a:cs typeface="+mn-cs"/>
              </a:rPr>
              <a:t> </a:t>
            </a:r>
            <a:r>
              <a:rPr kumimoji="0" lang="en-US" sz="6000" b="1" i="0" u="sng" strike="noStrike" kern="1200" cap="none" spc="-39" normalizeH="0" baseline="0" noProof="0" dirty="0" err="1">
                <a:ln>
                  <a:noFill/>
                </a:ln>
                <a:solidFill>
                  <a:srgbClr val="ED1FC1"/>
                </a:solidFill>
                <a:effectLst/>
                <a:uLnTx/>
                <a:uFillTx/>
                <a:latin typeface="Great Vibes" pitchFamily="2" charset="0"/>
                <a:ea typeface="+mn-ea"/>
                <a:cs typeface="+mn-cs"/>
              </a:rPr>
              <a:t>đức</a:t>
            </a:r>
            <a:endParaRPr kumimoji="0" lang="en-US" sz="6000" b="1" i="0" u="sng" strike="noStrike" kern="1200" cap="none" spc="-39" normalizeH="0" baseline="0" noProof="0" dirty="0">
              <a:ln>
                <a:noFill/>
              </a:ln>
              <a:solidFill>
                <a:srgbClr val="ED1FC1"/>
              </a:solidFill>
              <a:effectLst/>
              <a:uLnTx/>
              <a:uFillTx/>
              <a:latin typeface="Great Vibes" pitchFamily="2" charset="0"/>
              <a:ea typeface="+mn-ea"/>
              <a:cs typeface="+mn-cs"/>
            </a:endParaRPr>
          </a:p>
        </p:txBody>
      </p:sp>
      <p:pic>
        <p:nvPicPr>
          <p:cNvPr id="1026" name="Picture 2" descr="Kho từ vựng về các bộ phận trên cơ thể bằng tiếng anh đầy đủ nhấ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0000" l="8000" r="90000">
                        <a14:foregroundMark x1="47167" y1="66571" x2="47167" y2="66571"/>
                        <a14:foregroundMark x1="47667" y1="64286" x2="47667" y2="64286"/>
                        <a14:foregroundMark x1="52833" y1="59143" x2="52833" y2="59143"/>
                        <a14:foregroundMark x1="21667" y1="60000" x2="21667" y2="60000"/>
                        <a14:foregroundMark x1="23667" y1="57143" x2="23667" y2="57143"/>
                        <a14:foregroundMark x1="24167" y1="56286" x2="24167" y2="56286"/>
                        <a14:foregroundMark x1="24167" y1="56286" x2="24167" y2="56286"/>
                        <a14:foregroundMark x1="18667" y1="55714" x2="18667" y2="55714"/>
                        <a14:foregroundMark x1="37833" y1="65143" x2="37833" y2="65143"/>
                        <a14:foregroundMark x1="23667" y1="44571" x2="23667" y2="44571"/>
                        <a14:foregroundMark x1="25833" y1="21143" x2="25833" y2="21143"/>
                        <a14:foregroundMark x1="25000" y1="8000" x2="25000" y2="8000"/>
                        <a14:foregroundMark x1="25000" y1="8000" x2="25000" y2="8000"/>
                        <a14:foregroundMark x1="25000" y1="8000" x2="25000" y2="8000"/>
                        <a14:foregroundMark x1="31833" y1="16857" x2="31833" y2="16857"/>
                        <a14:foregroundMark x1="34833" y1="22571" x2="34833" y2="22571"/>
                        <a14:foregroundMark x1="60000" y1="26286" x2="60000" y2="26286"/>
                        <a14:foregroundMark x1="66000" y1="23429" x2="66000" y2="23429"/>
                        <a14:foregroundMark x1="57833" y1="23429" x2="57833" y2="23429"/>
                        <a14:foregroundMark x1="57833" y1="23429" x2="57833" y2="23429"/>
                        <a14:foregroundMark x1="57833" y1="25429" x2="57833" y2="25429"/>
                        <a14:foregroundMark x1="57833" y1="25429" x2="57833" y2="25429"/>
                      </a14:backgroundRemoval>
                    </a14:imgEffect>
                  </a14:imgLayer>
                </a14:imgProps>
              </a:ext>
              <a:ext uri="{28A0092B-C50C-407E-A947-70E740481C1C}">
                <a14:useLocalDpi xmlns:a14="http://schemas.microsoft.com/office/drawing/2010/main" val="0"/>
              </a:ext>
            </a:extLst>
          </a:blip>
          <a:srcRect/>
          <a:stretch>
            <a:fillRect/>
          </a:stretch>
        </p:blipFill>
        <p:spPr bwMode="auto">
          <a:xfrm>
            <a:off x="-349007" y="4893158"/>
            <a:ext cx="3848014" cy="224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p:cNvSpPr txBox="1"/>
          <p:nvPr/>
        </p:nvSpPr>
        <p:spPr>
          <a:xfrm>
            <a:off x="2057400" y="4114800"/>
            <a:ext cx="6479893" cy="721351"/>
          </a:xfrm>
          <a:prstGeom prst="rect">
            <a:avLst/>
          </a:prstGeom>
        </p:spPr>
        <p:txBody>
          <a:bodyPr wrap="square" lIns="0" tIns="0" rIns="0" bIns="0" rtlCol="0" anchor="t">
            <a:spAutoFit/>
          </a:bodyPr>
          <a:lstStyle/>
          <a:p>
            <a:pPr marL="0" marR="0" lvl="0" indent="0" algn="l" defTabSz="609539" rtl="0" eaLnBrk="1" fontAlgn="auto" latinLnBrk="0" hangingPunct="1">
              <a:lnSpc>
                <a:spcPts val="4346"/>
              </a:lnSpc>
              <a:spcBef>
                <a:spcPts val="0"/>
              </a:spcBef>
              <a:spcAft>
                <a:spcPts val="0"/>
              </a:spcAft>
              <a:buClrTx/>
              <a:buSzTx/>
              <a:buFontTx/>
              <a:buNone/>
              <a:tabLst/>
              <a:defRPr/>
            </a:pPr>
            <a:r>
              <a:rPr kumimoji="0" lang="en-US" sz="8000" b="1" i="0" u="none" strike="noStrike" kern="1200" cap="none" spc="-39" normalizeH="0" baseline="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Bài</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5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Giữ</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lời</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hứa</a:t>
            </a:r>
            <a:endParaRPr kumimoji="0" lang="en-US" sz="8000" b="1" i="0" u="none" strike="noStrike" kern="1200" cap="none" spc="-39" normalizeH="0" baseline="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5286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1282"/>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4" name="Rectangle 3"/>
          <p:cNvSpPr/>
          <p:nvPr/>
        </p:nvSpPr>
        <p:spPr>
          <a:xfrm>
            <a:off x="3505200" y="381000"/>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7" name="Group 6"/>
          <p:cNvGrpSpPr/>
          <p:nvPr/>
        </p:nvGrpSpPr>
        <p:grpSpPr>
          <a:xfrm>
            <a:off x="2753053" y="293757"/>
            <a:ext cx="779855" cy="707886"/>
            <a:chOff x="2753053" y="293757"/>
            <a:chExt cx="779855" cy="707886"/>
          </a:xfrm>
        </p:grpSpPr>
        <p:sp>
          <p:nvSpPr>
            <p:cNvPr id="5" name="Oval 4"/>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 name="Rectangle 9"/>
          <p:cNvSpPr/>
          <p:nvPr/>
        </p:nvSpPr>
        <p:spPr>
          <a:xfrm>
            <a:off x="5392800" y="2131542"/>
            <a:ext cx="1755609"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1FC1"/>
                </a:solidFill>
                <a:effectLst/>
                <a:uLnTx/>
                <a:uFillTx/>
                <a:latin typeface="Times New Roman" panose="02020603050405020304" pitchFamily="18" charset="0"/>
                <a:ea typeface="Tahoma" panose="020B0604030504040204" pitchFamily="34" charset="0"/>
                <a:cs typeface="Times New Roman" panose="02020603050405020304" pitchFamily="18" charset="0"/>
              </a:rPr>
              <a:t>LỜI HỨA</a:t>
            </a:r>
          </a:p>
        </p:txBody>
      </p:sp>
      <p:pic>
        <p:nvPicPr>
          <p:cNvPr id="9" name="Picture 8"/>
          <p:cNvPicPr>
            <a:picLocks noChangeAspect="1"/>
          </p:cNvPicPr>
          <p:nvPr/>
        </p:nvPicPr>
        <p:blipFill rotWithShape="1">
          <a:blip r:embed="rId4"/>
          <a:srcRect t="3735"/>
          <a:stretch/>
        </p:blipFill>
        <p:spPr>
          <a:xfrm>
            <a:off x="2732271" y="2362200"/>
            <a:ext cx="7755779" cy="3988219"/>
          </a:xfrm>
          <a:prstGeom prst="rect">
            <a:avLst/>
          </a:prstGeom>
          <a:ln>
            <a:noFill/>
          </a:ln>
          <a:effectLst>
            <a:softEdge rad="112500"/>
          </a:effectLst>
        </p:spPr>
      </p:pic>
      <p:pic>
        <p:nvPicPr>
          <p:cNvPr id="13" name="Picture 12"/>
          <p:cNvPicPr>
            <a:picLocks noChangeAspect="1"/>
          </p:cNvPicPr>
          <p:nvPr/>
        </p:nvPicPr>
        <p:blipFill>
          <a:blip r:embed="rId5"/>
          <a:stretch>
            <a:fillRect/>
          </a:stretch>
        </p:blipFill>
        <p:spPr>
          <a:xfrm>
            <a:off x="10378463" y="5864129"/>
            <a:ext cx="1661137" cy="920941"/>
          </a:xfrm>
          <a:prstGeom prst="rect">
            <a:avLst/>
          </a:prstGeom>
        </p:spPr>
      </p:pic>
      <p:sp>
        <p:nvSpPr>
          <p:cNvPr id="14" name="Rectangle 13"/>
          <p:cNvSpPr/>
          <p:nvPr/>
        </p:nvSpPr>
        <p:spPr>
          <a:xfrm>
            <a:off x="2874542" y="1219200"/>
            <a:ext cx="7277954"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Kể</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hỏi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0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0"/>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4" name="Rectangle 3"/>
          <p:cNvSpPr/>
          <p:nvPr/>
        </p:nvSpPr>
        <p:spPr>
          <a:xfrm>
            <a:off x="3505200" y="381000"/>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7" name="Group 6"/>
          <p:cNvGrpSpPr/>
          <p:nvPr/>
        </p:nvGrpSpPr>
        <p:grpSpPr>
          <a:xfrm>
            <a:off x="2753053" y="293757"/>
            <a:ext cx="779855" cy="707886"/>
            <a:chOff x="2753053" y="293757"/>
            <a:chExt cx="779855" cy="707886"/>
          </a:xfrm>
        </p:grpSpPr>
        <p:sp>
          <p:nvSpPr>
            <p:cNvPr id="5" name="Oval 4"/>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 name="Rectangle 9"/>
          <p:cNvSpPr/>
          <p:nvPr/>
        </p:nvSpPr>
        <p:spPr>
          <a:xfrm>
            <a:off x="5392800" y="2131542"/>
            <a:ext cx="1755609"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1FC1"/>
                </a:solidFill>
                <a:effectLst/>
                <a:uLnTx/>
                <a:uFillTx/>
                <a:latin typeface="Times New Roman" panose="02020603050405020304" pitchFamily="18" charset="0"/>
                <a:ea typeface="Tahoma" panose="020B0604030504040204" pitchFamily="34" charset="0"/>
                <a:cs typeface="Times New Roman" panose="02020603050405020304" pitchFamily="18" charset="0"/>
              </a:rPr>
              <a:t>LỜI HỨA</a:t>
            </a:r>
          </a:p>
        </p:txBody>
      </p:sp>
      <p:pic>
        <p:nvPicPr>
          <p:cNvPr id="12" name="Picture 11"/>
          <p:cNvPicPr>
            <a:picLocks noChangeAspect="1"/>
          </p:cNvPicPr>
          <p:nvPr/>
        </p:nvPicPr>
        <p:blipFill>
          <a:blip r:embed="rId4"/>
          <a:stretch>
            <a:fillRect/>
          </a:stretch>
        </p:blipFill>
        <p:spPr>
          <a:xfrm>
            <a:off x="3276600" y="2514600"/>
            <a:ext cx="6104239" cy="4102443"/>
          </a:xfrm>
          <a:prstGeom prst="rect">
            <a:avLst/>
          </a:prstGeom>
        </p:spPr>
      </p:pic>
      <p:pic>
        <p:nvPicPr>
          <p:cNvPr id="13" name="Picture 12"/>
          <p:cNvPicPr>
            <a:picLocks noChangeAspect="1"/>
          </p:cNvPicPr>
          <p:nvPr/>
        </p:nvPicPr>
        <p:blipFill>
          <a:blip r:embed="rId5"/>
          <a:stretch>
            <a:fillRect/>
          </a:stretch>
        </p:blipFill>
        <p:spPr>
          <a:xfrm>
            <a:off x="10378463" y="5864129"/>
            <a:ext cx="1661137" cy="920941"/>
          </a:xfrm>
          <a:prstGeom prst="rect">
            <a:avLst/>
          </a:prstGeom>
        </p:spPr>
      </p:pic>
      <p:sp>
        <p:nvSpPr>
          <p:cNvPr id="14" name="Rectangle 13"/>
          <p:cNvSpPr/>
          <p:nvPr/>
        </p:nvSpPr>
        <p:spPr>
          <a:xfrm>
            <a:off x="2874542" y="1219200"/>
            <a:ext cx="7277954"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Kể</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hỏi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0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0"/>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4" name="Rectangle 3"/>
          <p:cNvSpPr/>
          <p:nvPr/>
        </p:nvSpPr>
        <p:spPr>
          <a:xfrm>
            <a:off x="3505200" y="76200"/>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7" name="Group 6"/>
          <p:cNvGrpSpPr/>
          <p:nvPr/>
        </p:nvGrpSpPr>
        <p:grpSpPr>
          <a:xfrm>
            <a:off x="2753053" y="-76200"/>
            <a:ext cx="779855" cy="761800"/>
            <a:chOff x="2753053" y="293757"/>
            <a:chExt cx="779855" cy="707886"/>
          </a:xfrm>
        </p:grpSpPr>
        <p:sp>
          <p:nvSpPr>
            <p:cNvPr id="5" name="Oval 4"/>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 name="Rectangle 9"/>
          <p:cNvSpPr/>
          <p:nvPr/>
        </p:nvSpPr>
        <p:spPr>
          <a:xfrm>
            <a:off x="4953000" y="990600"/>
            <a:ext cx="1755609" cy="523220"/>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1FC1"/>
                </a:solidFill>
                <a:effectLst/>
                <a:uLnTx/>
                <a:uFillTx/>
                <a:latin typeface="Times New Roman" panose="02020603050405020304" pitchFamily="18" charset="0"/>
                <a:ea typeface="Tahoma" panose="020B0604030504040204" pitchFamily="34" charset="0"/>
                <a:cs typeface="Times New Roman" panose="02020603050405020304" pitchFamily="18" charset="0"/>
              </a:rPr>
              <a:t>LỜI HỨA</a:t>
            </a:r>
          </a:p>
        </p:txBody>
      </p:sp>
      <p:pic>
        <p:nvPicPr>
          <p:cNvPr id="12" name="Picture 11"/>
          <p:cNvPicPr>
            <a:picLocks noChangeAspect="1"/>
          </p:cNvPicPr>
          <p:nvPr/>
        </p:nvPicPr>
        <p:blipFill>
          <a:blip r:embed="rId4"/>
          <a:stretch>
            <a:fillRect/>
          </a:stretch>
        </p:blipFill>
        <p:spPr>
          <a:xfrm>
            <a:off x="7308955" y="3657600"/>
            <a:ext cx="4883045" cy="2959443"/>
          </a:xfrm>
          <a:prstGeom prst="rect">
            <a:avLst/>
          </a:prstGeom>
        </p:spPr>
      </p:pic>
      <p:sp>
        <p:nvSpPr>
          <p:cNvPr id="14" name="Rectangle 13"/>
          <p:cNvSpPr/>
          <p:nvPr/>
        </p:nvSpPr>
        <p:spPr>
          <a:xfrm>
            <a:off x="2590800" y="543580"/>
            <a:ext cx="7277954"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Kể</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hỏi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0B8D06B-3EE5-FD6D-955D-E9F91D271B2B}"/>
              </a:ext>
            </a:extLst>
          </p:cNvPr>
          <p:cNvPicPr>
            <a:picLocks noChangeAspect="1"/>
          </p:cNvPicPr>
          <p:nvPr/>
        </p:nvPicPr>
        <p:blipFill rotWithShape="1">
          <a:blip r:embed="rId5"/>
          <a:srcRect t="3735"/>
          <a:stretch/>
        </p:blipFill>
        <p:spPr>
          <a:xfrm>
            <a:off x="762000" y="3800633"/>
            <a:ext cx="7010400" cy="2816410"/>
          </a:xfrm>
          <a:prstGeom prst="rect">
            <a:avLst/>
          </a:prstGeom>
          <a:ln>
            <a:noFill/>
          </a:ln>
          <a:effectLst>
            <a:softEdge rad="112500"/>
          </a:effectLst>
        </p:spPr>
      </p:pic>
      <p:pic>
        <p:nvPicPr>
          <p:cNvPr id="9" name="Picture 8">
            <a:extLst>
              <a:ext uri="{FF2B5EF4-FFF2-40B4-BE49-F238E27FC236}">
                <a16:creationId xmlns:a16="http://schemas.microsoft.com/office/drawing/2014/main" id="{06E9A9E1-1076-5072-CD75-E2B5D9AEC722}"/>
              </a:ext>
            </a:extLst>
          </p:cNvPr>
          <p:cNvPicPr>
            <a:picLocks noChangeAspect="1"/>
          </p:cNvPicPr>
          <p:nvPr/>
        </p:nvPicPr>
        <p:blipFill>
          <a:blip r:embed="rId6"/>
          <a:stretch>
            <a:fillRect/>
          </a:stretch>
        </p:blipFill>
        <p:spPr>
          <a:xfrm>
            <a:off x="7053382" y="990600"/>
            <a:ext cx="4833818" cy="2577059"/>
          </a:xfrm>
          <a:prstGeom prst="rect">
            <a:avLst/>
          </a:prstGeom>
        </p:spPr>
      </p:pic>
      <p:pic>
        <p:nvPicPr>
          <p:cNvPr id="11" name="Picture 10">
            <a:extLst>
              <a:ext uri="{FF2B5EF4-FFF2-40B4-BE49-F238E27FC236}">
                <a16:creationId xmlns:a16="http://schemas.microsoft.com/office/drawing/2014/main" id="{F351A590-3465-9590-AF43-6965A0D33836}"/>
              </a:ext>
            </a:extLst>
          </p:cNvPr>
          <p:cNvPicPr>
            <a:picLocks noChangeAspect="1"/>
          </p:cNvPicPr>
          <p:nvPr/>
        </p:nvPicPr>
        <p:blipFill>
          <a:blip r:embed="rId7"/>
          <a:stretch>
            <a:fillRect/>
          </a:stretch>
        </p:blipFill>
        <p:spPr>
          <a:xfrm>
            <a:off x="609601" y="1371600"/>
            <a:ext cx="5638800" cy="2429033"/>
          </a:xfrm>
          <a:prstGeom prst="rect">
            <a:avLst/>
          </a:prstGeom>
        </p:spPr>
      </p:pic>
    </p:spTree>
    <p:extLst>
      <p:ext uri="{BB962C8B-B14F-4D97-AF65-F5344CB8AC3E}">
        <p14:creationId xmlns:p14="http://schemas.microsoft.com/office/powerpoint/2010/main" val="159509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4" name="Rectangle 3"/>
          <p:cNvSpPr/>
          <p:nvPr/>
        </p:nvSpPr>
        <p:spPr>
          <a:xfrm>
            <a:off x="3552808" y="239643"/>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7" name="Group 6"/>
          <p:cNvGrpSpPr/>
          <p:nvPr/>
        </p:nvGrpSpPr>
        <p:grpSpPr>
          <a:xfrm>
            <a:off x="2800661" y="152400"/>
            <a:ext cx="779855" cy="707886"/>
            <a:chOff x="2753053" y="293757"/>
            <a:chExt cx="779855" cy="707886"/>
          </a:xfrm>
        </p:grpSpPr>
        <p:sp>
          <p:nvSpPr>
            <p:cNvPr id="5" name="Oval 4"/>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9" name="Group 18"/>
          <p:cNvGrpSpPr/>
          <p:nvPr/>
        </p:nvGrpSpPr>
        <p:grpSpPr>
          <a:xfrm>
            <a:off x="2861377" y="1547455"/>
            <a:ext cx="6739823" cy="3862745"/>
            <a:chOff x="2776865" y="2461855"/>
            <a:chExt cx="6739823" cy="3862745"/>
          </a:xfrm>
        </p:grpSpPr>
        <p:pic>
          <p:nvPicPr>
            <p:cNvPr id="15" name="Picture 14"/>
            <p:cNvPicPr>
              <a:picLocks noChangeAspect="1"/>
            </p:cNvPicPr>
            <p:nvPr/>
          </p:nvPicPr>
          <p:blipFill>
            <a:blip r:embed="rId4"/>
            <a:stretch>
              <a:fillRect/>
            </a:stretch>
          </p:blipFill>
          <p:spPr>
            <a:xfrm>
              <a:off x="2776865" y="2819400"/>
              <a:ext cx="6739823" cy="3505200"/>
            </a:xfrm>
            <a:prstGeom prst="rect">
              <a:avLst/>
            </a:prstGeom>
          </p:spPr>
        </p:pic>
        <p:sp>
          <p:nvSpPr>
            <p:cNvPr id="17" name="Oval Callout 16"/>
            <p:cNvSpPr/>
            <p:nvPr/>
          </p:nvSpPr>
          <p:spPr>
            <a:xfrm>
              <a:off x="5867400" y="2461855"/>
              <a:ext cx="2895600" cy="1424345"/>
            </a:xfrm>
            <a:prstGeom prst="wedgeEllipseCallout">
              <a:avLst>
                <a:gd name="adj1" fmla="val -36144"/>
                <a:gd name="adj2" fmla="val 71591"/>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43934" y="2819400"/>
              <a:ext cx="2871466" cy="954107"/>
            </a:xfrm>
            <a:prstGeom prst="rect">
              <a:avLst/>
            </a:prstGeom>
          </p:spPr>
          <p:txBody>
            <a:bodyPr wrap="square">
              <a:spAutoFit/>
            </a:bodyPr>
            <a:lstStyle/>
            <a:p>
              <a:pPr algn="ctr"/>
              <a:r>
                <a:rPr lang="vi-VN" sz="2800" b="1" dirty="0">
                  <a:solidFill>
                    <a:srgbClr val="0070C0"/>
                  </a:solidFill>
                  <a:latin typeface="+mj-lt"/>
                </a:rPr>
                <a:t>Cậu bé được </a:t>
              </a:r>
              <a:endParaRPr lang="en-US" sz="2800" b="1" dirty="0">
                <a:solidFill>
                  <a:srgbClr val="0070C0"/>
                </a:solidFill>
                <a:latin typeface="+mj-lt"/>
              </a:endParaRPr>
            </a:p>
            <a:p>
              <a:pPr algn="ctr"/>
              <a:r>
                <a:rPr lang="vi-VN" sz="2800" b="1" dirty="0">
                  <a:solidFill>
                    <a:srgbClr val="0070C0"/>
                  </a:solidFill>
                  <a:latin typeface="+mj-lt"/>
                </a:rPr>
                <a:t>giao nhiệm vụ gì?</a:t>
              </a:r>
              <a:endParaRPr lang="en-US" sz="2800" b="1" dirty="0">
                <a:solidFill>
                  <a:srgbClr val="0070C0"/>
                </a:solidFill>
                <a:latin typeface="+mj-lt"/>
              </a:endParaRPr>
            </a:p>
          </p:txBody>
        </p:sp>
      </p:grpSp>
      <p:sp>
        <p:nvSpPr>
          <p:cNvPr id="20" name="TextBox 19">
            <a:extLst>
              <a:ext uri="{FF2B5EF4-FFF2-40B4-BE49-F238E27FC236}">
                <a16:creationId xmlns:a16="http://schemas.microsoft.com/office/drawing/2014/main" id="{F14ACF4B-1FD9-B39F-BC8C-4021E83304F3}"/>
              </a:ext>
            </a:extLst>
          </p:cNvPr>
          <p:cNvSpPr txBox="1"/>
          <p:nvPr/>
        </p:nvSpPr>
        <p:spPr>
          <a:xfrm>
            <a:off x="3522460" y="5683784"/>
            <a:ext cx="7602740" cy="1055608"/>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r>
              <a:rPr lang="vi-VN" sz="2800" b="1" dirty="0">
                <a:solidFill>
                  <a:srgbClr val="FF0000"/>
                </a:solidFill>
                <a:latin typeface="+mj-lt"/>
              </a:rPr>
              <a:t>Cậu bé chơi trò đánh trận giả với các bạn,</a:t>
            </a:r>
            <a:endParaRPr lang="en-US" sz="2800" b="1" dirty="0">
              <a:solidFill>
                <a:srgbClr val="FF0000"/>
              </a:solidFill>
              <a:latin typeface="+mj-lt"/>
            </a:endParaRPr>
          </a:p>
          <a:p>
            <a:r>
              <a:rPr lang="vi-VN" sz="2800" b="1" dirty="0">
                <a:solidFill>
                  <a:srgbClr val="FF0000"/>
                </a:solidFill>
                <a:latin typeface="+mj-lt"/>
              </a:rPr>
              <a:t>được giao nhiệm vụ gác kho đạn.</a:t>
            </a:r>
            <a:endParaRPr lang="en-US" sz="2800" b="1" dirty="0">
              <a:solidFill>
                <a:srgbClr val="FF0000"/>
              </a:solidFill>
              <a:latin typeface="+mj-lt"/>
            </a:endParaRPr>
          </a:p>
        </p:txBody>
      </p:sp>
      <p:sp>
        <p:nvSpPr>
          <p:cNvPr id="21" name="Arrow: Right 19">
            <a:extLst>
              <a:ext uri="{FF2B5EF4-FFF2-40B4-BE49-F238E27FC236}">
                <a16:creationId xmlns:a16="http://schemas.microsoft.com/office/drawing/2014/main" id="{81AB20EB-3D76-7640-164A-71D8752BB450}"/>
              </a:ext>
            </a:extLst>
          </p:cNvPr>
          <p:cNvSpPr/>
          <p:nvPr/>
        </p:nvSpPr>
        <p:spPr>
          <a:xfrm>
            <a:off x="2818517" y="5991656"/>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922150" y="909935"/>
            <a:ext cx="7277954"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Kể</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hỏi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2790808" y="1379598"/>
            <a:ext cx="760445" cy="830202"/>
            <a:chOff x="9601200" y="5121637"/>
            <a:chExt cx="1016239" cy="1447315"/>
          </a:xfrm>
        </p:grpSpPr>
        <p:sp>
          <p:nvSpPr>
            <p:cNvPr id="29" name="Oval Callout 28"/>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869262" y="5121637"/>
              <a:ext cx="635237" cy="144731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pic>
        <p:nvPicPr>
          <p:cNvPr id="31" name="Picture 30"/>
          <p:cNvPicPr>
            <a:picLocks noChangeAspect="1"/>
          </p:cNvPicPr>
          <p:nvPr/>
        </p:nvPicPr>
        <p:blipFill>
          <a:blip r:embed="rId5"/>
          <a:stretch>
            <a:fillRect/>
          </a:stretch>
        </p:blipFill>
        <p:spPr>
          <a:xfrm>
            <a:off x="10426071" y="5864129"/>
            <a:ext cx="1661137" cy="920941"/>
          </a:xfrm>
          <a:prstGeom prst="rect">
            <a:avLst/>
          </a:prstGeom>
        </p:spPr>
      </p:pic>
    </p:spTree>
    <p:extLst>
      <p:ext uri="{BB962C8B-B14F-4D97-AF65-F5344CB8AC3E}">
        <p14:creationId xmlns:p14="http://schemas.microsoft.com/office/powerpoint/2010/main" val="226548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20" name="TextBox 19">
            <a:extLst>
              <a:ext uri="{FF2B5EF4-FFF2-40B4-BE49-F238E27FC236}">
                <a16:creationId xmlns:a16="http://schemas.microsoft.com/office/drawing/2014/main" id="{F14ACF4B-1FD9-B39F-BC8C-4021E83304F3}"/>
              </a:ext>
            </a:extLst>
          </p:cNvPr>
          <p:cNvSpPr txBox="1"/>
          <p:nvPr/>
        </p:nvSpPr>
        <p:spPr>
          <a:xfrm>
            <a:off x="2895600" y="5683784"/>
            <a:ext cx="7770540" cy="1055608"/>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r>
              <a:rPr lang="vi-VN" sz="2800" b="1" dirty="0">
                <a:solidFill>
                  <a:srgbClr val="FF0000"/>
                </a:solidFill>
                <a:latin typeface="+mj-lt"/>
                <a:ea typeface="Open Sans" panose="020B0606030504020204" pitchFamily="34" charset="0"/>
                <a:cs typeface="Open Sans" panose="020B0606030504020204" pitchFamily="34" charset="0"/>
              </a:rPr>
              <a:t>Muộn rồi mà cậu bé chưa về vì cậu đã hứa với các bạn đứng gác cho đến khi có người tới thay.</a:t>
            </a:r>
            <a:endParaRPr kumimoji="0" lang="en-US" sz="2800" b="1" i="0" u="none" strike="noStrike" kern="1200" cap="none" spc="0" normalizeH="0" baseline="0" noProof="0" dirty="0">
              <a:ln>
                <a:noFill/>
              </a:ln>
              <a:solidFill>
                <a:srgbClr val="FF0000"/>
              </a:solidFill>
              <a:effectLst/>
              <a:uLnTx/>
              <a:uFillTx/>
              <a:latin typeface="+mj-lt"/>
              <a:ea typeface="Open Sans" panose="020B0606030504020204" pitchFamily="34" charset="0"/>
              <a:cs typeface="Open Sans" panose="020B0606030504020204" pitchFamily="34" charset="0"/>
            </a:endParaRPr>
          </a:p>
        </p:txBody>
      </p:sp>
      <p:sp>
        <p:nvSpPr>
          <p:cNvPr id="21" name="Arrow: Right 19">
            <a:extLst>
              <a:ext uri="{FF2B5EF4-FFF2-40B4-BE49-F238E27FC236}">
                <a16:creationId xmlns:a16="http://schemas.microsoft.com/office/drawing/2014/main" id="{81AB20EB-3D76-7640-164A-71D8752BB450}"/>
              </a:ext>
            </a:extLst>
          </p:cNvPr>
          <p:cNvSpPr/>
          <p:nvPr/>
        </p:nvSpPr>
        <p:spPr>
          <a:xfrm>
            <a:off x="2286000" y="6011056"/>
            <a:ext cx="578737" cy="3092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p:cNvGrpSpPr/>
          <p:nvPr/>
        </p:nvGrpSpPr>
        <p:grpSpPr>
          <a:xfrm>
            <a:off x="3004043" y="1509202"/>
            <a:ext cx="8044956" cy="3977198"/>
            <a:chOff x="3004043" y="1509202"/>
            <a:chExt cx="8044956" cy="3977198"/>
          </a:xfrm>
        </p:grpSpPr>
        <p:pic>
          <p:nvPicPr>
            <p:cNvPr id="16" name="Picture 15"/>
            <p:cNvPicPr>
              <a:picLocks noChangeAspect="1"/>
            </p:cNvPicPr>
            <p:nvPr/>
          </p:nvPicPr>
          <p:blipFill rotWithShape="1">
            <a:blip r:embed="rId4"/>
            <a:srcRect t="3735"/>
            <a:stretch/>
          </p:blipFill>
          <p:spPr>
            <a:xfrm>
              <a:off x="3004043" y="1557703"/>
              <a:ext cx="7755779" cy="3928697"/>
            </a:xfrm>
            <a:prstGeom prst="rect">
              <a:avLst/>
            </a:prstGeom>
            <a:ln>
              <a:noFill/>
            </a:ln>
            <a:effectLst>
              <a:softEdge rad="112500"/>
            </a:effectLst>
          </p:spPr>
        </p:pic>
        <p:grpSp>
          <p:nvGrpSpPr>
            <p:cNvPr id="22" name="Group 21"/>
            <p:cNvGrpSpPr/>
            <p:nvPr/>
          </p:nvGrpSpPr>
          <p:grpSpPr>
            <a:xfrm>
              <a:off x="7667408" y="1509202"/>
              <a:ext cx="3381591" cy="1251619"/>
              <a:chOff x="6021795" y="1730976"/>
              <a:chExt cx="3408391" cy="1464344"/>
            </a:xfrm>
          </p:grpSpPr>
          <p:sp>
            <p:nvSpPr>
              <p:cNvPr id="23" name="Oval Callout 22"/>
              <p:cNvSpPr/>
              <p:nvPr/>
            </p:nvSpPr>
            <p:spPr>
              <a:xfrm>
                <a:off x="6021795" y="1730976"/>
                <a:ext cx="2961075" cy="1443731"/>
              </a:xfrm>
              <a:prstGeom prst="wedgeEllipseCallout">
                <a:avLst>
                  <a:gd name="adj1" fmla="val -36144"/>
                  <a:gd name="adj2" fmla="val 71591"/>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6127617" y="2079053"/>
                <a:ext cx="3302569" cy="1116267"/>
              </a:xfrm>
              <a:prstGeom prst="rect">
                <a:avLst/>
              </a:prstGeom>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mj-lt"/>
                    <a:ea typeface="Open Sans" panose="020B0606030504020204" pitchFamily="34" charset="0"/>
                    <a:cs typeface="Open Sans" panose="020B0606030504020204" pitchFamily="34" charset="0"/>
                  </a:rPr>
                  <a:t>Vì sao muộn rồi mà cậu bé chưa về?</a:t>
                </a:r>
                <a:endParaRPr kumimoji="0" lang="en-US" sz="2800" b="1" i="0" u="none" strike="noStrike" kern="1200" cap="none" spc="0" normalizeH="0" baseline="0" noProof="0" dirty="0">
                  <a:ln>
                    <a:noFill/>
                  </a:ln>
                  <a:solidFill>
                    <a:srgbClr val="0070C0"/>
                  </a:solidFill>
                  <a:effectLst/>
                  <a:uLnTx/>
                  <a:uFillTx/>
                  <a:latin typeface="+mj-lt"/>
                  <a:ea typeface="Open Sans" panose="020B0606030504020204" pitchFamily="34" charset="0"/>
                  <a:cs typeface="Open Sans" panose="020B0606030504020204" pitchFamily="34" charset="0"/>
                </a:endParaRPr>
              </a:p>
            </p:txBody>
          </p:sp>
        </p:grpSp>
      </p:grpSp>
      <p:sp>
        <p:nvSpPr>
          <p:cNvPr id="25" name="Rectangle 24"/>
          <p:cNvSpPr/>
          <p:nvPr/>
        </p:nvSpPr>
        <p:spPr>
          <a:xfrm>
            <a:off x="3505200" y="239643"/>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26" name="Group 25"/>
          <p:cNvGrpSpPr/>
          <p:nvPr/>
        </p:nvGrpSpPr>
        <p:grpSpPr>
          <a:xfrm>
            <a:off x="2753053" y="152400"/>
            <a:ext cx="779855" cy="707886"/>
            <a:chOff x="2753053" y="293757"/>
            <a:chExt cx="779855" cy="707886"/>
          </a:xfrm>
        </p:grpSpPr>
        <p:sp>
          <p:nvSpPr>
            <p:cNvPr id="27" name="Oval 26"/>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9" name="Rectangle 28"/>
          <p:cNvSpPr/>
          <p:nvPr/>
        </p:nvSpPr>
        <p:spPr>
          <a:xfrm>
            <a:off x="2874542" y="909935"/>
            <a:ext cx="7277954"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Kể</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hỏi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2743200" y="1379598"/>
            <a:ext cx="760445" cy="830202"/>
            <a:chOff x="9601200" y="5121637"/>
            <a:chExt cx="1016239" cy="1447315"/>
          </a:xfrm>
        </p:grpSpPr>
        <p:sp>
          <p:nvSpPr>
            <p:cNvPr id="31" name="Oval Callout 30"/>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869262" y="5121637"/>
              <a:ext cx="635237" cy="144731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pic>
        <p:nvPicPr>
          <p:cNvPr id="33" name="Picture 32"/>
          <p:cNvPicPr>
            <a:picLocks noChangeAspect="1"/>
          </p:cNvPicPr>
          <p:nvPr/>
        </p:nvPicPr>
        <p:blipFill>
          <a:blip r:embed="rId5"/>
          <a:stretch>
            <a:fillRect/>
          </a:stretch>
        </p:blipFill>
        <p:spPr>
          <a:xfrm>
            <a:off x="10378463" y="5864129"/>
            <a:ext cx="1661137" cy="920941"/>
          </a:xfrm>
          <a:prstGeom prst="rect">
            <a:avLst/>
          </a:prstGeom>
        </p:spPr>
      </p:pic>
    </p:spTree>
    <p:extLst>
      <p:ext uri="{BB962C8B-B14F-4D97-AF65-F5344CB8AC3E}">
        <p14:creationId xmlns:p14="http://schemas.microsoft.com/office/powerpoint/2010/main" val="175755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20" name="TextBox 19">
            <a:extLst>
              <a:ext uri="{FF2B5EF4-FFF2-40B4-BE49-F238E27FC236}">
                <a16:creationId xmlns:a16="http://schemas.microsoft.com/office/drawing/2014/main" id="{F14ACF4B-1FD9-B39F-BC8C-4021E83304F3}"/>
              </a:ext>
            </a:extLst>
          </p:cNvPr>
          <p:cNvSpPr txBox="1"/>
          <p:nvPr/>
        </p:nvSpPr>
        <p:spPr>
          <a:xfrm>
            <a:off x="3522460" y="5683784"/>
            <a:ext cx="6154940" cy="1055608"/>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r>
              <a:rPr lang="vi-VN" sz="2800" b="1" dirty="0">
                <a:solidFill>
                  <a:srgbClr val="FF0000"/>
                </a:solidFill>
                <a:latin typeface="+mj-lt"/>
                <a:ea typeface="Open Sans" panose="020B0606030504020204" pitchFamily="34" charset="0"/>
                <a:cs typeface="Open Sans" panose="020B0606030504020204" pitchFamily="34" charset="0"/>
              </a:rPr>
              <a:t>Việc làm của cậu bé thể hiên cậu bé là người biết giữ lời hứa của mình.</a:t>
            </a:r>
            <a:endParaRPr kumimoji="0" lang="en-US" sz="2800" b="1" i="0" u="none" strike="noStrike" kern="1200" cap="none" spc="0" normalizeH="0" baseline="0" noProof="0" dirty="0">
              <a:ln>
                <a:noFill/>
              </a:ln>
              <a:solidFill>
                <a:srgbClr val="FF0000"/>
              </a:solidFill>
              <a:effectLst/>
              <a:uLnTx/>
              <a:uFillTx/>
              <a:latin typeface="+mj-lt"/>
              <a:ea typeface="Open Sans" panose="020B0606030504020204" pitchFamily="34" charset="0"/>
              <a:cs typeface="Open Sans" panose="020B0606030504020204" pitchFamily="34" charset="0"/>
            </a:endParaRPr>
          </a:p>
        </p:txBody>
      </p:sp>
      <p:sp>
        <p:nvSpPr>
          <p:cNvPr id="21" name="Arrow: Right 19">
            <a:extLst>
              <a:ext uri="{FF2B5EF4-FFF2-40B4-BE49-F238E27FC236}">
                <a16:creationId xmlns:a16="http://schemas.microsoft.com/office/drawing/2014/main" id="{81AB20EB-3D76-7640-164A-71D8752BB450}"/>
              </a:ext>
            </a:extLst>
          </p:cNvPr>
          <p:cNvSpPr/>
          <p:nvPr/>
        </p:nvSpPr>
        <p:spPr>
          <a:xfrm>
            <a:off x="2818517" y="5991656"/>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p:cNvGrpSpPr/>
          <p:nvPr/>
        </p:nvGrpSpPr>
        <p:grpSpPr>
          <a:xfrm>
            <a:off x="3004043" y="1421249"/>
            <a:ext cx="7816032" cy="4065151"/>
            <a:chOff x="3004043" y="1421249"/>
            <a:chExt cx="7816032" cy="4065151"/>
          </a:xfrm>
        </p:grpSpPr>
        <p:pic>
          <p:nvPicPr>
            <p:cNvPr id="16" name="Picture 15"/>
            <p:cNvPicPr>
              <a:picLocks noChangeAspect="1"/>
            </p:cNvPicPr>
            <p:nvPr/>
          </p:nvPicPr>
          <p:blipFill rotWithShape="1">
            <a:blip r:embed="rId4"/>
            <a:srcRect t="3735"/>
            <a:stretch/>
          </p:blipFill>
          <p:spPr>
            <a:xfrm>
              <a:off x="3004043" y="1557703"/>
              <a:ext cx="7755779" cy="3928697"/>
            </a:xfrm>
            <a:prstGeom prst="rect">
              <a:avLst/>
            </a:prstGeom>
            <a:ln>
              <a:noFill/>
            </a:ln>
            <a:effectLst>
              <a:softEdge rad="112500"/>
            </a:effectLst>
          </p:spPr>
        </p:pic>
        <p:grpSp>
          <p:nvGrpSpPr>
            <p:cNvPr id="22" name="Group 21"/>
            <p:cNvGrpSpPr/>
            <p:nvPr/>
          </p:nvGrpSpPr>
          <p:grpSpPr>
            <a:xfrm>
              <a:off x="7619997" y="1421249"/>
              <a:ext cx="3200078" cy="1263372"/>
              <a:chOff x="5974010" y="1628076"/>
              <a:chExt cx="3225440" cy="1478096"/>
            </a:xfrm>
          </p:grpSpPr>
          <p:sp>
            <p:nvSpPr>
              <p:cNvPr id="23" name="Oval Callout 22"/>
              <p:cNvSpPr/>
              <p:nvPr/>
            </p:nvSpPr>
            <p:spPr>
              <a:xfrm>
                <a:off x="5974010" y="1628076"/>
                <a:ext cx="2961075" cy="1443731"/>
              </a:xfrm>
              <a:prstGeom prst="wedgeEllipseCallout">
                <a:avLst>
                  <a:gd name="adj1" fmla="val -36144"/>
                  <a:gd name="adj2" fmla="val 71591"/>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5974012" y="1989904"/>
                <a:ext cx="3225438" cy="1116268"/>
              </a:xfrm>
              <a:prstGeom prst="rect">
                <a:avLst/>
              </a:prstGeom>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Việc</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làm</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của</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cậu</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bé</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thể</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hiện</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điều</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gì</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grpSp>
      </p:grpSp>
      <p:sp>
        <p:nvSpPr>
          <p:cNvPr id="35" name="Rectangle 34"/>
          <p:cNvSpPr/>
          <p:nvPr/>
        </p:nvSpPr>
        <p:spPr>
          <a:xfrm>
            <a:off x="3505200" y="239643"/>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36" name="Group 35"/>
          <p:cNvGrpSpPr/>
          <p:nvPr/>
        </p:nvGrpSpPr>
        <p:grpSpPr>
          <a:xfrm>
            <a:off x="2753053" y="152400"/>
            <a:ext cx="779855" cy="707886"/>
            <a:chOff x="2753053" y="293757"/>
            <a:chExt cx="779855" cy="707886"/>
          </a:xfrm>
        </p:grpSpPr>
        <p:sp>
          <p:nvSpPr>
            <p:cNvPr id="37" name="Oval 36"/>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9" name="Rectangle 38"/>
          <p:cNvSpPr/>
          <p:nvPr/>
        </p:nvSpPr>
        <p:spPr>
          <a:xfrm>
            <a:off x="2874542" y="909935"/>
            <a:ext cx="7277954"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Kể</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hỏi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2743200" y="1379598"/>
            <a:ext cx="760445" cy="830202"/>
            <a:chOff x="9601200" y="5121637"/>
            <a:chExt cx="1016239" cy="1447315"/>
          </a:xfrm>
        </p:grpSpPr>
        <p:sp>
          <p:nvSpPr>
            <p:cNvPr id="41" name="Oval Callout 40"/>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869262" y="5121637"/>
              <a:ext cx="635237" cy="144731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pic>
        <p:nvPicPr>
          <p:cNvPr id="43" name="Picture 42"/>
          <p:cNvPicPr>
            <a:picLocks noChangeAspect="1"/>
          </p:cNvPicPr>
          <p:nvPr/>
        </p:nvPicPr>
        <p:blipFill>
          <a:blip r:embed="rId5"/>
          <a:stretch>
            <a:fillRect/>
          </a:stretch>
        </p:blipFill>
        <p:spPr>
          <a:xfrm>
            <a:off x="10378463" y="5864129"/>
            <a:ext cx="1661137" cy="920941"/>
          </a:xfrm>
          <a:prstGeom prst="rect">
            <a:avLst/>
          </a:prstGeom>
        </p:spPr>
      </p:pic>
    </p:spTree>
    <p:extLst>
      <p:ext uri="{BB962C8B-B14F-4D97-AF65-F5344CB8AC3E}">
        <p14:creationId xmlns:p14="http://schemas.microsoft.com/office/powerpoint/2010/main" val="25886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35" name="Rectangle 34"/>
          <p:cNvSpPr/>
          <p:nvPr/>
        </p:nvSpPr>
        <p:spPr>
          <a:xfrm>
            <a:off x="3505200" y="239643"/>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36" name="Group 35"/>
          <p:cNvGrpSpPr/>
          <p:nvPr/>
        </p:nvGrpSpPr>
        <p:grpSpPr>
          <a:xfrm>
            <a:off x="2753053" y="152400"/>
            <a:ext cx="779855" cy="707886"/>
            <a:chOff x="2753053" y="293757"/>
            <a:chExt cx="779855" cy="707886"/>
          </a:xfrm>
        </p:grpSpPr>
        <p:sp>
          <p:nvSpPr>
            <p:cNvPr id="37" name="Oval 36"/>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9" name="Rectangle 38"/>
          <p:cNvSpPr/>
          <p:nvPr/>
        </p:nvSpPr>
        <p:spPr>
          <a:xfrm>
            <a:off x="2874542" y="909935"/>
            <a:ext cx="7277954"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Kể</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hỏi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endParaRPr>
          </a:p>
        </p:txBody>
      </p:sp>
      <p:pic>
        <p:nvPicPr>
          <p:cNvPr id="43" name="Picture 42"/>
          <p:cNvPicPr>
            <a:picLocks noChangeAspect="1"/>
          </p:cNvPicPr>
          <p:nvPr/>
        </p:nvPicPr>
        <p:blipFill>
          <a:blip r:embed="rId4"/>
          <a:stretch>
            <a:fillRect/>
          </a:stretch>
        </p:blipFill>
        <p:spPr>
          <a:xfrm>
            <a:off x="10378463" y="5864129"/>
            <a:ext cx="1661137" cy="920941"/>
          </a:xfrm>
          <a:prstGeom prst="rect">
            <a:avLst/>
          </a:prstGeom>
        </p:spPr>
      </p:pic>
      <p:sp>
        <p:nvSpPr>
          <p:cNvPr id="4" name="TextBox 3">
            <a:extLst>
              <a:ext uri="{FF2B5EF4-FFF2-40B4-BE49-F238E27FC236}">
                <a16:creationId xmlns:a16="http://schemas.microsoft.com/office/drawing/2014/main" id="{8FD0E592-4125-1CD4-1D11-4F6DD26B8DF2}"/>
              </a:ext>
            </a:extLst>
          </p:cNvPr>
          <p:cNvSpPr txBox="1"/>
          <p:nvPr/>
        </p:nvSpPr>
        <p:spPr>
          <a:xfrm>
            <a:off x="1752600" y="1447800"/>
            <a:ext cx="9220200"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đạn</a:t>
            </a:r>
            <a:r>
              <a:rPr lang="en-US" sz="2800" dirty="0">
                <a:latin typeface="Times New Roman" panose="02020603050405020304" pitchFamily="18" charset="0"/>
                <a:cs typeface="Times New Roman" panose="02020603050405020304" pitchFamily="18" charset="0"/>
              </a:rPr>
              <a:t>. Khi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66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282"/>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4" name="Rectangle 3"/>
          <p:cNvSpPr/>
          <p:nvPr/>
        </p:nvSpPr>
        <p:spPr>
          <a:xfrm>
            <a:off x="3505200" y="381000"/>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7" name="Group 6"/>
          <p:cNvGrpSpPr/>
          <p:nvPr/>
        </p:nvGrpSpPr>
        <p:grpSpPr>
          <a:xfrm>
            <a:off x="2753053" y="293757"/>
            <a:ext cx="779855" cy="707886"/>
            <a:chOff x="2753053" y="293757"/>
            <a:chExt cx="779855" cy="707886"/>
          </a:xfrm>
        </p:grpSpPr>
        <p:sp>
          <p:nvSpPr>
            <p:cNvPr id="5" name="Oval 4"/>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 name="Rectangle 7"/>
          <p:cNvSpPr/>
          <p:nvPr/>
        </p:nvSpPr>
        <p:spPr>
          <a:xfrm>
            <a:off x="3498648" y="1066800"/>
            <a:ext cx="5703806" cy="523220"/>
          </a:xfrm>
          <a:prstGeom prst="rect">
            <a:avLst/>
          </a:prstGeom>
        </p:spPr>
        <p:txBody>
          <a:bodyPr wrap="none">
            <a:spAutoFit/>
          </a:bodyPr>
          <a:lstStyle/>
          <a:p>
            <a:pPr lvl="0"/>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b.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Quan</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sát</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và</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trả</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câu</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hỏi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8194" name="Picture 2" descr="4 phương pháp nâng cao năng lực làm việc nhóm | Đàn Chim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724" y="2757845"/>
            <a:ext cx="3810000"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9448800" y="5049636"/>
            <a:ext cx="2554942" cy="1331088"/>
            <a:chOff x="3025588" y="3361766"/>
            <a:chExt cx="2918012" cy="1828800"/>
          </a:xfrm>
          <a:solidFill>
            <a:srgbClr val="0DA33B"/>
          </a:solidFill>
        </p:grpSpPr>
        <p:sp>
          <p:nvSpPr>
            <p:cNvPr id="16" name="Cloud 15"/>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14ACF4B-1FD9-B39F-BC8C-4021E83304F3}"/>
                </a:ext>
              </a:extLst>
            </p:cNvPr>
            <p:cNvSpPr txBox="1"/>
            <p:nvPr/>
          </p:nvSpPr>
          <p:spPr>
            <a:xfrm>
              <a:off x="3434632" y="3704966"/>
              <a:ext cx="2186891" cy="1263178"/>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400" b="1" dirty="0" err="1">
                  <a:latin typeface="Nunito Black" panose="020B0604020202020204" charset="0"/>
                </a:rPr>
                <a:t>Hoạt</a:t>
              </a:r>
              <a:r>
                <a:rPr lang="en-US" sz="2400" b="1" dirty="0">
                  <a:latin typeface="Nunito Black" panose="020B0604020202020204" charset="0"/>
                </a:rPr>
                <a:t> </a:t>
              </a:r>
              <a:r>
                <a:rPr lang="en-US" sz="2400" b="1" dirty="0" err="1">
                  <a:latin typeface="Nunito Black" panose="020B0604020202020204" charset="0"/>
                </a:rPr>
                <a:t>động</a:t>
              </a:r>
              <a:r>
                <a:rPr lang="en-US" sz="2400" b="1" dirty="0">
                  <a:latin typeface="Nunito Black" panose="020B0604020202020204" charset="0"/>
                </a:rPr>
                <a:t> </a:t>
              </a:r>
              <a:r>
                <a:rPr lang="en-US" sz="2400" b="1" dirty="0" err="1">
                  <a:latin typeface="Nunito Black" panose="020B0604020202020204" charset="0"/>
                </a:rPr>
                <a:t>nhóm</a:t>
              </a:r>
              <a:r>
                <a:rPr lang="en-US" sz="2400" b="1" dirty="0">
                  <a:latin typeface="Nunito Black" panose="020B0604020202020204" charset="0"/>
                </a:rPr>
                <a:t> </a:t>
              </a:r>
              <a:endParaRPr kumimoji="0" lang="en-US" sz="2400" b="1" i="0" u="none" strike="noStrike" kern="1200" cap="none" spc="0" normalizeH="0" baseline="0" noProof="0" dirty="0">
                <a:ln>
                  <a:noFill/>
                </a:ln>
                <a:solidFill>
                  <a:srgbClr val="002060"/>
                </a:solidFill>
                <a:effectLst/>
                <a:uLnTx/>
                <a:uFillTx/>
                <a:latin typeface="Nunito Black" panose="020B0604020202020204" charset="0"/>
              </a:endParaRPr>
            </a:p>
          </p:txBody>
        </p:sp>
      </p:grpSp>
      <p:sp>
        <p:nvSpPr>
          <p:cNvPr id="20" name="Rectangle 19"/>
          <p:cNvSpPr/>
          <p:nvPr/>
        </p:nvSpPr>
        <p:spPr>
          <a:xfrm>
            <a:off x="3515054" y="1600200"/>
            <a:ext cx="8143546" cy="523220"/>
          </a:xfrm>
          <a:prstGeom prst="rect">
            <a:avLst/>
          </a:prstGeom>
        </p:spPr>
        <p:txBody>
          <a:bodyPr wrap="square">
            <a:spAutoFit/>
          </a:bodyPr>
          <a:lstStyle/>
          <a:p>
            <a:pPr lvl="0"/>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Việc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làm</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của</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bạn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trong</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thể</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hiện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điều</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gì</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14" name="Group 13"/>
          <p:cNvGrpSpPr/>
          <p:nvPr/>
        </p:nvGrpSpPr>
        <p:grpSpPr>
          <a:xfrm>
            <a:off x="2704857" y="1318483"/>
            <a:ext cx="724143" cy="738917"/>
            <a:chOff x="9601200" y="5232840"/>
            <a:chExt cx="1016239" cy="1148650"/>
          </a:xfrm>
        </p:grpSpPr>
        <p:sp>
          <p:nvSpPr>
            <p:cNvPr id="18" name="Oval Callout 17"/>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85122" y="5232840"/>
              <a:ext cx="635239" cy="1148650"/>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spTree>
    <p:extLst>
      <p:ext uri="{BB962C8B-B14F-4D97-AF65-F5344CB8AC3E}">
        <p14:creationId xmlns:p14="http://schemas.microsoft.com/office/powerpoint/2010/main" val="60514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194"/>
                                        </p:tgtEl>
                                        <p:attrNameLst>
                                          <p:attrName>style.visibility</p:attrName>
                                        </p:attrNameLst>
                                      </p:cBhvr>
                                      <p:to>
                                        <p:strVal val="visible"/>
                                      </p:to>
                                    </p:set>
                                    <p:animEffect transition="in" filter="fade">
                                      <p:cBhvr>
                                        <p:cTn id="26" dur="1000"/>
                                        <p:tgtEl>
                                          <p:spTgt spid="8194"/>
                                        </p:tgtEl>
                                      </p:cBhvr>
                                    </p:animEffect>
                                    <p:anim calcmode="lin" valueType="num">
                                      <p:cBhvr>
                                        <p:cTn id="27" dur="1000" fill="hold"/>
                                        <p:tgtEl>
                                          <p:spTgt spid="8194"/>
                                        </p:tgtEl>
                                        <p:attrNameLst>
                                          <p:attrName>ppt_x</p:attrName>
                                        </p:attrNameLst>
                                      </p:cBhvr>
                                      <p:tavLst>
                                        <p:tav tm="0">
                                          <p:val>
                                            <p:strVal val="#ppt_x"/>
                                          </p:val>
                                        </p:tav>
                                        <p:tav tm="100000">
                                          <p:val>
                                            <p:strVal val="#ppt_x"/>
                                          </p:val>
                                        </p:tav>
                                      </p:tavLst>
                                    </p:anim>
                                    <p:anim calcmode="lin" valueType="num">
                                      <p:cBhvr>
                                        <p:cTn id="28" dur="1000" fill="hold"/>
                                        <p:tgtEl>
                                          <p:spTgt spid="819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282"/>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pic>
        <p:nvPicPr>
          <p:cNvPr id="9" name="Picture 8"/>
          <p:cNvPicPr>
            <a:picLocks noChangeAspect="1"/>
          </p:cNvPicPr>
          <p:nvPr/>
        </p:nvPicPr>
        <p:blipFill>
          <a:blip r:embed="rId4"/>
          <a:stretch>
            <a:fillRect/>
          </a:stretch>
        </p:blipFill>
        <p:spPr>
          <a:xfrm>
            <a:off x="3522460" y="1752600"/>
            <a:ext cx="5791200" cy="3910940"/>
          </a:xfrm>
          <a:prstGeom prst="rect">
            <a:avLst/>
          </a:prstGeom>
        </p:spPr>
      </p:pic>
      <p:sp>
        <p:nvSpPr>
          <p:cNvPr id="11" name="TextBox 10">
            <a:extLst>
              <a:ext uri="{FF2B5EF4-FFF2-40B4-BE49-F238E27FC236}">
                <a16:creationId xmlns:a16="http://schemas.microsoft.com/office/drawing/2014/main" id="{F14ACF4B-1FD9-B39F-BC8C-4021E83304F3}"/>
              </a:ext>
            </a:extLst>
          </p:cNvPr>
          <p:cNvSpPr txBox="1"/>
          <p:nvPr/>
        </p:nvSpPr>
        <p:spPr>
          <a:xfrm>
            <a:off x="2971799" y="5693807"/>
            <a:ext cx="7655457" cy="1055608"/>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r>
              <a:rPr lang="vi-VN" sz="2800" b="1" dirty="0">
                <a:solidFill>
                  <a:srgbClr val="FF0000"/>
                </a:solidFill>
                <a:latin typeface="+mj-lt"/>
                <a:ea typeface="Open Sans" panose="020B0606030504020204" pitchFamily="34" charset="0"/>
                <a:cs typeface="Open Sans" panose="020B0606030504020204" pitchFamily="34" charset="0"/>
              </a:rPr>
              <a:t>Bạn nhỏ đã giữ đúng lời hứa với thầy giáo là không mắc lỗi và bạn nhỏ đã thực hiện được.</a:t>
            </a:r>
            <a:endParaRPr kumimoji="0" lang="en-US" sz="2800" b="1" i="0" u="none" strike="noStrike" kern="1200" cap="none" spc="0" normalizeH="0" baseline="0" noProof="0" dirty="0">
              <a:ln>
                <a:noFill/>
              </a:ln>
              <a:solidFill>
                <a:srgbClr val="FF0000"/>
              </a:solidFill>
              <a:effectLst/>
              <a:uLnTx/>
              <a:uFillTx/>
              <a:latin typeface="+mj-lt"/>
              <a:ea typeface="Open Sans" panose="020B0606030504020204" pitchFamily="34" charset="0"/>
              <a:cs typeface="Open Sans" panose="020B0606030504020204" pitchFamily="34" charset="0"/>
            </a:endParaRPr>
          </a:p>
        </p:txBody>
      </p:sp>
      <p:sp>
        <p:nvSpPr>
          <p:cNvPr id="12" name="Arrow: Right 19">
            <a:extLst>
              <a:ext uri="{FF2B5EF4-FFF2-40B4-BE49-F238E27FC236}">
                <a16:creationId xmlns:a16="http://schemas.microsoft.com/office/drawing/2014/main" id="{81AB20EB-3D76-7640-164A-71D8752BB450}"/>
              </a:ext>
            </a:extLst>
          </p:cNvPr>
          <p:cNvSpPr/>
          <p:nvPr/>
        </p:nvSpPr>
        <p:spPr>
          <a:xfrm>
            <a:off x="2438400" y="5987500"/>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2" descr="4 phương pháp nâng cao năng lực làm việc nhóm | Đàn Chim Việ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0400" y="5562600"/>
            <a:ext cx="1178444" cy="11784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429000" y="163443"/>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19" name="Group 18"/>
          <p:cNvGrpSpPr/>
          <p:nvPr/>
        </p:nvGrpSpPr>
        <p:grpSpPr>
          <a:xfrm>
            <a:off x="2676853" y="76200"/>
            <a:ext cx="779855" cy="707886"/>
            <a:chOff x="2753053" y="293757"/>
            <a:chExt cx="779855" cy="707886"/>
          </a:xfrm>
        </p:grpSpPr>
        <p:sp>
          <p:nvSpPr>
            <p:cNvPr id="20" name="Oval 19"/>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2" name="Rectangle 21"/>
          <p:cNvSpPr/>
          <p:nvPr/>
        </p:nvSpPr>
        <p:spPr>
          <a:xfrm>
            <a:off x="3422448" y="849243"/>
            <a:ext cx="5703806" cy="523220"/>
          </a:xfrm>
          <a:prstGeom prst="rect">
            <a:avLst/>
          </a:prstGeom>
        </p:spPr>
        <p:txBody>
          <a:bodyPr wrap="none">
            <a:spAutoFit/>
          </a:bodyPr>
          <a:lstStyle/>
          <a:p>
            <a:pPr lvl="0"/>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b.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Quan</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sát</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và</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trả</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câu</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hỏi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3" name="Rectangle 22"/>
          <p:cNvSpPr/>
          <p:nvPr/>
        </p:nvSpPr>
        <p:spPr>
          <a:xfrm>
            <a:off x="3438854" y="1382643"/>
            <a:ext cx="8143546" cy="523220"/>
          </a:xfrm>
          <a:prstGeom prst="rect">
            <a:avLst/>
          </a:prstGeom>
        </p:spPr>
        <p:txBody>
          <a:bodyPr wrap="square">
            <a:spAutoFit/>
          </a:bodyPr>
          <a:lstStyle/>
          <a:p>
            <a:pPr lvl="0"/>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Việc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làm</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của</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bạn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trong</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thể</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hiện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điều</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gì</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24" name="Group 23"/>
          <p:cNvGrpSpPr/>
          <p:nvPr/>
        </p:nvGrpSpPr>
        <p:grpSpPr>
          <a:xfrm>
            <a:off x="2628657" y="1100926"/>
            <a:ext cx="724143" cy="738917"/>
            <a:chOff x="9601200" y="5232840"/>
            <a:chExt cx="1016239" cy="1148650"/>
          </a:xfrm>
        </p:grpSpPr>
        <p:sp>
          <p:nvSpPr>
            <p:cNvPr id="25" name="Oval Callout 24"/>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785122" y="5232840"/>
              <a:ext cx="635239" cy="1148650"/>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spTree>
    <p:extLst>
      <p:ext uri="{BB962C8B-B14F-4D97-AF65-F5344CB8AC3E}">
        <p14:creationId xmlns:p14="http://schemas.microsoft.com/office/powerpoint/2010/main" val="125753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855" y="1282"/>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pic>
        <p:nvPicPr>
          <p:cNvPr id="10" name="Picture 9"/>
          <p:cNvPicPr>
            <a:picLocks noChangeAspect="1"/>
          </p:cNvPicPr>
          <p:nvPr/>
        </p:nvPicPr>
        <p:blipFill>
          <a:blip r:embed="rId4"/>
          <a:stretch>
            <a:fillRect/>
          </a:stretch>
        </p:blipFill>
        <p:spPr>
          <a:xfrm>
            <a:off x="3102321" y="1955063"/>
            <a:ext cx="6082335" cy="3586344"/>
          </a:xfrm>
          <a:prstGeom prst="rect">
            <a:avLst/>
          </a:prstGeom>
        </p:spPr>
      </p:pic>
      <p:sp>
        <p:nvSpPr>
          <p:cNvPr id="13" name="TextBox 12">
            <a:extLst>
              <a:ext uri="{FF2B5EF4-FFF2-40B4-BE49-F238E27FC236}">
                <a16:creationId xmlns:a16="http://schemas.microsoft.com/office/drawing/2014/main" id="{F14ACF4B-1FD9-B39F-BC8C-4021E83304F3}"/>
              </a:ext>
            </a:extLst>
          </p:cNvPr>
          <p:cNvSpPr txBox="1"/>
          <p:nvPr/>
        </p:nvSpPr>
        <p:spPr>
          <a:xfrm>
            <a:off x="3522460" y="5638800"/>
            <a:ext cx="7297940" cy="1055608"/>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r>
              <a:rPr lang="vi-VN" sz="2800" b="1" dirty="0">
                <a:solidFill>
                  <a:srgbClr val="FF0000"/>
                </a:solidFill>
                <a:latin typeface="+mj-lt"/>
                <a:ea typeface="Open Sans" panose="020B0606030504020204" pitchFamily="34" charset="0"/>
                <a:cs typeface="Open Sans" panose="020B0606030504020204" pitchFamily="34" charset="0"/>
              </a:rPr>
              <a:t>Bạn nam giữ đúng lời hứa với bạn nữ, trả quyển truyện cho bạn nữ như đã hẹn.</a:t>
            </a:r>
            <a:endParaRPr kumimoji="0" lang="en-US" sz="2800" b="1" i="0" u="none" strike="noStrike" kern="1200" cap="none" spc="0" normalizeH="0" baseline="0" noProof="0" dirty="0">
              <a:ln>
                <a:noFill/>
              </a:ln>
              <a:solidFill>
                <a:srgbClr val="FF0000"/>
              </a:solidFill>
              <a:effectLst/>
              <a:uLnTx/>
              <a:uFillTx/>
              <a:latin typeface="+mj-lt"/>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818517" y="58435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429000" y="163443"/>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18" name="Group 17"/>
          <p:cNvGrpSpPr/>
          <p:nvPr/>
        </p:nvGrpSpPr>
        <p:grpSpPr>
          <a:xfrm>
            <a:off x="2676853" y="76200"/>
            <a:ext cx="779855" cy="707886"/>
            <a:chOff x="2753053" y="293757"/>
            <a:chExt cx="779855" cy="707886"/>
          </a:xfrm>
        </p:grpSpPr>
        <p:sp>
          <p:nvSpPr>
            <p:cNvPr id="19" name="Oval 1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Rectangle 20"/>
          <p:cNvSpPr/>
          <p:nvPr/>
        </p:nvSpPr>
        <p:spPr>
          <a:xfrm>
            <a:off x="3422448" y="849243"/>
            <a:ext cx="5703806" cy="523220"/>
          </a:xfrm>
          <a:prstGeom prst="rect">
            <a:avLst/>
          </a:prstGeom>
        </p:spPr>
        <p:txBody>
          <a:bodyPr wrap="none">
            <a:spAutoFit/>
          </a:bodyPr>
          <a:lstStyle/>
          <a:p>
            <a:pPr lvl="0"/>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b.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Quan</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sát</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và</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trả</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câu</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hỏi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2" name="Rectangle 21"/>
          <p:cNvSpPr/>
          <p:nvPr/>
        </p:nvSpPr>
        <p:spPr>
          <a:xfrm>
            <a:off x="3438854" y="1382643"/>
            <a:ext cx="8143546" cy="523220"/>
          </a:xfrm>
          <a:prstGeom prst="rect">
            <a:avLst/>
          </a:prstGeom>
        </p:spPr>
        <p:txBody>
          <a:bodyPr wrap="square">
            <a:spAutoFit/>
          </a:bodyPr>
          <a:lstStyle/>
          <a:p>
            <a:pPr lvl="0"/>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Việc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làm</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của</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bạn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trong</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thể</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hiện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điều</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gì</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23" name="Group 22"/>
          <p:cNvGrpSpPr/>
          <p:nvPr/>
        </p:nvGrpSpPr>
        <p:grpSpPr>
          <a:xfrm>
            <a:off x="2628657" y="1100926"/>
            <a:ext cx="724143" cy="738917"/>
            <a:chOff x="9601200" y="5232840"/>
            <a:chExt cx="1016239" cy="1148650"/>
          </a:xfrm>
        </p:grpSpPr>
        <p:sp>
          <p:nvSpPr>
            <p:cNvPr id="24" name="Oval Callout 23"/>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85122" y="5232840"/>
              <a:ext cx="635239" cy="1148650"/>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pic>
        <p:nvPicPr>
          <p:cNvPr id="26" name="Picture 2" descr="4 phương pháp nâng cao năng lực làm việc nhóm | Đàn Chim Việ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0400" y="5562600"/>
            <a:ext cx="1178444" cy="117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12192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F546CBF-4E08-3BAC-E9FE-E3D3E99057AE}"/>
              </a:ext>
            </a:extLst>
          </p:cNvPr>
          <p:cNvSpPr txBox="1"/>
          <p:nvPr/>
        </p:nvSpPr>
        <p:spPr>
          <a:xfrm>
            <a:off x="3823243" y="2401800"/>
            <a:ext cx="63713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50"/>
                </a:solidFill>
                <a:effectLst/>
                <a:uLnTx/>
                <a:uFillTx/>
                <a:latin typeface="Sigmar One" panose="00000500000000000000" pitchFamily="2" charset="0"/>
                <a:ea typeface="+mn-ea"/>
                <a:cs typeface="+mn-cs"/>
              </a:rPr>
              <a:t>KHỞI ĐỘNG</a:t>
            </a:r>
          </a:p>
        </p:txBody>
      </p:sp>
    </p:spTree>
    <p:extLst>
      <p:ext uri="{BB962C8B-B14F-4D97-AF65-F5344CB8AC3E}">
        <p14:creationId xmlns:p14="http://schemas.microsoft.com/office/powerpoint/2010/main" val="107885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6930" y="1282"/>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pic>
        <p:nvPicPr>
          <p:cNvPr id="9" name="Picture 8"/>
          <p:cNvPicPr>
            <a:picLocks noChangeAspect="1"/>
          </p:cNvPicPr>
          <p:nvPr/>
        </p:nvPicPr>
        <p:blipFill>
          <a:blip r:embed="rId4"/>
          <a:stretch>
            <a:fillRect/>
          </a:stretch>
        </p:blipFill>
        <p:spPr>
          <a:xfrm>
            <a:off x="3276600" y="1851456"/>
            <a:ext cx="6324600" cy="3975463"/>
          </a:xfrm>
          <a:prstGeom prst="rect">
            <a:avLst/>
          </a:prstGeom>
        </p:spPr>
      </p:pic>
      <p:sp>
        <p:nvSpPr>
          <p:cNvPr id="13" name="TextBox 12">
            <a:extLst>
              <a:ext uri="{FF2B5EF4-FFF2-40B4-BE49-F238E27FC236}">
                <a16:creationId xmlns:a16="http://schemas.microsoft.com/office/drawing/2014/main" id="{F14ACF4B-1FD9-B39F-BC8C-4021E83304F3}"/>
              </a:ext>
            </a:extLst>
          </p:cNvPr>
          <p:cNvSpPr txBox="1"/>
          <p:nvPr/>
        </p:nvSpPr>
        <p:spPr>
          <a:xfrm>
            <a:off x="3522460" y="5638800"/>
            <a:ext cx="6840740" cy="1055608"/>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Anh</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đã</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giữ</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hứa</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làm</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cho</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em</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chiếc</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đèn</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ông</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sao</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818517" y="6044065"/>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2" descr="4 phương pháp nâng cao năng lực làm việc nhóm | Đàn Chim Việ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0400" y="5562600"/>
            <a:ext cx="1178444" cy="11784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429000" y="163443"/>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19" name="Group 18"/>
          <p:cNvGrpSpPr/>
          <p:nvPr/>
        </p:nvGrpSpPr>
        <p:grpSpPr>
          <a:xfrm>
            <a:off x="2676853" y="76200"/>
            <a:ext cx="779855" cy="707886"/>
            <a:chOff x="2753053" y="293757"/>
            <a:chExt cx="779855" cy="707886"/>
          </a:xfrm>
        </p:grpSpPr>
        <p:sp>
          <p:nvSpPr>
            <p:cNvPr id="20" name="Oval 19"/>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2" name="Rectangle 21"/>
          <p:cNvSpPr/>
          <p:nvPr/>
        </p:nvSpPr>
        <p:spPr>
          <a:xfrm>
            <a:off x="3422448" y="924194"/>
            <a:ext cx="5703806" cy="523220"/>
          </a:xfrm>
          <a:prstGeom prst="rect">
            <a:avLst/>
          </a:prstGeom>
        </p:spPr>
        <p:txBody>
          <a:bodyPr wrap="none">
            <a:spAutoFit/>
          </a:bodyPr>
          <a:lstStyle/>
          <a:p>
            <a:pPr lvl="0"/>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b.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Quan</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sát</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và</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trả</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câu</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hỏi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3" name="Rectangle 22"/>
          <p:cNvSpPr/>
          <p:nvPr/>
        </p:nvSpPr>
        <p:spPr>
          <a:xfrm>
            <a:off x="3438854" y="1382643"/>
            <a:ext cx="8143546" cy="523220"/>
          </a:xfrm>
          <a:prstGeom prst="rect">
            <a:avLst/>
          </a:prstGeom>
        </p:spPr>
        <p:txBody>
          <a:bodyPr wrap="square">
            <a:spAutoFit/>
          </a:bodyPr>
          <a:lstStyle/>
          <a:p>
            <a:pPr lvl="0"/>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Việc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làm</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của</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bạn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trong</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thể</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hiện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điều</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gì</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24" name="Group 23"/>
          <p:cNvGrpSpPr/>
          <p:nvPr/>
        </p:nvGrpSpPr>
        <p:grpSpPr>
          <a:xfrm>
            <a:off x="2628657" y="1100926"/>
            <a:ext cx="724143" cy="738917"/>
            <a:chOff x="9601200" y="5232840"/>
            <a:chExt cx="1016239" cy="1148650"/>
          </a:xfrm>
        </p:grpSpPr>
        <p:sp>
          <p:nvSpPr>
            <p:cNvPr id="25" name="Oval Callout 24"/>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785122" y="5232840"/>
              <a:ext cx="635239" cy="1148650"/>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spTree>
    <p:extLst>
      <p:ext uri="{BB962C8B-B14F-4D97-AF65-F5344CB8AC3E}">
        <p14:creationId xmlns:p14="http://schemas.microsoft.com/office/powerpoint/2010/main" val="40955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855" y="1282"/>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pic>
        <p:nvPicPr>
          <p:cNvPr id="10" name="Picture 9"/>
          <p:cNvPicPr>
            <a:picLocks noChangeAspect="1"/>
          </p:cNvPicPr>
          <p:nvPr/>
        </p:nvPicPr>
        <p:blipFill>
          <a:blip r:embed="rId4"/>
          <a:stretch>
            <a:fillRect/>
          </a:stretch>
        </p:blipFill>
        <p:spPr>
          <a:xfrm>
            <a:off x="3200400" y="1600200"/>
            <a:ext cx="5867400" cy="4029420"/>
          </a:xfrm>
          <a:prstGeom prst="rect">
            <a:avLst/>
          </a:prstGeom>
        </p:spPr>
      </p:pic>
      <p:sp>
        <p:nvSpPr>
          <p:cNvPr id="13" name="TextBox 12">
            <a:extLst>
              <a:ext uri="{FF2B5EF4-FFF2-40B4-BE49-F238E27FC236}">
                <a16:creationId xmlns:a16="http://schemas.microsoft.com/office/drawing/2014/main" id="{F14ACF4B-1FD9-B39F-BC8C-4021E83304F3}"/>
              </a:ext>
            </a:extLst>
          </p:cNvPr>
          <p:cNvSpPr txBox="1"/>
          <p:nvPr/>
        </p:nvSpPr>
        <p:spPr>
          <a:xfrm>
            <a:off x="3522460" y="5715000"/>
            <a:ext cx="6764540" cy="1055608"/>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Bạn</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nữ</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đã</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thực</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hiện</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đúng</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hứa</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với</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chính</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mình</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nói</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đi</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đôi</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với</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việc</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làm</a:t>
            </a:r>
            <a:r>
              <a:rPr lang="en-US" sz="2800" b="1" dirty="0">
                <a:solidFill>
                  <a:srgbClr val="FF000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757166" y="6001679"/>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2" descr="4 phương pháp nâng cao năng lực làm việc nhóm | Đàn Chim Việ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0400" y="5562600"/>
            <a:ext cx="1178444" cy="11784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429000" y="184636"/>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19" name="Group 18"/>
          <p:cNvGrpSpPr/>
          <p:nvPr/>
        </p:nvGrpSpPr>
        <p:grpSpPr>
          <a:xfrm>
            <a:off x="2676853" y="97393"/>
            <a:ext cx="779855" cy="707886"/>
            <a:chOff x="2753053" y="293757"/>
            <a:chExt cx="779855" cy="707886"/>
          </a:xfrm>
        </p:grpSpPr>
        <p:sp>
          <p:nvSpPr>
            <p:cNvPr id="20" name="Oval 19"/>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2" name="Rectangle 21"/>
          <p:cNvSpPr/>
          <p:nvPr/>
        </p:nvSpPr>
        <p:spPr>
          <a:xfrm>
            <a:off x="3422448" y="685800"/>
            <a:ext cx="5703806" cy="523220"/>
          </a:xfrm>
          <a:prstGeom prst="rect">
            <a:avLst/>
          </a:prstGeom>
        </p:spPr>
        <p:txBody>
          <a:bodyPr wrap="none">
            <a:spAutoFit/>
          </a:bodyPr>
          <a:lstStyle/>
          <a:p>
            <a:pPr lvl="0"/>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b.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Quan</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sát</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và</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trả</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câu</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hỏi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3" name="Rectangle 22"/>
          <p:cNvSpPr/>
          <p:nvPr/>
        </p:nvSpPr>
        <p:spPr>
          <a:xfrm>
            <a:off x="3483858" y="1119917"/>
            <a:ext cx="8098542" cy="523220"/>
          </a:xfrm>
          <a:prstGeom prst="rect">
            <a:avLst/>
          </a:prstGeom>
        </p:spPr>
        <p:txBody>
          <a:bodyPr wrap="square">
            <a:spAutoFit/>
          </a:bodyPr>
          <a:lstStyle/>
          <a:p>
            <a:pPr lvl="0"/>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Việc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làm</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của</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bạn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trong</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thể</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hiện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điều</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gì</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24" name="Group 23"/>
          <p:cNvGrpSpPr/>
          <p:nvPr/>
        </p:nvGrpSpPr>
        <p:grpSpPr>
          <a:xfrm>
            <a:off x="2628657" y="838200"/>
            <a:ext cx="724143" cy="738917"/>
            <a:chOff x="9601200" y="5232840"/>
            <a:chExt cx="1016239" cy="1148650"/>
          </a:xfrm>
        </p:grpSpPr>
        <p:sp>
          <p:nvSpPr>
            <p:cNvPr id="25" name="Oval Callout 24"/>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785122" y="5232840"/>
              <a:ext cx="635239" cy="1148650"/>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spTree>
    <p:extLst>
      <p:ext uri="{BB962C8B-B14F-4D97-AF65-F5344CB8AC3E}">
        <p14:creationId xmlns:p14="http://schemas.microsoft.com/office/powerpoint/2010/main" val="95266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6940" y="1282"/>
            <a:ext cx="12191987" cy="6856718"/>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8" name="Rectangle 7"/>
          <p:cNvSpPr/>
          <p:nvPr/>
        </p:nvSpPr>
        <p:spPr>
          <a:xfrm>
            <a:off x="3429000" y="1219200"/>
            <a:ext cx="8143546" cy="523220"/>
          </a:xfrm>
          <a:prstGeom prst="rect">
            <a:avLst/>
          </a:prstGeom>
        </p:spPr>
        <p:txBody>
          <a:bodyPr wrap="square">
            <a:spAutoFit/>
          </a:bodyPr>
          <a:lstStyle/>
          <a:p>
            <a:pPr lvl="0"/>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Hãy</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nêu</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những</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biểu</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hiện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của</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việc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giữ</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hứa</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9220" name="Picture 4" descr="Trẻ em 10 tuổi nên đọc sách gì? Top 20 cuốn sách không thể bỏ q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3868047"/>
            <a:ext cx="4847374" cy="253275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óc Nhí - xem tranh - Họa sĩ nhí - Xem tranh - Trực nhật lớ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399" y="3886200"/>
            <a:ext cx="3452499" cy="2589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Heart 21">
            <a:extLst>
              <a:ext uri="{FF2B5EF4-FFF2-40B4-BE49-F238E27FC236}">
                <a16:creationId xmlns:a16="http://schemas.microsoft.com/office/drawing/2014/main" id="{985E27D8-23C4-582F-A915-1C875EB15499}"/>
              </a:ext>
            </a:extLst>
          </p:cNvPr>
          <p:cNvSpPr/>
          <p:nvPr/>
        </p:nvSpPr>
        <p:spPr>
          <a:xfrm>
            <a:off x="2676853" y="1742420"/>
            <a:ext cx="2885747" cy="2028203"/>
          </a:xfrm>
          <a:prstGeom prst="heart">
            <a:avLst/>
          </a:prstGeom>
          <a:solidFill>
            <a:srgbClr val="00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600" dirty="0">
              <a:solidFill>
                <a:srgbClr val="60FA72"/>
              </a:solidFill>
              <a:latin typeface="Nunito Black" panose="020B0604020202020204" charset="0"/>
            </a:endParaRPr>
          </a:p>
          <a:p>
            <a:pPr algn="ctr"/>
            <a:r>
              <a:rPr lang="vi-VN" sz="2800" b="1" dirty="0">
                <a:solidFill>
                  <a:srgbClr val="0070C0"/>
                </a:solidFill>
                <a:latin typeface="+mj-lt"/>
              </a:rPr>
              <a:t>mượn sách trả đúng hẹn</a:t>
            </a:r>
            <a:endParaRPr lang="en-US" sz="2800" b="1" dirty="0">
              <a:solidFill>
                <a:srgbClr val="0070C0"/>
              </a:solidFill>
              <a:latin typeface="+mj-lt"/>
            </a:endParaRPr>
          </a:p>
        </p:txBody>
      </p:sp>
      <p:sp>
        <p:nvSpPr>
          <p:cNvPr id="23" name="Heart 22">
            <a:extLst>
              <a:ext uri="{FF2B5EF4-FFF2-40B4-BE49-F238E27FC236}">
                <a16:creationId xmlns:a16="http://schemas.microsoft.com/office/drawing/2014/main" id="{2225EECC-A6D3-B2E7-9C6F-97E237E986CB}"/>
              </a:ext>
            </a:extLst>
          </p:cNvPr>
          <p:cNvSpPr/>
          <p:nvPr/>
        </p:nvSpPr>
        <p:spPr>
          <a:xfrm>
            <a:off x="7543800" y="1752601"/>
            <a:ext cx="3300098" cy="211544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Black" panose="020B0604020202020204" charset="0"/>
            </a:endParaRPr>
          </a:p>
          <a:p>
            <a:pPr algn="ctr"/>
            <a:r>
              <a:rPr lang="vi-VN" sz="2800" b="1" dirty="0">
                <a:solidFill>
                  <a:schemeClr val="bg1"/>
                </a:solidFill>
                <a:latin typeface="+mj-lt"/>
              </a:rPr>
              <a:t>trực nhật giúp bạn như đã hứa,…</a:t>
            </a:r>
            <a:endParaRPr lang="en-US" sz="2800" b="1" dirty="0">
              <a:solidFill>
                <a:schemeClr val="bg1"/>
              </a:solidFill>
              <a:latin typeface="+mj-lt"/>
            </a:endParaRPr>
          </a:p>
        </p:txBody>
      </p:sp>
      <p:pic>
        <p:nvPicPr>
          <p:cNvPr id="17" name="Picture 2" descr="4 phương pháp nâng cao năng lực làm việc nhóm | Đàn Chim Việ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25200" y="5867400"/>
            <a:ext cx="873644" cy="8736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429000" y="184636"/>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19" name="Group 18"/>
          <p:cNvGrpSpPr/>
          <p:nvPr/>
        </p:nvGrpSpPr>
        <p:grpSpPr>
          <a:xfrm>
            <a:off x="2676853" y="97393"/>
            <a:ext cx="779855" cy="707886"/>
            <a:chOff x="2753053" y="293757"/>
            <a:chExt cx="779855" cy="707886"/>
          </a:xfrm>
        </p:grpSpPr>
        <p:sp>
          <p:nvSpPr>
            <p:cNvPr id="20" name="Oval 19"/>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4" name="Rectangle 23"/>
          <p:cNvSpPr/>
          <p:nvPr/>
        </p:nvSpPr>
        <p:spPr>
          <a:xfrm>
            <a:off x="3422448" y="685800"/>
            <a:ext cx="5703806" cy="523220"/>
          </a:xfrm>
          <a:prstGeom prst="rect">
            <a:avLst/>
          </a:prstGeom>
        </p:spPr>
        <p:txBody>
          <a:bodyPr wrap="none">
            <a:spAutoFit/>
          </a:bodyPr>
          <a:lstStyle/>
          <a:p>
            <a:pPr lvl="0"/>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b.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Quan</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sát</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và</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trả</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câu</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hỏi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80174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fade">
                                      <p:cBhvr>
                                        <p:cTn id="19" dur="1000"/>
                                        <p:tgtEl>
                                          <p:spTgt spid="9220"/>
                                        </p:tgtEl>
                                      </p:cBhvr>
                                    </p:animEffect>
                                    <p:anim calcmode="lin" valueType="num">
                                      <p:cBhvr>
                                        <p:cTn id="20" dur="1000" fill="hold"/>
                                        <p:tgtEl>
                                          <p:spTgt spid="9220"/>
                                        </p:tgtEl>
                                        <p:attrNameLst>
                                          <p:attrName>ppt_x</p:attrName>
                                        </p:attrNameLst>
                                      </p:cBhvr>
                                      <p:tavLst>
                                        <p:tav tm="0">
                                          <p:val>
                                            <p:strVal val="#ppt_x"/>
                                          </p:val>
                                        </p:tav>
                                        <p:tav tm="100000">
                                          <p:val>
                                            <p:strVal val="#ppt_x"/>
                                          </p:val>
                                        </p:tav>
                                      </p:tavLst>
                                    </p:anim>
                                    <p:anim calcmode="lin" valueType="num">
                                      <p:cBhvr>
                                        <p:cTn id="21"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animEffect transition="in" filter="fade">
                                      <p:cBhvr>
                                        <p:cTn id="31" dur="1000"/>
                                        <p:tgtEl>
                                          <p:spTgt spid="9222"/>
                                        </p:tgtEl>
                                      </p:cBhvr>
                                    </p:animEffect>
                                    <p:anim calcmode="lin" valueType="num">
                                      <p:cBhvr>
                                        <p:cTn id="32" dur="1000" fill="hold"/>
                                        <p:tgtEl>
                                          <p:spTgt spid="9222"/>
                                        </p:tgtEl>
                                        <p:attrNameLst>
                                          <p:attrName>ppt_x</p:attrName>
                                        </p:attrNameLst>
                                      </p:cBhvr>
                                      <p:tavLst>
                                        <p:tav tm="0">
                                          <p:val>
                                            <p:strVal val="#ppt_x"/>
                                          </p:val>
                                        </p:tav>
                                        <p:tav tm="100000">
                                          <p:val>
                                            <p:strVal val="#ppt_x"/>
                                          </p:val>
                                        </p:tav>
                                      </p:tavLst>
                                    </p:anim>
                                    <p:anim calcmode="lin" valueType="num">
                                      <p:cBhvr>
                                        <p:cTn id="33"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6940" y="1282"/>
            <a:ext cx="12191987" cy="6856718"/>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8" name="Rectangle 7"/>
          <p:cNvSpPr/>
          <p:nvPr/>
        </p:nvSpPr>
        <p:spPr>
          <a:xfrm>
            <a:off x="2667000" y="1219200"/>
            <a:ext cx="8244730" cy="523220"/>
          </a:xfrm>
          <a:prstGeom prst="rect">
            <a:avLst/>
          </a:prstGeom>
        </p:spPr>
        <p:txBody>
          <a:bodyPr wrap="square">
            <a:spAutoFit/>
          </a:bodyPr>
          <a:lstStyle/>
          <a:p>
            <a:pPr lvl="0"/>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Hãy</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nêu</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những</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biểu</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hiện</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của</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việc</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giữ</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hứa</a:t>
            </a:r>
            <a:r>
              <a:rPr lang="en-US" sz="2800" b="1" dirty="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17" name="Picture 2" descr="4 phương pháp nâng cao năng lực làm việc nhóm | Đàn Chim Việ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5200" y="5867400"/>
            <a:ext cx="873644" cy="8736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429000" y="184636"/>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19" name="Group 18"/>
          <p:cNvGrpSpPr/>
          <p:nvPr/>
        </p:nvGrpSpPr>
        <p:grpSpPr>
          <a:xfrm>
            <a:off x="2676853" y="97393"/>
            <a:ext cx="779855" cy="707886"/>
            <a:chOff x="2753053" y="293757"/>
            <a:chExt cx="779855" cy="707886"/>
          </a:xfrm>
        </p:grpSpPr>
        <p:sp>
          <p:nvSpPr>
            <p:cNvPr id="20" name="Oval 19"/>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4" name="Rectangle 23"/>
          <p:cNvSpPr/>
          <p:nvPr/>
        </p:nvSpPr>
        <p:spPr>
          <a:xfrm>
            <a:off x="2590800" y="685800"/>
            <a:ext cx="6400800" cy="523220"/>
          </a:xfrm>
          <a:prstGeom prst="rect">
            <a:avLst/>
          </a:prstGeom>
        </p:spPr>
        <p:txBody>
          <a:bodyPr wrap="square">
            <a:spAutoFit/>
          </a:bodyPr>
          <a:lstStyle/>
          <a:p>
            <a:pPr lvl="0"/>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b. </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Quan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sát</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tranh</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và</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trả</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câu</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hỏi</a:t>
            </a:r>
            <a:r>
              <a:rPr lang="en-US" sz="2800" b="1" dirty="0">
                <a:solidFill>
                  <a:schemeClr val="accent6">
                    <a:lumMod val="50000"/>
                  </a:schemeClr>
                </a:solidFill>
                <a:latin typeface="Times New Roman" panose="02020603050405020304" pitchFamily="18" charset="0"/>
                <a:ea typeface="Open Sans" panose="020B0606030504020204" pitchFamily="34" charset="0"/>
                <a:cs typeface="Times New Roman" panose="02020603050405020304" pitchFamily="18" charset="0"/>
              </a:rPr>
              <a:t>:  </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AB09F70-1188-8874-7919-BDA95FD86CF0}"/>
              </a:ext>
            </a:extLst>
          </p:cNvPr>
          <p:cNvSpPr txBox="1"/>
          <p:nvPr/>
        </p:nvSpPr>
        <p:spPr>
          <a:xfrm>
            <a:off x="1219200" y="2133600"/>
            <a:ext cx="10353346"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hẹn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hứa</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93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8">
            <a:extLst>
              <a:ext uri="{FF2B5EF4-FFF2-40B4-BE49-F238E27FC236}">
                <a16:creationId xmlns:a16="http://schemas.microsoft.com/office/drawing/2014/main" id="{3722651D-D307-A31D-5324-25FBEBDC29C6}"/>
              </a:ext>
            </a:extLst>
          </p:cNvPr>
          <p:cNvPicPr>
            <a:picLocks noChangeAspect="1"/>
          </p:cNvPicPr>
          <p:nvPr/>
        </p:nvPicPr>
        <p:blipFill>
          <a:blip r:embed="rId2"/>
          <a:stretch>
            <a:fillRect/>
          </a:stretch>
        </p:blipFill>
        <p:spPr>
          <a:xfrm>
            <a:off x="1031395" y="643467"/>
            <a:ext cx="1012920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14">
            <a:extLst>
              <a:ext uri="{FF2B5EF4-FFF2-40B4-BE49-F238E27FC236}">
                <a16:creationId xmlns:a16="http://schemas.microsoft.com/office/drawing/2014/main" id="{1AB83C64-B531-E923-F6E7-D1067B8B5909}"/>
              </a:ext>
            </a:extLst>
          </p:cNvPr>
          <p:cNvPicPr>
            <a:picLocks noChangeAspect="1"/>
          </p:cNvPicPr>
          <p:nvPr/>
        </p:nvPicPr>
        <p:blipFill rotWithShape="1">
          <a:blip r:embed="rId3"/>
          <a:srcRect l="-6051" t="-15526" r="-7170" b="-7281"/>
          <a:stretch/>
        </p:blipFill>
        <p:spPr>
          <a:xfrm>
            <a:off x="4622800" y="2057401"/>
            <a:ext cx="2281633" cy="2468623"/>
          </a:xfrm>
          <a:prstGeom prst="rect">
            <a:avLst/>
          </a:prstGeom>
        </p:spPr>
      </p:pic>
      <p:sp>
        <p:nvSpPr>
          <p:cNvPr id="7" name="TextBox 6">
            <a:extLst>
              <a:ext uri="{FF2B5EF4-FFF2-40B4-BE49-F238E27FC236}">
                <a16:creationId xmlns:a16="http://schemas.microsoft.com/office/drawing/2014/main" id="{7EA970ED-90C4-C1C1-1C6C-2AEAD7F56291}"/>
              </a:ext>
            </a:extLst>
          </p:cNvPr>
          <p:cNvSpPr txBox="1"/>
          <p:nvPr/>
        </p:nvSpPr>
        <p:spPr>
          <a:xfrm>
            <a:off x="5791200" y="2209800"/>
            <a:ext cx="5253548" cy="2759858"/>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8667" b="0" i="0" u="none" strike="noStrike" kern="1200" cap="none" spc="0" normalizeH="0" baseline="0" noProof="0" dirty="0" err="1">
                <a:ln>
                  <a:noFill/>
                </a:ln>
                <a:solidFill>
                  <a:srgbClr val="00B050"/>
                </a:solidFill>
                <a:effectLst/>
                <a:uLnTx/>
                <a:uFillTx/>
                <a:latin typeface="Sigmar One" panose="00000500000000000000" pitchFamily="2" charset="0"/>
                <a:ea typeface="+mn-ea"/>
                <a:cs typeface="+mn-cs"/>
              </a:rPr>
              <a:t>Vận</a:t>
            </a:r>
            <a:r>
              <a:rPr kumimoji="0" lang="en-US" sz="8667" b="0" i="0" u="none" strike="noStrike" kern="1200" cap="none" spc="0" normalizeH="0" baseline="0" noProof="0" dirty="0">
                <a:ln>
                  <a:noFill/>
                </a:ln>
                <a:solidFill>
                  <a:srgbClr val="00B050"/>
                </a:solidFill>
                <a:effectLst/>
                <a:uLnTx/>
                <a:uFillTx/>
                <a:latin typeface="Sigmar One" panose="00000500000000000000" pitchFamily="2" charset="0"/>
                <a:ea typeface="+mn-ea"/>
                <a:cs typeface="+mn-cs"/>
              </a:rPr>
              <a:t> </a:t>
            </a:r>
            <a:r>
              <a:rPr kumimoji="0" lang="en-US" sz="8667" b="0" i="0" u="none" strike="noStrike" kern="1200" cap="none" spc="0" normalizeH="0" baseline="0" noProof="0" dirty="0" err="1">
                <a:ln>
                  <a:noFill/>
                </a:ln>
                <a:solidFill>
                  <a:srgbClr val="00B050"/>
                </a:solidFill>
                <a:effectLst/>
                <a:uLnTx/>
                <a:uFillTx/>
                <a:latin typeface="Sigmar One" panose="00000500000000000000" pitchFamily="2" charset="0"/>
                <a:ea typeface="+mn-ea"/>
                <a:cs typeface="+mn-cs"/>
              </a:rPr>
              <a:t>dụng</a:t>
            </a:r>
            <a:endParaRPr kumimoji="0" lang="en-US" sz="8667" b="0" i="0" u="none" strike="noStrike" kern="1200" cap="none" spc="0" normalizeH="0" baseline="0" noProof="0" dirty="0">
              <a:ln>
                <a:noFill/>
              </a:ln>
              <a:solidFill>
                <a:srgbClr val="00B050"/>
              </a:solidFill>
              <a:effectLst/>
              <a:uLnTx/>
              <a:uFillTx/>
              <a:latin typeface="Sigmar One" panose="00000500000000000000" pitchFamily="2" charset="0"/>
              <a:ea typeface="+mn-ea"/>
              <a:cs typeface="+mn-cs"/>
            </a:endParaRPr>
          </a:p>
        </p:txBody>
      </p:sp>
      <p:grpSp>
        <p:nvGrpSpPr>
          <p:cNvPr id="17" name="Group 5">
            <a:extLst>
              <a:ext uri="{FF2B5EF4-FFF2-40B4-BE49-F238E27FC236}">
                <a16:creationId xmlns:a16="http://schemas.microsoft.com/office/drawing/2014/main" id="{0C1CDDD9-AE28-D455-5C5F-5BCFDA04368A}"/>
              </a:ext>
            </a:extLst>
          </p:cNvPr>
          <p:cNvGrpSpPr>
            <a:grpSpLocks noChangeAspect="1"/>
          </p:cNvGrpSpPr>
          <p:nvPr/>
        </p:nvGrpSpPr>
        <p:grpSpPr>
          <a:xfrm>
            <a:off x="5232400" y="2924305"/>
            <a:ext cx="961898" cy="961895"/>
            <a:chOff x="0" y="0"/>
            <a:chExt cx="6350000" cy="6349975"/>
          </a:xfrm>
        </p:grpSpPr>
        <p:sp>
          <p:nvSpPr>
            <p:cNvPr id="19" name="Freeform 6">
              <a:extLst>
                <a:ext uri="{FF2B5EF4-FFF2-40B4-BE49-F238E27FC236}">
                  <a16:creationId xmlns:a16="http://schemas.microsoft.com/office/drawing/2014/main" id="{85DCB2A9-2869-59B6-8504-E0DF6E83491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Tree>
    <p:extLst>
      <p:ext uri="{BB962C8B-B14F-4D97-AF65-F5344CB8AC3E}">
        <p14:creationId xmlns:p14="http://schemas.microsoft.com/office/powerpoint/2010/main" val="206997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sp>
        <p:nvSpPr>
          <p:cNvPr id="6" name="Rectangle 5"/>
          <p:cNvSpPr/>
          <p:nvPr/>
        </p:nvSpPr>
        <p:spPr>
          <a:xfrm>
            <a:off x="2590800" y="304800"/>
            <a:ext cx="8112177" cy="523220"/>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i="0" u="none" strike="noStrike" kern="1200" cap="none" spc="0" normalizeH="0" baseline="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Bài</a:t>
            </a:r>
            <a:r>
              <a:rPr kumimoji="0" lang="en-US" sz="2800"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học</a:t>
            </a:r>
            <a:r>
              <a:rPr kumimoji="0" lang="en-US" sz="2800"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hôm</a:t>
            </a:r>
            <a:r>
              <a:rPr kumimoji="0" lang="en-US" sz="2800"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nay </a:t>
            </a:r>
            <a:r>
              <a:rPr kumimoji="0" lang="en-US" sz="2800"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các</a:t>
            </a:r>
            <a:r>
              <a:rPr kumimoji="0" lang="en-US" sz="2800"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em</a:t>
            </a:r>
            <a:r>
              <a:rPr kumimoji="0" lang="en-US" sz="2800"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học</a:t>
            </a:r>
            <a:r>
              <a:rPr kumimoji="0" lang="en-US" sz="2800"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điều</a:t>
            </a:r>
            <a:r>
              <a:rPr kumimoji="0" lang="en-US" sz="2800"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gì</a:t>
            </a:r>
            <a:r>
              <a:rPr kumimoji="0" lang="en-US" sz="2800"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i="0" u="none" strike="noStrike" kern="1200" cap="none" spc="0" normalizeH="0" baseline="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42747" y="93672"/>
            <a:ext cx="1924319" cy="857370"/>
          </a:xfrm>
          <a:prstGeom prst="rect">
            <a:avLst/>
          </a:prstGeom>
        </p:spPr>
      </p:pic>
      <p:pic>
        <p:nvPicPr>
          <p:cNvPr id="20482" name="Picture 2" descr="Chia Sẻ Hay Chia Sẽ Mới Đúng Chính Tả Tiếng Việt? Quy Tắc Viết Đúng Chính T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724457"/>
            <a:ext cx="4724387" cy="3147624"/>
          </a:xfrm>
          <a:prstGeom prst="hear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8F48DA-0125-29D0-1F22-3878637FF400}"/>
              </a:ext>
            </a:extLst>
          </p:cNvPr>
          <p:cNvSpPr txBox="1"/>
          <p:nvPr/>
        </p:nvSpPr>
        <p:spPr>
          <a:xfrm>
            <a:off x="2514600" y="990600"/>
            <a:ext cx="7696200" cy="1569660"/>
          </a:xfrm>
          <a:prstGeom prst="rect">
            <a:avLst/>
          </a:prstGeom>
          <a:noFill/>
        </p:spPr>
        <p:txBody>
          <a:bodyPr wrap="square" rtlCol="0">
            <a:spAutoFit/>
          </a:bodyPr>
          <a:lstStyle/>
          <a:p>
            <a:r>
              <a:rPr lang="nl-NL" sz="2800" dirty="0">
                <a:latin typeface="Times New Roman" panose="02020603050405020304" pitchFamily="18" charset="0"/>
                <a:cs typeface="Times New Roman" panose="02020603050405020304" pitchFamily="18" charset="0"/>
              </a:rPr>
              <a:t>  Bài học hôm nay cho chúng ta biết cần giữ đúng lời hứa với bản thân mình và người khác.</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71022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sp>
        <p:nvSpPr>
          <p:cNvPr id="6" name="Rectangle 5"/>
          <p:cNvSpPr/>
          <p:nvPr/>
        </p:nvSpPr>
        <p:spPr>
          <a:xfrm>
            <a:off x="3030778" y="304800"/>
            <a:ext cx="8094422" cy="138499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Chia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sẻ</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về</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những</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điều</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em</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đã</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hứa</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với</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người</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khác</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Khi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đó</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em</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đã</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thực</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hiện</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lời</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hứa</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của</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mình</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như</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thế</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nào</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8" name="Group 7"/>
          <p:cNvGrpSpPr/>
          <p:nvPr/>
        </p:nvGrpSpPr>
        <p:grpSpPr>
          <a:xfrm>
            <a:off x="2209800" y="228600"/>
            <a:ext cx="846069" cy="1323439"/>
            <a:chOff x="2753053" y="293757"/>
            <a:chExt cx="779855" cy="1323439"/>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1323439"/>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42747" y="93672"/>
            <a:ext cx="1924319" cy="857370"/>
          </a:xfrm>
          <a:prstGeom prst="rect">
            <a:avLst/>
          </a:prstGeom>
        </p:spPr>
      </p:pic>
      <p:sp>
        <p:nvSpPr>
          <p:cNvPr id="11" name="Rectangle 10"/>
          <p:cNvSpPr/>
          <p:nvPr/>
        </p:nvSpPr>
        <p:spPr>
          <a:xfrm>
            <a:off x="3055869" y="1592759"/>
            <a:ext cx="7848600" cy="95410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Em</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cảm</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thấy</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như</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thế</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nào</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khi</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thực</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hiện</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hoặc</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không</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thực</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hiện</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được</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hứa</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0482" name="Picture 2" descr="Chia Sẻ Hay Chia Sẽ Mới Đúng Chính Tả Tiếng Việt? Quy Tắc Viết Đúng Chính T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724457"/>
            <a:ext cx="4724387" cy="3147624"/>
          </a:xfrm>
          <a:prstGeom prst="hear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1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sp>
        <p:nvSpPr>
          <p:cNvPr id="6" name="Rectangle 5"/>
          <p:cNvSpPr/>
          <p:nvPr/>
        </p:nvSpPr>
        <p:spPr>
          <a:xfrm>
            <a:off x="3124200" y="407313"/>
            <a:ext cx="7848600" cy="954107"/>
          </a:xfrm>
          <a:prstGeom prst="rect">
            <a:avLst/>
          </a:prstGeom>
        </p:spPr>
        <p:txBody>
          <a:bodyPr wrap="square">
            <a:spAutoFit/>
          </a:bodyPr>
          <a:lstStyle/>
          <a:p>
            <a:pPr lvl="0"/>
            <a:r>
              <a:rPr lang="vi-VN" sz="2800" b="1" dirty="0">
                <a:solidFill>
                  <a:srgbClr val="00B050"/>
                </a:solidFill>
                <a:latin typeface="+mj-lt"/>
                <a:ea typeface="Open Sans" panose="020B0606030504020204" pitchFamily="34" charset="0"/>
                <a:cs typeface="Open Sans" panose="020B0606030504020204" pitchFamily="34" charset="0"/>
              </a:rPr>
              <a:t>Sưu tầm một số câu chuyện về tấm gương biết giữ lời hứa</a:t>
            </a:r>
            <a:r>
              <a:rPr lang="vi-VN"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a:t>
            </a:r>
            <a:endParaRPr kumimoji="0" lang="en-US"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228600"/>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42747" y="93672"/>
            <a:ext cx="1924319" cy="857370"/>
          </a:xfrm>
          <a:prstGeom prst="rect">
            <a:avLst/>
          </a:prstGeom>
        </p:spPr>
      </p:pic>
      <p:pic>
        <p:nvPicPr>
          <p:cNvPr id="7" name="Picture 6"/>
          <p:cNvPicPr>
            <a:picLocks noChangeAspect="1"/>
          </p:cNvPicPr>
          <p:nvPr/>
        </p:nvPicPr>
        <p:blipFill>
          <a:blip r:embed="rId4"/>
          <a:stretch>
            <a:fillRect/>
          </a:stretch>
        </p:blipFill>
        <p:spPr>
          <a:xfrm>
            <a:off x="3200400" y="1515413"/>
            <a:ext cx="6869493" cy="3825892"/>
          </a:xfrm>
          <a:prstGeom prst="rect">
            <a:avLst/>
          </a:prstGeom>
          <a:ln>
            <a:noFill/>
          </a:ln>
          <a:effectLst>
            <a:softEdge rad="112500"/>
          </a:effectLst>
        </p:spPr>
      </p:pic>
    </p:spTree>
    <p:extLst>
      <p:ext uri="{BB962C8B-B14F-4D97-AF65-F5344CB8AC3E}">
        <p14:creationId xmlns:p14="http://schemas.microsoft.com/office/powerpoint/2010/main" val="326838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sp>
        <p:nvSpPr>
          <p:cNvPr id="6" name="Rectangle 5"/>
          <p:cNvSpPr/>
          <p:nvPr/>
        </p:nvSpPr>
        <p:spPr>
          <a:xfrm>
            <a:off x="3124200" y="76200"/>
            <a:ext cx="7848600" cy="95410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mj-lt"/>
                <a:ea typeface="Open Sans" panose="020B0606030504020204" pitchFamily="34" charset="0"/>
                <a:cs typeface="Open Sans" panose="020B0606030504020204" pitchFamily="34" charset="0"/>
              </a:rPr>
              <a:t>Sưu tầm một số câu chuyện về tấm gương biết giữ lời hứa.</a:t>
            </a:r>
            <a:endParaRPr kumimoji="0" lang="en-US" sz="2800" b="1" i="0" u="none" strike="noStrike" kern="1200" cap="none" spc="0" normalizeH="0" baseline="0" noProof="0" dirty="0">
              <a:ln>
                <a:noFill/>
              </a:ln>
              <a:solidFill>
                <a:srgbClr val="00B050"/>
              </a:solidFill>
              <a:effectLst/>
              <a:uLnTx/>
              <a:uFillTx/>
              <a:latin typeface="+mj-lt"/>
              <a:ea typeface="Open Sans" panose="020B0606030504020204" pitchFamily="34" charset="0"/>
              <a:cs typeface="Open Sans" panose="020B0606030504020204" pitchFamily="34" charset="0"/>
            </a:endParaRPr>
          </a:p>
        </p:txBody>
      </p:sp>
      <p:grpSp>
        <p:nvGrpSpPr>
          <p:cNvPr id="8" name="Group 7"/>
          <p:cNvGrpSpPr/>
          <p:nvPr/>
        </p:nvGrpSpPr>
        <p:grpSpPr>
          <a:xfrm>
            <a:off x="2209800" y="228600"/>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1600200" y="914400"/>
            <a:ext cx="9875875" cy="5754767"/>
          </a:xfrm>
          <a:prstGeom prst="roundRect">
            <a:avLst/>
          </a:prstGeom>
          <a:solidFill>
            <a:schemeClr val="accent6">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400" b="1" dirty="0">
                <a:solidFill>
                  <a:srgbClr val="002060"/>
                </a:solidFill>
                <a:latin typeface="Open Sans" panose="020B0606030504020204" pitchFamily="34" charset="0"/>
              </a:rPr>
              <a:t>“</a:t>
            </a:r>
            <a:r>
              <a:rPr lang="en-US" sz="2400" b="1" dirty="0" err="1">
                <a:solidFill>
                  <a:srgbClr val="002060"/>
                </a:solidFill>
                <a:latin typeface="Open Sans" panose="020B0606030504020204" pitchFamily="34" charset="0"/>
              </a:rPr>
              <a:t>Giữ</a:t>
            </a:r>
            <a:r>
              <a:rPr lang="en-US" sz="2400" b="1" dirty="0">
                <a:solidFill>
                  <a:srgbClr val="002060"/>
                </a:solidFill>
                <a:latin typeface="Open Sans" panose="020B0606030504020204" pitchFamily="34" charset="0"/>
              </a:rPr>
              <a:t> </a:t>
            </a:r>
            <a:r>
              <a:rPr lang="en-US" sz="2400" b="1" dirty="0" err="1">
                <a:solidFill>
                  <a:srgbClr val="002060"/>
                </a:solidFill>
                <a:latin typeface="Open Sans" panose="020B0606030504020204" pitchFamily="34" charset="0"/>
              </a:rPr>
              <a:t>lời</a:t>
            </a:r>
            <a:r>
              <a:rPr lang="en-US" sz="2400" b="1" dirty="0">
                <a:solidFill>
                  <a:srgbClr val="002060"/>
                </a:solidFill>
                <a:latin typeface="Open Sans" panose="020B0606030504020204" pitchFamily="34" charset="0"/>
              </a:rPr>
              <a:t> </a:t>
            </a:r>
            <a:r>
              <a:rPr lang="en-US" sz="2400" b="1" dirty="0" err="1">
                <a:solidFill>
                  <a:srgbClr val="002060"/>
                </a:solidFill>
                <a:latin typeface="Open Sans" panose="020B0606030504020204" pitchFamily="34" charset="0"/>
              </a:rPr>
              <a:t>hứa</a:t>
            </a:r>
            <a:r>
              <a:rPr lang="en-US" sz="2400" b="1" dirty="0">
                <a:solidFill>
                  <a:srgbClr val="002060"/>
                </a:solidFill>
                <a:latin typeface="Open Sans" panose="020B0606030504020204" pitchFamily="34" charset="0"/>
              </a:rPr>
              <a:t>”</a:t>
            </a:r>
            <a:endParaRPr lang="en-US" sz="2400" b="1" dirty="0">
              <a:solidFill>
                <a:srgbClr val="002060"/>
              </a:solidFill>
            </a:endParaRPr>
          </a:p>
          <a:p>
            <a:r>
              <a:rPr kumimoji="0" lang="en-US" sz="20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Bác Hồ là vị lãnh tụ vĩ đại, là người cha già kính yêu của dân tộc Việt Nam. Hình ảnh của Người được lưu giữ trong trái tim mỗi người Việt Nam. Hơn bốn mươi năm Bác đã đi xa nhưng Bác vẫn mãi là tấm gương sáng cho hàng triệu người dân Việt Nam và thế giới.</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Hồi ở Pác Pó, Bác Hồ sống rất chan hòa với mọi người. Một hôm được tin Bác đi công tác xa, một trong những em bé thường ngày quấn quýt bên Bác chạy đến cầm tay Bác thưa:</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Bác ơi, Bác đi công tác về nhớ mua cho cháu một chiếc vòng bạc nhé!</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Bác cúi xuống nhìn em bé âu yếm, xoa đầu em khẽ nói:</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Cháu ở nhà nhớ ngoan ngoãn, khi nào Bác về Bác sẽ mua tặng cháu.</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Nói xong Bác vẫy chào mọi người ra đi. Hơn hai năm sau Bác quay trở về, mọi người mừng rỡ ra đón Bác. Ai cũng vui mừng xúm xít hỏi thăm sức khỏe Bác, không một ai còn nhớ đến chuyện năm xưa. Bỗng Bác mở túi lấy ra một chiếc vòng bạc mới tinh trao tận tay em bé – bây giờ đã là một cô bé. Cô bé và mọi người cảm động đến rơi nước mắt. Bác nói:</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Cháu nó nhờ mua tức là nó thích lắm, mình là người lớn đã hứa thì phải làm được, đó là "chữ tín". Chúng ta cần phải giữ trọn niềm tin với mọi người.</a:t>
            </a:r>
          </a:p>
        </p:txBody>
      </p:sp>
      <p:pic>
        <p:nvPicPr>
          <p:cNvPr id="4" name="Picture 3"/>
          <p:cNvPicPr>
            <a:picLocks noChangeAspect="1"/>
          </p:cNvPicPr>
          <p:nvPr/>
        </p:nvPicPr>
        <p:blipFill>
          <a:blip r:embed="rId3"/>
          <a:stretch>
            <a:fillRect/>
          </a:stretch>
        </p:blipFill>
        <p:spPr>
          <a:xfrm>
            <a:off x="142747" y="93672"/>
            <a:ext cx="1924319" cy="857370"/>
          </a:xfrm>
          <a:prstGeom prst="rect">
            <a:avLst/>
          </a:prstGeom>
        </p:spPr>
      </p:pic>
      <p:sp>
        <p:nvSpPr>
          <p:cNvPr id="12" name="Rectangle 11"/>
          <p:cNvSpPr/>
          <p:nvPr/>
        </p:nvSpPr>
        <p:spPr>
          <a:xfrm>
            <a:off x="5415987" y="986135"/>
            <a:ext cx="184731" cy="461665"/>
          </a:xfrm>
          <a:prstGeom prst="rect">
            <a:avLst/>
          </a:prstGeom>
        </p:spPr>
        <p:txBody>
          <a:bodyPr wrap="none">
            <a:spAutoFit/>
          </a:bodyPr>
          <a:lstStyle/>
          <a:p>
            <a:endParaRPr lang="en-US" sz="2400" b="1" dirty="0">
              <a:solidFill>
                <a:srgbClr val="002060"/>
              </a:solidFill>
            </a:endParaRPr>
          </a:p>
        </p:txBody>
      </p:sp>
    </p:spTree>
    <p:extLst>
      <p:ext uri="{BB962C8B-B14F-4D97-AF65-F5344CB8AC3E}">
        <p14:creationId xmlns:p14="http://schemas.microsoft.com/office/powerpoint/2010/main" val="405715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6940" y="93672"/>
            <a:ext cx="12191987" cy="6856718"/>
          </a:xfrm>
          <a:prstGeom prst="rect">
            <a:avLst/>
          </a:prstGeom>
        </p:spPr>
      </p:pic>
      <p:sp>
        <p:nvSpPr>
          <p:cNvPr id="6" name="Rectangle 5"/>
          <p:cNvSpPr/>
          <p:nvPr/>
        </p:nvSpPr>
        <p:spPr>
          <a:xfrm>
            <a:off x="3124200" y="407313"/>
            <a:ext cx="7848600" cy="523220"/>
          </a:xfrm>
          <a:prstGeom prst="rect">
            <a:avLst/>
          </a:prstGeom>
        </p:spPr>
        <p:txBody>
          <a:bodyPr wrap="square">
            <a:spAutoFit/>
          </a:bodyPr>
          <a:lstStyle/>
          <a:p>
            <a:pPr lvl="0"/>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Thực</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hiện</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giữ</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lời</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hứa</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trong</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cuộc</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sống</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hàng</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ngày</a:t>
            </a:r>
            <a:r>
              <a:rPr lang="en-US" sz="2800" b="1" dirty="0">
                <a:solidFill>
                  <a:srgbClr val="00B050"/>
                </a:solidFill>
                <a:latin typeface="Times New Roman" panose="02020603050405020304" pitchFamily="18" charset="0"/>
                <a:ea typeface="Open Sans" panose="020B060603050402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grpSp>
        <p:nvGrpSpPr>
          <p:cNvPr id="8" name="Group 7"/>
          <p:cNvGrpSpPr/>
          <p:nvPr/>
        </p:nvGrpSpPr>
        <p:grpSpPr>
          <a:xfrm>
            <a:off x="2209800" y="228600"/>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42747" y="93672"/>
            <a:ext cx="1924319" cy="857370"/>
          </a:xfrm>
          <a:prstGeom prst="rect">
            <a:avLst/>
          </a:prstGeom>
        </p:spPr>
      </p:pic>
      <p:pic>
        <p:nvPicPr>
          <p:cNvPr id="5" name="Picture 4"/>
          <p:cNvPicPr>
            <a:picLocks noChangeAspect="1"/>
          </p:cNvPicPr>
          <p:nvPr/>
        </p:nvPicPr>
        <p:blipFill>
          <a:blip r:embed="rId4"/>
          <a:stretch>
            <a:fillRect/>
          </a:stretch>
        </p:blipFill>
        <p:spPr>
          <a:xfrm>
            <a:off x="2202873" y="1828321"/>
            <a:ext cx="8688012" cy="34294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796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pic>
        <p:nvPicPr>
          <p:cNvPr id="3" name="Picture 2">
            <a:extLst>
              <a:ext uri="{FF2B5EF4-FFF2-40B4-BE49-F238E27FC236}">
                <a16:creationId xmlns:a16="http://schemas.microsoft.com/office/drawing/2014/main" id="{B3E6FFE7-EF9B-1BA6-1260-2C52CAA389D9}"/>
              </a:ext>
            </a:extLst>
          </p:cNvPr>
          <p:cNvPicPr>
            <a:picLocks noChangeAspect="1"/>
          </p:cNvPicPr>
          <p:nvPr/>
        </p:nvPicPr>
        <p:blipFill rotWithShape="1">
          <a:blip r:embed="rId3"/>
          <a:srcRect t="19"/>
          <a:stretch/>
        </p:blipFill>
        <p:spPr>
          <a:xfrm>
            <a:off x="13" y="1282"/>
            <a:ext cx="12191987" cy="6856718"/>
          </a:xfrm>
          <a:prstGeom prst="rect">
            <a:avLst/>
          </a:prstGeom>
        </p:spPr>
      </p:pic>
      <p:pic>
        <p:nvPicPr>
          <p:cNvPr id="10" name="Picture 9"/>
          <p:cNvPicPr>
            <a:picLocks noChangeAspect="1"/>
          </p:cNvPicPr>
          <p:nvPr/>
        </p:nvPicPr>
        <p:blipFill rotWithShape="1">
          <a:blip r:embed="rId4"/>
          <a:srcRect t="17777" r="3889" b="2234"/>
          <a:stretch/>
        </p:blipFill>
        <p:spPr>
          <a:xfrm>
            <a:off x="133158" y="76200"/>
            <a:ext cx="2887132" cy="838200"/>
          </a:xfrm>
          <a:prstGeom prst="rect">
            <a:avLst/>
          </a:prstGeom>
        </p:spPr>
      </p:pic>
      <p:sp>
        <p:nvSpPr>
          <p:cNvPr id="12" name="TextBox 11">
            <a:extLst>
              <a:ext uri="{FF2B5EF4-FFF2-40B4-BE49-F238E27FC236}">
                <a16:creationId xmlns:a16="http://schemas.microsoft.com/office/drawing/2014/main" id="{316219E4-E4AB-AB44-480D-4957E98F77FE}"/>
              </a:ext>
            </a:extLst>
          </p:cNvPr>
          <p:cNvSpPr txBox="1"/>
          <p:nvPr/>
        </p:nvSpPr>
        <p:spPr>
          <a:xfrm>
            <a:off x="3962400" y="652790"/>
            <a:ext cx="381000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Chia </a:t>
            </a:r>
            <a:r>
              <a:rPr lang="en-US" sz="2800" b="1" dirty="0" err="1">
                <a:solidFill>
                  <a:srgbClr val="002060"/>
                </a:solidFill>
                <a:latin typeface="Times New Roman" panose="02020603050405020304" pitchFamily="18" charset="0"/>
                <a:cs typeface="Times New Roman" panose="02020603050405020304" pitchFamily="18" charset="0"/>
              </a:rPr>
              <a:t>sẻ</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nghiệm</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316219E4-E4AB-AB44-480D-4957E98F77FE}"/>
              </a:ext>
            </a:extLst>
          </p:cNvPr>
          <p:cNvSpPr txBox="1"/>
          <p:nvPr/>
        </p:nvSpPr>
        <p:spPr>
          <a:xfrm>
            <a:off x="2450569" y="1430567"/>
            <a:ext cx="7772400"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ai </a:t>
            </a:r>
            <a:r>
              <a:rPr lang="en-US" sz="2800" b="1" dirty="0" err="1">
                <a:solidFill>
                  <a:srgbClr val="0070C0"/>
                </a:solidFill>
                <a:latin typeface="Times New Roman" panose="02020603050405020304" pitchFamily="18" charset="0"/>
                <a:cs typeface="Times New Roman" panose="02020603050405020304" pitchFamily="18" charset="0"/>
              </a:rPr>
              <a:t>hứa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với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bạn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điều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chưa</a:t>
            </a:r>
            <a:r>
              <a:rPr lang="en-US" sz="2800" b="1" dirty="0">
                <a:solidFill>
                  <a:srgbClr val="0070C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316219E4-E4AB-AB44-480D-4957E98F77FE}"/>
              </a:ext>
            </a:extLst>
          </p:cNvPr>
          <p:cNvSpPr txBox="1"/>
          <p:nvPr/>
        </p:nvSpPr>
        <p:spPr>
          <a:xfrm>
            <a:off x="2438401" y="1925362"/>
            <a:ext cx="9372600" cy="523220"/>
          </a:xfrm>
          <a:prstGeom prst="rect">
            <a:avLst/>
          </a:prstGeom>
          <a:noFill/>
        </p:spPr>
        <p:txBody>
          <a:bodyPr wrap="square" rtlCol="0">
            <a:spAutoFit/>
          </a:bodyPr>
          <a:lstStyle/>
          <a:p>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đó</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lời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hứa</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a:solidFill>
                  <a:schemeClr val="accent6">
                    <a:lumMod val="50000"/>
                  </a:schemeClr>
                </a:solidFill>
                <a:latin typeface="Times New Roman" panose="02020603050405020304" pitchFamily="18" charset="0"/>
                <a:cs typeface="Times New Roman" panose="02020603050405020304" pitchFamily="18" charset="0"/>
              </a:rPr>
              <a:t>bạn</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316219E4-E4AB-AB44-480D-4957E98F77FE}"/>
              </a:ext>
            </a:extLst>
          </p:cNvPr>
          <p:cNvSpPr txBox="1"/>
          <p:nvPr/>
        </p:nvSpPr>
        <p:spPr>
          <a:xfrm>
            <a:off x="2438400" y="2448580"/>
            <a:ext cx="7784569" cy="523220"/>
          </a:xfrm>
          <a:prstGeom prst="rect">
            <a:avLst/>
          </a:prstGeom>
          <a:noFill/>
        </p:spPr>
        <p:txBody>
          <a:bodyPr wrap="square" rtlCol="0">
            <a:spAutoFit/>
          </a:bodyPr>
          <a:lstStyle/>
          <a:p>
            <a:r>
              <a:rPr lang="en-US" sz="2800" b="1" dirty="0">
                <a:solidFill>
                  <a:schemeClr val="tx2">
                    <a:lumMod val="50000"/>
                  </a:schemeClr>
                </a:solidFill>
                <a:latin typeface="Times New Roman" panose="02020603050405020304" pitchFamily="18" charset="0"/>
                <a:cs typeface="Times New Roman" panose="02020603050405020304" pitchFamily="18" charset="0"/>
              </a:rPr>
              <a:t>- Khi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đó</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bạn</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cảm</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thấy</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thế</a:t>
            </a:r>
            <a:r>
              <a:rPr lang="en-US" sz="2800" b="1" dirty="0">
                <a:solidFill>
                  <a:schemeClr val="tx2">
                    <a:lumMod val="50000"/>
                  </a:schemeClr>
                </a:solidFill>
                <a:latin typeface="Times New Roman" panose="02020603050405020304" pitchFamily="18" charset="0"/>
                <a:cs typeface="Times New Roman" panose="02020603050405020304" pitchFamily="18" charset="0"/>
              </a:rPr>
              <a:t> </a:t>
            </a:r>
            <a:r>
              <a:rPr lang="en-US" sz="2800" b="1" dirty="0" err="1">
                <a:solidFill>
                  <a:schemeClr val="tx2">
                    <a:lumMod val="50000"/>
                  </a:schemeClr>
                </a:solidFill>
                <a:latin typeface="Times New Roman" panose="02020603050405020304" pitchFamily="18" charset="0"/>
                <a:cs typeface="Times New Roman" panose="02020603050405020304" pitchFamily="18" charset="0"/>
              </a:rPr>
              <a:t>nào</a:t>
            </a:r>
            <a:r>
              <a:rPr lang="en-US" sz="2800" b="1" dirty="0">
                <a:solidFill>
                  <a:schemeClr val="tx2">
                    <a:lumMod val="50000"/>
                  </a:schemeClr>
                </a:solidFill>
                <a:latin typeface="Times New Roman" panose="02020603050405020304" pitchFamily="18" charset="0"/>
                <a:cs typeface="Times New Roman" panose="02020603050405020304" pitchFamily="18" charset="0"/>
              </a:rPr>
              <a:t>?</a:t>
            </a:r>
          </a:p>
        </p:txBody>
      </p:sp>
      <p:pic>
        <p:nvPicPr>
          <p:cNvPr id="11" name="Picture 2" descr="Chia Sẻ Hay Chia Sẽ Mới Đúng Chính Tả Tiếng Việt? Quy Tắc Viết Đúng Chính T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724457"/>
            <a:ext cx="4724387" cy="3147624"/>
          </a:xfrm>
          <a:prstGeom prst="hear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5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extBox 6">
            <a:extLst>
              <a:ext uri="{FF2B5EF4-FFF2-40B4-BE49-F238E27FC236}">
                <a16:creationId xmlns:a16="http://schemas.microsoft.com/office/drawing/2014/main" id="{AECF80F6-4C9D-75DE-D1E1-9DB1D30F2EE4}"/>
              </a:ext>
            </a:extLst>
          </p:cNvPr>
          <p:cNvSpPr txBox="1"/>
          <p:nvPr/>
        </p:nvSpPr>
        <p:spPr>
          <a:xfrm>
            <a:off x="5588000" y="3439886"/>
            <a:ext cx="5283200" cy="1529232"/>
          </a:xfrm>
          <a:prstGeom prst="rect">
            <a:avLst/>
          </a:prstGeom>
          <a:scene3d>
            <a:camera prst="perspectiveFront" fov="5100000">
              <a:rot lat="0" lon="2100000" rev="0"/>
            </a:camera>
            <a:lightRig rig="flood" dir="t">
              <a:rot lat="0" lon="0" rev="13800000"/>
            </a:lightRig>
          </a:scene3d>
        </p:spPr>
        <p:txBody>
          <a:bodyPr vert="horz" lIns="60960" tIns="30480" rIns="60960" bIns="30480" rtlCol="0" anchor="b">
            <a:noAutofit/>
          </a:bodyPr>
          <a:lstStyle/>
          <a:p>
            <a:pPr algn="r">
              <a:lnSpc>
                <a:spcPct val="90000"/>
              </a:lnSpc>
              <a:spcBef>
                <a:spcPct val="0"/>
              </a:spcBef>
              <a:spcAft>
                <a:spcPts val="400"/>
              </a:spcAft>
            </a:pPr>
            <a:r>
              <a:rPr lang="en-US" sz="5867" dirty="0" err="1">
                <a:solidFill>
                  <a:srgbClr val="00B050"/>
                </a:solidFill>
                <a:latin typeface="Sigmar One" panose="00000500000000000000" pitchFamily="2" charset="0"/>
                <a:ea typeface="+mj-ea"/>
                <a:cs typeface="+mj-cs"/>
              </a:rPr>
              <a:t>Củng</a:t>
            </a:r>
            <a:r>
              <a:rPr lang="en-US" sz="5867" dirty="0">
                <a:solidFill>
                  <a:srgbClr val="00B050"/>
                </a:solidFill>
                <a:latin typeface="Sigmar One" panose="00000500000000000000" pitchFamily="2" charset="0"/>
                <a:ea typeface="+mj-ea"/>
                <a:cs typeface="+mj-cs"/>
              </a:rPr>
              <a:t> </a:t>
            </a:r>
            <a:r>
              <a:rPr lang="en-US" sz="5867" dirty="0" err="1">
                <a:solidFill>
                  <a:srgbClr val="00B050"/>
                </a:solidFill>
                <a:latin typeface="Sigmar One" panose="00000500000000000000" pitchFamily="2" charset="0"/>
                <a:ea typeface="+mj-ea"/>
                <a:cs typeface="+mj-cs"/>
              </a:rPr>
              <a:t>cố</a:t>
            </a:r>
            <a:r>
              <a:rPr lang="en-US" sz="5867" dirty="0">
                <a:solidFill>
                  <a:srgbClr val="00B050"/>
                </a:solidFill>
                <a:latin typeface="Sigmar One" panose="00000500000000000000" pitchFamily="2" charset="0"/>
                <a:ea typeface="+mj-ea"/>
                <a:cs typeface="+mj-cs"/>
              </a:rPr>
              <a:t> - </a:t>
            </a:r>
            <a:r>
              <a:rPr lang="en-US" sz="5867" dirty="0" err="1">
                <a:solidFill>
                  <a:srgbClr val="00B050"/>
                </a:solidFill>
                <a:latin typeface="Sigmar One" panose="00000500000000000000" pitchFamily="2" charset="0"/>
                <a:ea typeface="+mj-ea"/>
                <a:cs typeface="+mj-cs"/>
              </a:rPr>
              <a:t>dặn</a:t>
            </a:r>
            <a:r>
              <a:rPr lang="en-US" sz="5867" dirty="0">
                <a:solidFill>
                  <a:srgbClr val="00B050"/>
                </a:solidFill>
                <a:latin typeface="Sigmar One" panose="00000500000000000000" pitchFamily="2" charset="0"/>
                <a:ea typeface="+mj-ea"/>
                <a:cs typeface="+mj-cs"/>
              </a:rPr>
              <a:t> </a:t>
            </a:r>
            <a:r>
              <a:rPr lang="en-US" sz="5867" dirty="0" err="1">
                <a:solidFill>
                  <a:srgbClr val="00B050"/>
                </a:solidFill>
                <a:latin typeface="Sigmar One" panose="00000500000000000000" pitchFamily="2" charset="0"/>
                <a:ea typeface="+mj-ea"/>
                <a:cs typeface="+mj-cs"/>
              </a:rPr>
              <a:t>dò</a:t>
            </a:r>
            <a:endParaRPr lang="en-US" sz="5867" dirty="0">
              <a:solidFill>
                <a:srgbClr val="00B050"/>
              </a:solidFill>
              <a:latin typeface="Sigmar One" panose="00000500000000000000" pitchFamily="2" charset="0"/>
              <a:ea typeface="+mj-ea"/>
              <a:cs typeface="+mj-cs"/>
            </a:endParaRPr>
          </a:p>
        </p:txBody>
      </p:sp>
      <p:pic>
        <p:nvPicPr>
          <p:cNvPr id="8" name="Picture 17">
            <a:extLst>
              <a:ext uri="{FF2B5EF4-FFF2-40B4-BE49-F238E27FC236}">
                <a16:creationId xmlns:a16="http://schemas.microsoft.com/office/drawing/2014/main" id="{0AAA77AE-E522-89B6-880C-8FB748E1919E}"/>
              </a:ext>
            </a:extLst>
          </p:cNvPr>
          <p:cNvPicPr>
            <a:picLocks noChangeAspect="1"/>
          </p:cNvPicPr>
          <p:nvPr/>
        </p:nvPicPr>
        <p:blipFill rotWithShape="1">
          <a:blip r:embed="rId2"/>
          <a:srcRect l="6816" r="-1" b="-1"/>
          <a:stretch/>
        </p:blipFill>
        <p:spPr>
          <a:xfrm>
            <a:off x="-2192" y="7"/>
            <a:ext cx="8436340" cy="6857993"/>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grpSp>
        <p:nvGrpSpPr>
          <p:cNvPr id="15" name="Group 5">
            <a:extLst>
              <a:ext uri="{FF2B5EF4-FFF2-40B4-BE49-F238E27FC236}">
                <a16:creationId xmlns:a16="http://schemas.microsoft.com/office/drawing/2014/main" id="{194D3E2E-0ECD-8681-6A75-C20BA994FB73}"/>
              </a:ext>
            </a:extLst>
          </p:cNvPr>
          <p:cNvGrpSpPr>
            <a:grpSpLocks noChangeAspect="1"/>
          </p:cNvGrpSpPr>
          <p:nvPr/>
        </p:nvGrpSpPr>
        <p:grpSpPr>
          <a:xfrm>
            <a:off x="2540000" y="2362200"/>
            <a:ext cx="961898" cy="961895"/>
            <a:chOff x="0" y="0"/>
            <a:chExt cx="6350000" cy="6349975"/>
          </a:xfrm>
        </p:grpSpPr>
        <p:sp>
          <p:nvSpPr>
            <p:cNvPr id="17" name="Freeform 6">
              <a:extLst>
                <a:ext uri="{FF2B5EF4-FFF2-40B4-BE49-F238E27FC236}">
                  <a16:creationId xmlns:a16="http://schemas.microsoft.com/office/drawing/2014/main" id="{27C28414-EAF1-906F-9E4E-1814A6B042E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Tree>
    <p:extLst>
      <p:ext uri="{BB962C8B-B14F-4D97-AF65-F5344CB8AC3E}">
        <p14:creationId xmlns:p14="http://schemas.microsoft.com/office/powerpoint/2010/main" val="3144996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12192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546CBF-4E08-3BAC-E9FE-E3D3E99057AE}"/>
              </a:ext>
            </a:extLst>
          </p:cNvPr>
          <p:cNvSpPr txBox="1"/>
          <p:nvPr/>
        </p:nvSpPr>
        <p:spPr>
          <a:xfrm>
            <a:off x="1730922" y="2140803"/>
            <a:ext cx="77940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B050"/>
                </a:solidFill>
                <a:effectLst/>
                <a:uLnTx/>
                <a:uFillTx/>
                <a:latin typeface="Sigmar One" panose="00000500000000000000" pitchFamily="2" charset="0"/>
                <a:ea typeface="+mn-ea"/>
                <a:cs typeface="+mn-cs"/>
              </a:rPr>
              <a:t>Hẹ</a:t>
            </a:r>
            <a:r>
              <a:rPr lang="en-US" sz="4800" dirty="0">
                <a:solidFill>
                  <a:srgbClr val="00B050"/>
                </a:solidFill>
                <a:latin typeface="Sigmar One" panose="00000500000000000000" pitchFamily="2" charset="0"/>
              </a:rPr>
              <a:t>n </a:t>
            </a:r>
            <a:r>
              <a:rPr lang="en-US" sz="4800" dirty="0" err="1">
                <a:solidFill>
                  <a:srgbClr val="00B050"/>
                </a:solidFill>
                <a:latin typeface="Sigmar One" panose="00000500000000000000" pitchFamily="2" charset="0"/>
              </a:rPr>
              <a:t>gặp</a:t>
            </a:r>
            <a:r>
              <a:rPr lang="en-US" sz="4800" dirty="0">
                <a:solidFill>
                  <a:srgbClr val="00B050"/>
                </a:solidFill>
                <a:latin typeface="Sigmar One" panose="00000500000000000000" pitchFamily="2" charset="0"/>
              </a:rPr>
              <a:t> </a:t>
            </a:r>
            <a:r>
              <a:rPr lang="en-US" sz="4800" dirty="0" err="1">
                <a:solidFill>
                  <a:srgbClr val="00B050"/>
                </a:solidFill>
                <a:latin typeface="Sigmar One" panose="00000500000000000000" pitchFamily="2" charset="0"/>
              </a:rPr>
              <a:t>lại</a:t>
            </a:r>
            <a:r>
              <a:rPr lang="en-US" sz="4800" dirty="0">
                <a:solidFill>
                  <a:srgbClr val="00B050"/>
                </a:solidFill>
                <a:latin typeface="Sigmar One" panose="00000500000000000000" pitchFamily="2" charset="0"/>
              </a:rPr>
              <a:t> </a:t>
            </a:r>
            <a:r>
              <a:rPr lang="en-US" sz="4800" dirty="0" err="1">
                <a:solidFill>
                  <a:srgbClr val="00B050"/>
                </a:solidFill>
                <a:latin typeface="Sigmar One" panose="00000500000000000000" pitchFamily="2" charset="0"/>
              </a:rPr>
              <a:t>các</a:t>
            </a:r>
            <a:r>
              <a:rPr lang="en-US" sz="4800" dirty="0">
                <a:solidFill>
                  <a:srgbClr val="00B050"/>
                </a:solidFill>
                <a:latin typeface="Sigmar One" panose="00000500000000000000" pitchFamily="2" charset="0"/>
              </a:rPr>
              <a:t> </a:t>
            </a:r>
            <a:r>
              <a:rPr lang="en-US" sz="4800" dirty="0" err="1">
                <a:solidFill>
                  <a:srgbClr val="00B050"/>
                </a:solidFill>
                <a:latin typeface="Sigmar One" panose="00000500000000000000" pitchFamily="2" charset="0"/>
              </a:rPr>
              <a:t>em</a:t>
            </a:r>
            <a:r>
              <a:rPr lang="en-US" sz="4800" dirty="0">
                <a:solidFill>
                  <a:srgbClr val="00B050"/>
                </a:solidFill>
                <a:latin typeface="Sigmar One" panose="00000500000000000000" pitchFamily="2" charset="0"/>
              </a:rPr>
              <a:t>!</a:t>
            </a:r>
            <a:endParaRPr kumimoji="0" lang="en-US" sz="4800" b="0" i="0" u="none" strike="noStrike" kern="1200" cap="none" spc="0" normalizeH="0" baseline="0" noProof="0" dirty="0">
              <a:ln>
                <a:noFill/>
              </a:ln>
              <a:solidFill>
                <a:srgbClr val="00B050"/>
              </a:solidFill>
              <a:effectLst/>
              <a:uLnTx/>
              <a:uFillTx/>
              <a:latin typeface="Sigmar One" panose="00000500000000000000" pitchFamily="2" charset="0"/>
            </a:endParaRPr>
          </a:p>
        </p:txBody>
      </p:sp>
    </p:spTree>
    <p:extLst>
      <p:ext uri="{BB962C8B-B14F-4D97-AF65-F5344CB8AC3E}">
        <p14:creationId xmlns:p14="http://schemas.microsoft.com/office/powerpoint/2010/main" val="359352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39057" y="381000"/>
            <a:ext cx="11319543" cy="617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7"/>
          <p:cNvPicPr>
            <a:picLocks noChangeAspect="1"/>
          </p:cNvPicPr>
          <p:nvPr/>
        </p:nvPicPr>
        <p:blipFill>
          <a:blip r:embed="rId2"/>
          <a:srcRect/>
          <a:stretch>
            <a:fillRect/>
          </a:stretch>
        </p:blipFill>
        <p:spPr>
          <a:xfrm>
            <a:off x="10199249" y="1"/>
            <a:ext cx="1914263" cy="1916659"/>
          </a:xfrm>
          <a:prstGeom prst="rect">
            <a:avLst/>
          </a:prstGeom>
        </p:spPr>
      </p:pic>
      <p:pic>
        <p:nvPicPr>
          <p:cNvPr id="8" name="Picture 8"/>
          <p:cNvPicPr>
            <a:picLocks noChangeAspect="1"/>
          </p:cNvPicPr>
          <p:nvPr/>
        </p:nvPicPr>
        <p:blipFill>
          <a:blip r:embed="rId3"/>
          <a:srcRect/>
          <a:stretch>
            <a:fillRect/>
          </a:stretch>
        </p:blipFill>
        <p:spPr>
          <a:xfrm>
            <a:off x="9945330" y="4143160"/>
            <a:ext cx="2168181" cy="2620159"/>
          </a:xfrm>
          <a:prstGeom prst="rect">
            <a:avLst/>
          </a:prstGeom>
        </p:spPr>
      </p:pic>
      <p:pic>
        <p:nvPicPr>
          <p:cNvPr id="10" name="Picture 10"/>
          <p:cNvPicPr>
            <a:picLocks noChangeAspect="1"/>
          </p:cNvPicPr>
          <p:nvPr/>
        </p:nvPicPr>
        <p:blipFill>
          <a:blip r:embed="rId4"/>
          <a:srcRect/>
          <a:stretch>
            <a:fillRect/>
          </a:stretch>
        </p:blipFill>
        <p:spPr>
          <a:xfrm>
            <a:off x="0" y="0"/>
            <a:ext cx="2188102" cy="2486480"/>
          </a:xfrm>
          <a:prstGeom prst="rect">
            <a:avLst/>
          </a:prstGeom>
        </p:spPr>
      </p:pic>
      <p:sp>
        <p:nvSpPr>
          <p:cNvPr id="11" name="TextBox 11"/>
          <p:cNvSpPr txBox="1"/>
          <p:nvPr/>
        </p:nvSpPr>
        <p:spPr>
          <a:xfrm>
            <a:off x="2150087" y="837723"/>
            <a:ext cx="9112935" cy="1654299"/>
          </a:xfrm>
          <a:prstGeom prst="rect">
            <a:avLst/>
          </a:prstGeom>
        </p:spPr>
        <p:txBody>
          <a:bodyPr lIns="0" tIns="0" rIns="0" bIns="0" rtlCol="0" anchor="t">
            <a:spAutoFit/>
          </a:bodyPr>
          <a:lstStyle/>
          <a:p>
            <a:pPr marL="0" marR="0" lvl="0" indent="0" algn="l" defTabSz="609539" rtl="0" eaLnBrk="1" fontAlgn="auto" latinLnBrk="0" hangingPunct="1">
              <a:lnSpc>
                <a:spcPts val="4346"/>
              </a:lnSpc>
              <a:spcBef>
                <a:spcPts val="0"/>
              </a:spcBef>
              <a:spcAft>
                <a:spcPts val="0"/>
              </a:spcAft>
              <a:buClrTx/>
              <a:buSzTx/>
              <a:buFontTx/>
              <a:buNone/>
              <a:tabLst/>
              <a:defRPr/>
            </a:pPr>
            <a:r>
              <a:rPr kumimoji="0" lang="en-US" sz="3950" b="0" i="0" u="none" strike="noStrike" kern="1200" cap="none" spc="-39"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Thứ</a:t>
            </a:r>
            <a:r>
              <a:rPr kumimoji="0" lang="en-US" sz="3950" b="0" i="0" u="none" strike="noStrike" kern="1200" cap="none" spc="-39"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3950" b="0" i="0" u="none" strike="noStrike" kern="1200" cap="none" spc="-39"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sáu</a:t>
            </a:r>
            <a:r>
              <a:rPr kumimoji="0" lang="en-US" sz="3950" b="0" i="0" u="none" strike="noStrike" kern="1200" cap="none" spc="-39"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3950" b="0" i="0" u="none" strike="noStrike" kern="1200" cap="none" spc="-39"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ngày</a:t>
            </a:r>
            <a:r>
              <a:rPr kumimoji="0" lang="en-US" sz="3950" b="0" i="0" u="none" strike="noStrike" kern="1200" cap="none" spc="-39"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9 </a:t>
            </a:r>
            <a:r>
              <a:rPr kumimoji="0" lang="en-US" sz="3950" b="0" i="0" u="none" strike="noStrike" kern="1200" cap="none" spc="-39"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tháng</a:t>
            </a:r>
            <a:r>
              <a:rPr kumimoji="0" lang="en-US" sz="3950" b="0" i="0" u="none" strike="noStrike" kern="1200" cap="none" spc="-39"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12 </a:t>
            </a:r>
            <a:r>
              <a:rPr kumimoji="0" lang="en-US" sz="3950" b="0" i="0" u="none" strike="noStrike" kern="1200" cap="none" spc="-39"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năm</a:t>
            </a:r>
            <a:r>
              <a:rPr kumimoji="0" lang="en-US" sz="3950" b="0" i="0" u="none" strike="noStrike" kern="1200" cap="none" spc="-39"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2022</a:t>
            </a:r>
          </a:p>
          <a:p>
            <a:pPr marL="0" marR="0" lvl="0" indent="0" algn="l" defTabSz="609539" rtl="0" eaLnBrk="1" fontAlgn="auto" latinLnBrk="0" hangingPunct="1">
              <a:lnSpc>
                <a:spcPts val="4346"/>
              </a:lnSpc>
              <a:spcBef>
                <a:spcPts val="0"/>
              </a:spcBef>
              <a:spcAft>
                <a:spcPts val="0"/>
              </a:spcAft>
              <a:buClrTx/>
              <a:buSzTx/>
              <a:buFontTx/>
              <a:buNone/>
              <a:tabLst/>
              <a:defRPr/>
            </a:pPr>
            <a:endParaRPr kumimoji="0" lang="en-US" sz="3950" b="0" i="0" u="none" strike="noStrike" kern="1200" cap="none" spc="-39"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l" defTabSz="609539" rtl="0" eaLnBrk="1" fontAlgn="auto" latinLnBrk="0" hangingPunct="1">
              <a:lnSpc>
                <a:spcPts val="4346"/>
              </a:lnSpc>
              <a:spcBef>
                <a:spcPts val="0"/>
              </a:spcBef>
              <a:spcAft>
                <a:spcPts val="0"/>
              </a:spcAft>
              <a:buClrTx/>
              <a:buSzTx/>
              <a:buFontTx/>
              <a:buNone/>
              <a:tabLst/>
              <a:defRPr/>
            </a:pPr>
            <a:endParaRPr kumimoji="0" lang="en-US" sz="3950" b="0" i="0" u="none" strike="noStrike" kern="1200" cap="none" spc="-39" normalizeH="0" baseline="0" noProof="0" dirty="0">
              <a:ln>
                <a:noFill/>
              </a:ln>
              <a:solidFill>
                <a:srgbClr val="FFFFFF"/>
              </a:solidFill>
              <a:effectLst/>
              <a:uLnTx/>
              <a:uFillTx/>
              <a:latin typeface="Repo Black"/>
              <a:ea typeface="+mn-ea"/>
              <a:cs typeface="+mn-cs"/>
            </a:endParaRPr>
          </a:p>
        </p:txBody>
      </p:sp>
      <p:grpSp>
        <p:nvGrpSpPr>
          <p:cNvPr id="12" name="Group 5">
            <a:extLst>
              <a:ext uri="{FF2B5EF4-FFF2-40B4-BE49-F238E27FC236}">
                <a16:creationId xmlns:a16="http://schemas.microsoft.com/office/drawing/2014/main" id="{7DCD9EE2-D3CF-5F0C-3A62-85D9A3009B07}"/>
              </a:ext>
            </a:extLst>
          </p:cNvPr>
          <p:cNvGrpSpPr>
            <a:grpSpLocks noChangeAspect="1"/>
          </p:cNvGrpSpPr>
          <p:nvPr/>
        </p:nvGrpSpPr>
        <p:grpSpPr>
          <a:xfrm>
            <a:off x="613102" y="838200"/>
            <a:ext cx="961898" cy="961895"/>
            <a:chOff x="0" y="0"/>
            <a:chExt cx="6350000" cy="6349975"/>
          </a:xfrm>
        </p:grpSpPr>
        <p:sp>
          <p:nvSpPr>
            <p:cNvPr id="13" name="Freeform 6">
              <a:extLst>
                <a:ext uri="{FF2B5EF4-FFF2-40B4-BE49-F238E27FC236}">
                  <a16:creationId xmlns:a16="http://schemas.microsoft.com/office/drawing/2014/main" id="{57C590DC-9CD3-5B2D-A801-9B375C066AF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a:stretch>
            </a:blipFill>
          </p:spPr>
        </p:sp>
      </p:grpSp>
      <p:pic>
        <p:nvPicPr>
          <p:cNvPr id="6" name="Picture 5"/>
          <p:cNvPicPr>
            <a:picLocks noChangeAspect="1"/>
          </p:cNvPicPr>
          <p:nvPr/>
        </p:nvPicPr>
        <p:blipFill rotWithShape="1">
          <a:blip r:embed="rId6"/>
          <a:srcRect b="22064"/>
          <a:stretch/>
        </p:blipFill>
        <p:spPr>
          <a:xfrm>
            <a:off x="2362200" y="2119603"/>
            <a:ext cx="6049219" cy="1461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1"/>
          <p:cNvSpPr txBox="1"/>
          <p:nvPr/>
        </p:nvSpPr>
        <p:spPr>
          <a:xfrm>
            <a:off x="5017355" y="1738698"/>
            <a:ext cx="2421913" cy="644407"/>
          </a:xfrm>
          <a:prstGeom prst="rect">
            <a:avLst/>
          </a:prstGeom>
        </p:spPr>
        <p:txBody>
          <a:bodyPr wrap="square" lIns="0" tIns="0" rIns="0" bIns="0" rtlCol="0" anchor="t">
            <a:spAutoFit/>
          </a:bodyPr>
          <a:lstStyle/>
          <a:p>
            <a:pPr marL="0" marR="0" lvl="0" indent="0" algn="l" defTabSz="609539" rtl="0" eaLnBrk="1" fontAlgn="auto" latinLnBrk="0" hangingPunct="1">
              <a:lnSpc>
                <a:spcPts val="4346"/>
              </a:lnSpc>
              <a:spcBef>
                <a:spcPts val="0"/>
              </a:spcBef>
              <a:spcAft>
                <a:spcPts val="0"/>
              </a:spcAft>
              <a:buClrTx/>
              <a:buSzTx/>
              <a:buFontTx/>
              <a:buNone/>
              <a:tabLst/>
              <a:defRPr/>
            </a:pPr>
            <a:r>
              <a:rPr kumimoji="0" lang="en-US" sz="6000" b="1" i="0" u="sng" strike="noStrike" kern="1200" cap="none" spc="-39" normalizeH="0" baseline="0" noProof="0" dirty="0" err="1">
                <a:ln>
                  <a:noFill/>
                </a:ln>
                <a:solidFill>
                  <a:srgbClr val="ED1FC1"/>
                </a:solidFill>
                <a:effectLst/>
                <a:uLnTx/>
                <a:uFillTx/>
                <a:latin typeface="Great Vibes" pitchFamily="2" charset="0"/>
                <a:ea typeface="+mn-ea"/>
                <a:cs typeface="+mn-cs"/>
              </a:rPr>
              <a:t>Đạo</a:t>
            </a:r>
            <a:r>
              <a:rPr kumimoji="0" lang="en-US" sz="6000" b="1" i="0" u="sng" strike="noStrike" kern="1200" cap="none" spc="-39" normalizeH="0" baseline="0" noProof="0" dirty="0">
                <a:ln>
                  <a:noFill/>
                </a:ln>
                <a:solidFill>
                  <a:srgbClr val="ED1FC1"/>
                </a:solidFill>
                <a:effectLst/>
                <a:uLnTx/>
                <a:uFillTx/>
                <a:latin typeface="Great Vibes" pitchFamily="2" charset="0"/>
                <a:ea typeface="+mn-ea"/>
                <a:cs typeface="+mn-cs"/>
              </a:rPr>
              <a:t> </a:t>
            </a:r>
            <a:r>
              <a:rPr kumimoji="0" lang="en-US" sz="6000" b="1" i="0" u="sng" strike="noStrike" kern="1200" cap="none" spc="-39" normalizeH="0" baseline="0" noProof="0" dirty="0" err="1">
                <a:ln>
                  <a:noFill/>
                </a:ln>
                <a:solidFill>
                  <a:srgbClr val="ED1FC1"/>
                </a:solidFill>
                <a:effectLst/>
                <a:uLnTx/>
                <a:uFillTx/>
                <a:latin typeface="Great Vibes" pitchFamily="2" charset="0"/>
                <a:ea typeface="+mn-ea"/>
                <a:cs typeface="+mn-cs"/>
              </a:rPr>
              <a:t>đức</a:t>
            </a:r>
            <a:endParaRPr kumimoji="0" lang="en-US" sz="6000" b="1" i="0" u="sng" strike="noStrike" kern="1200" cap="none" spc="-39" normalizeH="0" baseline="0" noProof="0" dirty="0">
              <a:ln>
                <a:noFill/>
              </a:ln>
              <a:solidFill>
                <a:srgbClr val="ED1FC1"/>
              </a:solidFill>
              <a:effectLst/>
              <a:uLnTx/>
              <a:uFillTx/>
              <a:latin typeface="Great Vibes" pitchFamily="2" charset="0"/>
              <a:ea typeface="+mn-ea"/>
              <a:cs typeface="+mn-cs"/>
            </a:endParaRPr>
          </a:p>
        </p:txBody>
      </p:sp>
      <p:pic>
        <p:nvPicPr>
          <p:cNvPr id="1026" name="Picture 2" descr="Kho từ vựng về các bộ phận trên cơ thể bằng tiếng anh đầy đủ nhấ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0000" l="8000" r="90000">
                        <a14:foregroundMark x1="47167" y1="66571" x2="47167" y2="66571"/>
                        <a14:foregroundMark x1="47667" y1="64286" x2="47667" y2="64286"/>
                        <a14:foregroundMark x1="52833" y1="59143" x2="52833" y2="59143"/>
                        <a14:foregroundMark x1="21667" y1="60000" x2="21667" y2="60000"/>
                        <a14:foregroundMark x1="23667" y1="57143" x2="23667" y2="57143"/>
                        <a14:foregroundMark x1="24167" y1="56286" x2="24167" y2="56286"/>
                        <a14:foregroundMark x1="24167" y1="56286" x2="24167" y2="56286"/>
                        <a14:foregroundMark x1="18667" y1="55714" x2="18667" y2="55714"/>
                        <a14:foregroundMark x1="37833" y1="65143" x2="37833" y2="65143"/>
                        <a14:foregroundMark x1="23667" y1="44571" x2="23667" y2="44571"/>
                        <a14:foregroundMark x1="25833" y1="21143" x2="25833" y2="21143"/>
                        <a14:foregroundMark x1="25000" y1="8000" x2="25000" y2="8000"/>
                        <a14:foregroundMark x1="25000" y1="8000" x2="25000" y2="8000"/>
                        <a14:foregroundMark x1="25000" y1="8000" x2="25000" y2="8000"/>
                        <a14:foregroundMark x1="31833" y1="16857" x2="31833" y2="16857"/>
                        <a14:foregroundMark x1="34833" y1="22571" x2="34833" y2="22571"/>
                        <a14:foregroundMark x1="60000" y1="26286" x2="60000" y2="26286"/>
                        <a14:foregroundMark x1="66000" y1="23429" x2="66000" y2="23429"/>
                        <a14:foregroundMark x1="57833" y1="23429" x2="57833" y2="23429"/>
                        <a14:foregroundMark x1="57833" y1="23429" x2="57833" y2="23429"/>
                        <a14:foregroundMark x1="57833" y1="25429" x2="57833" y2="25429"/>
                        <a14:foregroundMark x1="57833" y1="25429" x2="57833" y2="25429"/>
                      </a14:backgroundRemoval>
                    </a14:imgEffect>
                  </a14:imgLayer>
                </a14:imgProps>
              </a:ext>
              <a:ext uri="{28A0092B-C50C-407E-A947-70E740481C1C}">
                <a14:useLocalDpi xmlns:a14="http://schemas.microsoft.com/office/drawing/2010/main" val="0"/>
              </a:ext>
            </a:extLst>
          </a:blip>
          <a:srcRect/>
          <a:stretch>
            <a:fillRect/>
          </a:stretch>
        </p:blipFill>
        <p:spPr bwMode="auto">
          <a:xfrm>
            <a:off x="-349007" y="4893158"/>
            <a:ext cx="3848014" cy="224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p:cNvSpPr txBox="1"/>
          <p:nvPr/>
        </p:nvSpPr>
        <p:spPr>
          <a:xfrm>
            <a:off x="1447800" y="4114800"/>
            <a:ext cx="8610601" cy="721351"/>
          </a:xfrm>
          <a:prstGeom prst="rect">
            <a:avLst/>
          </a:prstGeom>
        </p:spPr>
        <p:txBody>
          <a:bodyPr wrap="square" lIns="0" tIns="0" rIns="0" bIns="0" rtlCol="0" anchor="t">
            <a:spAutoFit/>
          </a:bodyPr>
          <a:lstStyle/>
          <a:p>
            <a:pPr marL="0" marR="0" lvl="0" indent="0" algn="l" defTabSz="609539" rtl="0" eaLnBrk="1" fontAlgn="auto" latinLnBrk="0" hangingPunct="1">
              <a:lnSpc>
                <a:spcPts val="4346"/>
              </a:lnSpc>
              <a:spcBef>
                <a:spcPts val="0"/>
              </a:spcBef>
              <a:spcAft>
                <a:spcPts val="0"/>
              </a:spcAft>
              <a:buClrTx/>
              <a:buSzTx/>
              <a:buFontTx/>
              <a:buNone/>
              <a:tabLst/>
              <a:defRPr/>
            </a:pPr>
            <a:r>
              <a:rPr kumimoji="0" lang="en-US" sz="8000" b="1" i="0" u="none" strike="noStrike" kern="1200" cap="none" spc="-39" normalizeH="0" baseline="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Bài</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5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Giữ</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lời</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hứa</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tiết</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1)</a:t>
            </a:r>
            <a:endParaRPr kumimoji="0" lang="en-US" sz="8000" b="1" i="0" u="none" strike="noStrike" kern="1200" cap="none" spc="-39" normalizeH="0" baseline="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076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25852"/>
          </a:xfrm>
          <a:prstGeom prst="rect">
            <a:avLst/>
          </a:prstGeom>
        </p:spPr>
      </p:pic>
      <p:sp>
        <p:nvSpPr>
          <p:cNvPr id="3" name="TextBox 2">
            <a:extLst>
              <a:ext uri="{FF2B5EF4-FFF2-40B4-BE49-F238E27FC236}">
                <a16:creationId xmlns:a16="http://schemas.microsoft.com/office/drawing/2014/main" id="{4AC04086-0D19-EF3A-233B-0DCB7E55E9CC}"/>
              </a:ext>
            </a:extLst>
          </p:cNvPr>
          <p:cNvSpPr txBox="1"/>
          <p:nvPr/>
        </p:nvSpPr>
        <p:spPr>
          <a:xfrm>
            <a:off x="1371600" y="3018996"/>
            <a:ext cx="6502400" cy="17816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60960" tIns="30480" rIns="60960" bIns="30480" rtlCol="0" anchor="b">
            <a:noAutofit/>
          </a:bodyPr>
          <a:lstStyle/>
          <a:p>
            <a:pPr>
              <a:lnSpc>
                <a:spcPct val="90000"/>
              </a:lnSpc>
              <a:spcBef>
                <a:spcPct val="0"/>
              </a:spcBef>
              <a:spcAft>
                <a:spcPts val="400"/>
              </a:spcAft>
            </a:pPr>
            <a:r>
              <a:rPr lang="en-US" sz="6400" dirty="0" err="1">
                <a:solidFill>
                  <a:srgbClr val="00B050"/>
                </a:solidFill>
                <a:latin typeface="Sigmar One" panose="00000500000000000000" pitchFamily="2" charset="0"/>
                <a:ea typeface="+mj-ea"/>
                <a:cs typeface="+mj-cs"/>
              </a:rPr>
              <a:t>Khám</a:t>
            </a:r>
            <a:r>
              <a:rPr lang="en-US" sz="6400" dirty="0">
                <a:solidFill>
                  <a:srgbClr val="00B050"/>
                </a:solidFill>
                <a:latin typeface="Sigmar One" panose="00000500000000000000" pitchFamily="2" charset="0"/>
                <a:ea typeface="+mj-ea"/>
                <a:cs typeface="+mj-cs"/>
              </a:rPr>
              <a:t> </a:t>
            </a:r>
            <a:r>
              <a:rPr lang="en-US" sz="6400" dirty="0" err="1">
                <a:solidFill>
                  <a:srgbClr val="00B050"/>
                </a:solidFill>
                <a:latin typeface="Sigmar One" panose="00000500000000000000" pitchFamily="2" charset="0"/>
                <a:ea typeface="+mj-ea"/>
                <a:cs typeface="+mj-cs"/>
              </a:rPr>
              <a:t>phá</a:t>
            </a:r>
            <a:endParaRPr lang="en-US" sz="6400" dirty="0">
              <a:solidFill>
                <a:srgbClr val="00B050"/>
              </a:solidFill>
              <a:latin typeface="Sigmar One" panose="00000500000000000000" pitchFamily="2" charset="0"/>
              <a:ea typeface="+mj-ea"/>
              <a:cs typeface="+mj-cs"/>
            </a:endParaRPr>
          </a:p>
          <a:p>
            <a:pPr>
              <a:lnSpc>
                <a:spcPct val="90000"/>
              </a:lnSpc>
              <a:spcBef>
                <a:spcPct val="0"/>
              </a:spcBef>
              <a:spcAft>
                <a:spcPts val="400"/>
              </a:spcAft>
            </a:pPr>
            <a:endParaRPr lang="en-US" sz="6400" dirty="0">
              <a:solidFill>
                <a:srgbClr val="5ACDFF"/>
              </a:solidFill>
              <a:latin typeface="Sigmar One" panose="00000500000000000000" pitchFamily="2" charset="0"/>
              <a:ea typeface="+mj-ea"/>
              <a:cs typeface="+mj-cs"/>
            </a:endParaRPr>
          </a:p>
        </p:txBody>
      </p:sp>
    </p:spTree>
    <p:extLst>
      <p:ext uri="{BB962C8B-B14F-4D97-AF65-F5344CB8AC3E}">
        <p14:creationId xmlns:p14="http://schemas.microsoft.com/office/powerpoint/2010/main" val="210774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
            <a:ext cx="12192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546CBF-4E08-3BAC-E9FE-E3D3E99057AE}"/>
              </a:ext>
            </a:extLst>
          </p:cNvPr>
          <p:cNvSpPr txBox="1"/>
          <p:nvPr/>
        </p:nvSpPr>
        <p:spPr>
          <a:xfrm>
            <a:off x="1730922" y="1828800"/>
            <a:ext cx="77940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70C0"/>
                </a:solidFill>
                <a:effectLst/>
                <a:uLnTx/>
                <a:uFillTx/>
                <a:latin typeface="Sigmar One" panose="00000500000000000000" pitchFamily="2" charset="0"/>
                <a:ea typeface="+mn-ea"/>
                <a:cs typeface="+mn-cs"/>
              </a:rPr>
              <a:t>Hoạt</a:t>
            </a:r>
            <a:r>
              <a:rPr kumimoji="0" lang="en-US" sz="4800" b="0" i="0" u="none" strike="noStrike" kern="1200" cap="none" spc="0" normalizeH="0" noProof="0" dirty="0">
                <a:ln>
                  <a:noFill/>
                </a:ln>
                <a:solidFill>
                  <a:srgbClr val="0070C0"/>
                </a:solidFill>
                <a:effectLst/>
                <a:uLnTx/>
                <a:uFillTx/>
                <a:latin typeface="Sigmar One" panose="00000500000000000000" pitchFamily="2" charset="0"/>
                <a:ea typeface="+mn-ea"/>
                <a:cs typeface="+mn-cs"/>
              </a:rPr>
              <a:t> </a:t>
            </a:r>
            <a:r>
              <a:rPr kumimoji="0" lang="en-US" sz="4800" b="0" i="0" u="none" strike="noStrike" kern="1200" cap="none" spc="0" normalizeH="0" noProof="0" dirty="0" err="1">
                <a:ln>
                  <a:noFill/>
                </a:ln>
                <a:solidFill>
                  <a:srgbClr val="0070C0"/>
                </a:solidFill>
                <a:effectLst/>
                <a:uLnTx/>
                <a:uFillTx/>
                <a:latin typeface="Sigmar One" panose="00000500000000000000" pitchFamily="2" charset="0"/>
                <a:ea typeface="+mn-ea"/>
                <a:cs typeface="+mn-cs"/>
              </a:rPr>
              <a:t>động</a:t>
            </a:r>
            <a:r>
              <a:rPr kumimoji="0" lang="en-US" sz="4800" b="0" i="0" u="none" strike="noStrike" kern="1200" cap="none" spc="0" normalizeH="0" noProof="0" dirty="0">
                <a:ln>
                  <a:noFill/>
                </a:ln>
                <a:solidFill>
                  <a:srgbClr val="0070C0"/>
                </a:solidFill>
                <a:effectLst/>
                <a:uLnTx/>
                <a:uFillTx/>
                <a:latin typeface="Sigmar One" panose="00000500000000000000" pitchFamily="2" charset="0"/>
                <a:ea typeface="+mn-ea"/>
                <a:cs typeface="+mn-cs"/>
              </a:rPr>
              <a:t> 1</a:t>
            </a:r>
            <a:endParaRPr kumimoji="0" lang="en-US" sz="4800" b="0" i="0" u="none" strike="noStrike" kern="1200" cap="none" spc="0" normalizeH="0" baseline="0" noProof="0" dirty="0">
              <a:ln>
                <a:noFill/>
              </a:ln>
              <a:solidFill>
                <a:srgbClr val="0070C0"/>
              </a:solidFill>
              <a:effectLst/>
              <a:uLnTx/>
              <a:uFillTx/>
              <a:latin typeface="Sigmar One" panose="00000500000000000000" pitchFamily="2" charset="0"/>
              <a:ea typeface="+mn-ea"/>
              <a:cs typeface="+mn-cs"/>
            </a:endParaRPr>
          </a:p>
        </p:txBody>
      </p:sp>
      <p:sp>
        <p:nvSpPr>
          <p:cNvPr id="5" name="Rectangle 4"/>
          <p:cNvSpPr/>
          <p:nvPr/>
        </p:nvSpPr>
        <p:spPr>
          <a:xfrm>
            <a:off x="990600" y="2753380"/>
            <a:ext cx="9372600" cy="646331"/>
          </a:xfrm>
          <a:prstGeom prst="rect">
            <a:avLst/>
          </a:prstGeom>
        </p:spPr>
        <p:txBody>
          <a:bodyPr wrap="square">
            <a:spAutoFit/>
          </a:bodyPr>
          <a:lstStyle/>
          <a:p>
            <a:r>
              <a:rPr lang="en-US" sz="3600" b="1" dirty="0" err="1">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Tìm</a:t>
            </a:r>
            <a:r>
              <a:rPr lang="en-US" sz="3600" b="1" dirty="0">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 </a:t>
            </a:r>
            <a:r>
              <a:rPr lang="en-US" sz="3600" b="1" dirty="0" err="1">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hiểu</a:t>
            </a:r>
            <a:r>
              <a:rPr lang="en-US" sz="3600" b="1" dirty="0">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 </a:t>
            </a:r>
            <a:r>
              <a:rPr lang="en-US" sz="3600" b="1" dirty="0" err="1">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biểu</a:t>
            </a:r>
            <a:r>
              <a:rPr lang="en-US" sz="3600" b="1" dirty="0">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 </a:t>
            </a:r>
            <a:r>
              <a:rPr lang="en-US" sz="3600" b="1" dirty="0" err="1">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hiện</a:t>
            </a:r>
            <a:r>
              <a:rPr lang="en-US" sz="3600" b="1" dirty="0">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 </a:t>
            </a:r>
            <a:r>
              <a:rPr lang="en-US" sz="3600" b="1" dirty="0" err="1">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của</a:t>
            </a:r>
            <a:r>
              <a:rPr lang="en-US" sz="3600" b="1" dirty="0">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 </a:t>
            </a:r>
            <a:r>
              <a:rPr lang="en-US" sz="3600" b="1" dirty="0" err="1">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việc</a:t>
            </a:r>
            <a:r>
              <a:rPr lang="en-US" sz="3600" b="1" dirty="0">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 </a:t>
            </a:r>
            <a:r>
              <a:rPr lang="en-US" sz="3600" b="1" dirty="0" err="1">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giữ</a:t>
            </a:r>
            <a:r>
              <a:rPr lang="en-US" sz="3600" b="1" dirty="0">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 </a:t>
            </a:r>
            <a:r>
              <a:rPr lang="en-US" sz="3600" b="1" dirty="0" err="1">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lời</a:t>
            </a:r>
            <a:r>
              <a:rPr lang="en-US" sz="3600" b="1" dirty="0">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 </a:t>
            </a:r>
            <a:r>
              <a:rPr lang="en-US" sz="3600" b="1" dirty="0" err="1">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hứa</a:t>
            </a:r>
            <a:r>
              <a:rPr lang="en-US" sz="3600" b="1" dirty="0">
                <a:solidFill>
                  <a:srgbClr val="00B050"/>
                </a:solidFill>
                <a:latin typeface="Times New Roman" panose="02020603050405020304" pitchFamily="18" charset="0"/>
                <a:ea typeface="NSimSun" panose="02010609030101010101" pitchFamily="49" charset="-122"/>
                <a:cs typeface="Times New Roman" panose="02020603050405020304" pitchFamily="18" charset="0"/>
              </a:rPr>
              <a:t>.</a:t>
            </a:r>
          </a:p>
        </p:txBody>
      </p:sp>
    </p:spTree>
    <p:extLst>
      <p:ext uri="{BB962C8B-B14F-4D97-AF65-F5344CB8AC3E}">
        <p14:creationId xmlns:p14="http://schemas.microsoft.com/office/powerpoint/2010/main" val="7953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1282"/>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4" name="Rectangle 3"/>
          <p:cNvSpPr/>
          <p:nvPr/>
        </p:nvSpPr>
        <p:spPr>
          <a:xfrm>
            <a:off x="3505200" y="381000"/>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7" name="Group 6"/>
          <p:cNvGrpSpPr/>
          <p:nvPr/>
        </p:nvGrpSpPr>
        <p:grpSpPr>
          <a:xfrm>
            <a:off x="2753053" y="293757"/>
            <a:ext cx="779855" cy="707886"/>
            <a:chOff x="2753053" y="293757"/>
            <a:chExt cx="779855" cy="707886"/>
          </a:xfrm>
        </p:grpSpPr>
        <p:sp>
          <p:nvSpPr>
            <p:cNvPr id="5" name="Oval 4"/>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 name="Rectangle 7"/>
          <p:cNvSpPr/>
          <p:nvPr/>
        </p:nvSpPr>
        <p:spPr>
          <a:xfrm>
            <a:off x="2976014" y="1300152"/>
            <a:ext cx="7277954"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Kể</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hỏi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3389426" y="3124200"/>
            <a:ext cx="5234705" cy="2902141"/>
          </a:xfrm>
          <a:prstGeom prst="rect">
            <a:avLst/>
          </a:prstGeom>
        </p:spPr>
      </p:pic>
      <p:grpSp>
        <p:nvGrpSpPr>
          <p:cNvPr id="14" name="Group 13"/>
          <p:cNvGrpSpPr/>
          <p:nvPr/>
        </p:nvGrpSpPr>
        <p:grpSpPr>
          <a:xfrm>
            <a:off x="9372600" y="3728876"/>
            <a:ext cx="2554942" cy="1331088"/>
            <a:chOff x="3025588" y="3361766"/>
            <a:chExt cx="2918012" cy="1828800"/>
          </a:xfrm>
          <a:solidFill>
            <a:srgbClr val="0DA33B"/>
          </a:solidFill>
        </p:grpSpPr>
        <p:sp>
          <p:nvSpPr>
            <p:cNvPr id="15" name="Cloud 14"/>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4ACF4B-1FD9-B39F-BC8C-4021E83304F3}"/>
                </a:ext>
              </a:extLst>
            </p:cNvPr>
            <p:cNvSpPr txBox="1"/>
            <p:nvPr/>
          </p:nvSpPr>
          <p:spPr>
            <a:xfrm>
              <a:off x="3434632" y="3704966"/>
              <a:ext cx="2186891" cy="1450314"/>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9770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1282"/>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4" name="Rectangle 3"/>
          <p:cNvSpPr/>
          <p:nvPr/>
        </p:nvSpPr>
        <p:spPr>
          <a:xfrm>
            <a:off x="3505200" y="381000"/>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7" name="Group 6"/>
          <p:cNvGrpSpPr/>
          <p:nvPr/>
        </p:nvGrpSpPr>
        <p:grpSpPr>
          <a:xfrm>
            <a:off x="2753053" y="293757"/>
            <a:ext cx="779855" cy="707886"/>
            <a:chOff x="2753053" y="293757"/>
            <a:chExt cx="779855" cy="707886"/>
          </a:xfrm>
        </p:grpSpPr>
        <p:sp>
          <p:nvSpPr>
            <p:cNvPr id="5" name="Oval 4"/>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 name="Rectangle 7"/>
          <p:cNvSpPr/>
          <p:nvPr/>
        </p:nvSpPr>
        <p:spPr>
          <a:xfrm>
            <a:off x="2874542" y="1143000"/>
            <a:ext cx="6261651"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Kể</a:t>
            </a:r>
            <a:r>
              <a:rPr kumimoji="0" lang="en-US" sz="2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chuyện</a:t>
            </a:r>
            <a:r>
              <a:rPr kumimoji="0" lang="en-US" sz="2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theo</a:t>
            </a:r>
            <a:r>
              <a:rPr kumimoji="0" lang="en-US" sz="2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tranh</a:t>
            </a:r>
            <a:r>
              <a:rPr kumimoji="0" lang="en-US" sz="2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lời</a:t>
            </a:r>
            <a:r>
              <a:rPr kumimoji="0" lang="en-US" sz="2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hỏi</a:t>
            </a:r>
            <a:r>
              <a:rPr kumimoji="0" lang="en-US" sz="2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sau</a:t>
            </a:r>
            <a:r>
              <a:rPr kumimoji="0" lang="en-US" sz="24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5392800" y="2131542"/>
            <a:ext cx="1547218"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1FC1"/>
                </a:solidFill>
                <a:effectLst/>
                <a:uLnTx/>
                <a:uFillTx/>
                <a:latin typeface="Times New Roman" panose="02020603050405020304" pitchFamily="18" charset="0"/>
                <a:ea typeface="Tahoma" panose="020B0604030504040204" pitchFamily="34" charset="0"/>
                <a:cs typeface="Times New Roman" panose="02020603050405020304" pitchFamily="18" charset="0"/>
              </a:rPr>
              <a:t>LỜI HỨA</a:t>
            </a:r>
          </a:p>
        </p:txBody>
      </p:sp>
      <p:pic>
        <p:nvPicPr>
          <p:cNvPr id="13" name="Picture 12"/>
          <p:cNvPicPr>
            <a:picLocks noChangeAspect="1"/>
          </p:cNvPicPr>
          <p:nvPr/>
        </p:nvPicPr>
        <p:blipFill>
          <a:blip r:embed="rId4"/>
          <a:stretch>
            <a:fillRect/>
          </a:stretch>
        </p:blipFill>
        <p:spPr>
          <a:xfrm>
            <a:off x="2776865" y="2819400"/>
            <a:ext cx="6739823" cy="3505200"/>
          </a:xfrm>
          <a:prstGeom prst="rect">
            <a:avLst/>
          </a:prstGeom>
        </p:spPr>
      </p:pic>
      <p:pic>
        <p:nvPicPr>
          <p:cNvPr id="14" name="Picture 13"/>
          <p:cNvPicPr>
            <a:picLocks noChangeAspect="1"/>
          </p:cNvPicPr>
          <p:nvPr/>
        </p:nvPicPr>
        <p:blipFill>
          <a:blip r:embed="rId5"/>
          <a:stretch>
            <a:fillRect/>
          </a:stretch>
        </p:blipFill>
        <p:spPr>
          <a:xfrm>
            <a:off x="10378463" y="5864129"/>
            <a:ext cx="1661137" cy="920941"/>
          </a:xfrm>
          <a:prstGeom prst="rect">
            <a:avLst/>
          </a:prstGeom>
        </p:spPr>
      </p:pic>
    </p:spTree>
    <p:extLst>
      <p:ext uri="{BB962C8B-B14F-4D97-AF65-F5344CB8AC3E}">
        <p14:creationId xmlns:p14="http://schemas.microsoft.com/office/powerpoint/2010/main" val="357673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1282"/>
            <a:ext cx="12191987" cy="6856718"/>
          </a:xfrm>
          <a:prstGeom prst="rect">
            <a:avLst/>
          </a:prstGeom>
        </p:spPr>
      </p:pic>
      <p:pic>
        <p:nvPicPr>
          <p:cNvPr id="2" name="Picture 1"/>
          <p:cNvPicPr>
            <a:picLocks noChangeAspect="1"/>
          </p:cNvPicPr>
          <p:nvPr/>
        </p:nvPicPr>
        <p:blipFill>
          <a:blip r:embed="rId3"/>
          <a:stretch>
            <a:fillRect/>
          </a:stretch>
        </p:blipFill>
        <p:spPr>
          <a:xfrm>
            <a:off x="152400" y="152400"/>
            <a:ext cx="2448267" cy="1133633"/>
          </a:xfrm>
          <a:prstGeom prst="rect">
            <a:avLst/>
          </a:prstGeom>
        </p:spPr>
      </p:pic>
      <p:sp>
        <p:nvSpPr>
          <p:cNvPr id="4" name="Rectangle 3"/>
          <p:cNvSpPr/>
          <p:nvPr/>
        </p:nvSpPr>
        <p:spPr>
          <a:xfrm>
            <a:off x="3505200" y="381000"/>
            <a:ext cx="6227987"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Tìm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biểu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hiện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của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việc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giữ</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lời</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hứa</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NSimSun" panose="02010609030101010101" pitchFamily="49" charset="-122"/>
                <a:cs typeface="Times New Roman" panose="02020603050405020304" pitchFamily="18" charset="0"/>
              </a:rPr>
              <a:t>.</a:t>
            </a:r>
          </a:p>
        </p:txBody>
      </p:sp>
      <p:grpSp>
        <p:nvGrpSpPr>
          <p:cNvPr id="7" name="Group 6"/>
          <p:cNvGrpSpPr/>
          <p:nvPr/>
        </p:nvGrpSpPr>
        <p:grpSpPr>
          <a:xfrm>
            <a:off x="2753053" y="293757"/>
            <a:ext cx="779855" cy="707886"/>
            <a:chOff x="2753053" y="293757"/>
            <a:chExt cx="779855" cy="707886"/>
          </a:xfrm>
        </p:grpSpPr>
        <p:sp>
          <p:nvSpPr>
            <p:cNvPr id="5" name="Oval 4"/>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 name="Rectangle 7"/>
          <p:cNvSpPr/>
          <p:nvPr/>
        </p:nvSpPr>
        <p:spPr>
          <a:xfrm>
            <a:off x="2874542" y="1219200"/>
            <a:ext cx="7277954" cy="523220"/>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Kể</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theo</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hỏi</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5392800" y="2131542"/>
            <a:ext cx="1547218"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1FC1"/>
                </a:solidFill>
                <a:effectLst/>
                <a:uLnTx/>
                <a:uFillTx/>
                <a:latin typeface="Times New Roman" panose="02020603050405020304" pitchFamily="18" charset="0"/>
                <a:ea typeface="Tahoma" panose="020B0604030504040204" pitchFamily="34" charset="0"/>
                <a:cs typeface="Times New Roman" panose="02020603050405020304" pitchFamily="18" charset="0"/>
              </a:rPr>
              <a:t>LỜI HỨA</a:t>
            </a:r>
          </a:p>
        </p:txBody>
      </p:sp>
      <p:pic>
        <p:nvPicPr>
          <p:cNvPr id="12" name="Picture 11"/>
          <p:cNvPicPr>
            <a:picLocks noChangeAspect="1"/>
          </p:cNvPicPr>
          <p:nvPr/>
        </p:nvPicPr>
        <p:blipFill>
          <a:blip r:embed="rId4"/>
          <a:stretch>
            <a:fillRect/>
          </a:stretch>
        </p:blipFill>
        <p:spPr>
          <a:xfrm>
            <a:off x="2985655" y="2944510"/>
            <a:ext cx="6604128" cy="3457529"/>
          </a:xfrm>
          <a:prstGeom prst="rect">
            <a:avLst/>
          </a:prstGeom>
        </p:spPr>
      </p:pic>
      <p:pic>
        <p:nvPicPr>
          <p:cNvPr id="14" name="Picture 13"/>
          <p:cNvPicPr>
            <a:picLocks noChangeAspect="1"/>
          </p:cNvPicPr>
          <p:nvPr/>
        </p:nvPicPr>
        <p:blipFill>
          <a:blip r:embed="rId5"/>
          <a:stretch>
            <a:fillRect/>
          </a:stretch>
        </p:blipFill>
        <p:spPr>
          <a:xfrm>
            <a:off x="10378463" y="5864129"/>
            <a:ext cx="1661137" cy="920941"/>
          </a:xfrm>
          <a:prstGeom prst="rect">
            <a:avLst/>
          </a:prstGeom>
        </p:spPr>
      </p:pic>
    </p:spTree>
    <p:extLst>
      <p:ext uri="{BB962C8B-B14F-4D97-AF65-F5344CB8AC3E}">
        <p14:creationId xmlns:p14="http://schemas.microsoft.com/office/powerpoint/2010/main" val="3336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2972</TotalTime>
  <Words>1313</Words>
  <Application>Microsoft Office PowerPoint</Application>
  <PresentationFormat>Widescreen</PresentationFormat>
  <Paragraphs>128</Paragraphs>
  <Slides>31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Times New Roman</vt:lpstr>
      <vt:lpstr>Repo Black</vt:lpstr>
      <vt:lpstr>Nunito Black</vt:lpstr>
      <vt:lpstr>Sigmar One</vt:lpstr>
      <vt:lpstr>Great Vibes</vt:lpstr>
      <vt:lpstr>Arial</vt:lpstr>
      <vt:lpstr>Open Sans</vt:lpstr>
      <vt:lpstr>Microsoft YaHei</vt:lpstr>
      <vt:lpstr>Calibri</vt:lpstr>
      <vt:lpstr>Cooper Black</vt:lpstr>
      <vt:lpstr>Office Theme</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cp:lastModifiedBy>Windows 10</cp:lastModifiedBy>
  <cp:revision>99</cp:revision>
  <dcterms:created xsi:type="dcterms:W3CDTF">2006-08-16T00:00:00Z</dcterms:created>
  <dcterms:modified xsi:type="dcterms:W3CDTF">2022-12-08T22:35:53Z</dcterms:modified>
  <dc:identifier>DAFDiO2oNAs</dc:identifier>
</cp:coreProperties>
</file>