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9" r:id="rId6"/>
    <p:sldId id="267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E3FA"/>
    <a:srgbClr val="FCEDF4"/>
    <a:srgbClr val="C5CFD9"/>
    <a:srgbClr val="F8A145"/>
    <a:srgbClr val="BDCF72"/>
    <a:srgbClr val="FFCDFF"/>
    <a:srgbClr val="F8A6EC"/>
    <a:srgbClr val="FF00FF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710A1A-7CFF-314D-657F-9FFACBEF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3" y="1569481"/>
            <a:ext cx="15136155" cy="74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1907" y="1756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D2885-59DE-E51C-2CCF-CEE320125E52}"/>
              </a:ext>
            </a:extLst>
          </p:cNvPr>
          <p:cNvSpPr/>
          <p:nvPr/>
        </p:nvSpPr>
        <p:spPr>
          <a:xfrm>
            <a:off x="12710319" y="2438400"/>
            <a:ext cx="2209800" cy="729945"/>
          </a:xfrm>
          <a:prstGeom prst="rect">
            <a:avLst/>
          </a:prstGeom>
          <a:solidFill>
            <a:srgbClr val="F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20D4FF-6916-2D2D-CB42-60E74410502F}"/>
              </a:ext>
            </a:extLst>
          </p:cNvPr>
          <p:cNvSpPr/>
          <p:nvPr/>
        </p:nvSpPr>
        <p:spPr>
          <a:xfrm rot="20648787">
            <a:off x="8954230" y="3911425"/>
            <a:ext cx="1465142" cy="775764"/>
          </a:xfrm>
          <a:prstGeom prst="rect">
            <a:avLst/>
          </a:prstGeom>
          <a:solidFill>
            <a:srgbClr val="F8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84853-B44D-0C05-0180-96A114063F6C}"/>
              </a:ext>
            </a:extLst>
          </p:cNvPr>
          <p:cNvSpPr/>
          <p:nvPr/>
        </p:nvSpPr>
        <p:spPr>
          <a:xfrm>
            <a:off x="8138319" y="6593122"/>
            <a:ext cx="2209800" cy="729945"/>
          </a:xfrm>
          <a:prstGeom prst="rect">
            <a:avLst/>
          </a:prstGeom>
          <a:solidFill>
            <a:srgbClr val="C5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B4DB4A-89C6-F6B6-DCC5-6FE77E800AB8}"/>
              </a:ext>
            </a:extLst>
          </p:cNvPr>
          <p:cNvSpPr/>
          <p:nvPr/>
        </p:nvSpPr>
        <p:spPr>
          <a:xfrm>
            <a:off x="13117211" y="7439890"/>
            <a:ext cx="2209800" cy="729945"/>
          </a:xfrm>
          <a:prstGeom prst="rect">
            <a:avLst/>
          </a:prstGeom>
          <a:solidFill>
            <a:srgbClr val="B1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449772" y="1447800"/>
            <a:ext cx="4754915" cy="681454"/>
            <a:chOff x="1470819" y="1943100"/>
            <a:chExt cx="4754915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-95717" y="2177708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 x 3			15 041 x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216122" y="29474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216123" y="368009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2835122" y="332840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001357" y="43674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216121" y="434072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94 872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997336" y="300590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15 041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997337" y="3738592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8616336" y="338690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8782571" y="442595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992327" y="4464281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75 205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330D28-3562-BAC7-8572-8876A147C9FC}"/>
              </a:ext>
            </a:extLst>
          </p:cNvPr>
          <p:cNvSpPr txBox="1"/>
          <p:nvPr/>
        </p:nvSpPr>
        <p:spPr>
          <a:xfrm>
            <a:off x="1433309" y="5439291"/>
            <a:ext cx="6163097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B0CCBC-7794-D533-0B77-452AC5547777}"/>
              </a:ext>
            </a:extLst>
          </p:cNvPr>
          <p:cNvSpPr txBox="1"/>
          <p:nvPr/>
        </p:nvSpPr>
        <p:spPr>
          <a:xfrm>
            <a:off x="4179152" y="6321276"/>
            <a:ext cx="4660250" cy="707886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26 745 + 12 071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86FF7-77C7-16E8-A263-11B063F4DF8B}"/>
              </a:ext>
            </a:extLst>
          </p:cNvPr>
          <p:cNvSpPr txBox="1"/>
          <p:nvPr/>
        </p:nvSpPr>
        <p:spPr>
          <a:xfrm>
            <a:off x="8782571" y="6127568"/>
            <a:ext cx="3785011" cy="174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26 745 + 72 426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140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52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42" y="1461249"/>
            <a:ext cx="15183154" cy="1204675"/>
            <a:chOff x="1470819" y="1943100"/>
            <a:chExt cx="151831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354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mua 6 quyển vở, mỗi quyển giá 6 000 đồng. Việt đưa cô bán hàng tờ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 đồng. Hỏi cô bán hàng phải trả lại cho Việt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7438E-DDE8-B832-59BA-21C6DF539AFC}"/>
              </a:ext>
            </a:extLst>
          </p:cNvPr>
          <p:cNvSpPr txBox="1"/>
          <p:nvPr/>
        </p:nvSpPr>
        <p:spPr>
          <a:xfrm>
            <a:off x="1194442" y="3435307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quyển vở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6 000 đồng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100 000 đồng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E7455-2536-540A-808B-84E8480524B7}"/>
              </a:ext>
            </a:extLst>
          </p:cNvPr>
          <p:cNvSpPr txBox="1"/>
          <p:nvPr/>
        </p:nvSpPr>
        <p:spPr>
          <a:xfrm>
            <a:off x="4556919" y="343530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6 000 x 6 = 36 000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– 36 000 = 64 000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08EAE-870E-4743-A5D0-C10627AF48B9}"/>
              </a:ext>
            </a:extLst>
          </p:cNvPr>
          <p:cNvCxnSpPr/>
          <p:nvPr/>
        </p:nvCxnSpPr>
        <p:spPr>
          <a:xfrm>
            <a:off x="7982952" y="3435307"/>
            <a:ext cx="0" cy="341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785519" y="9525000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0" y="1397769"/>
            <a:ext cx="16276639" cy="1758672"/>
            <a:chOff x="1470819" y="1943100"/>
            <a:chExt cx="16276639" cy="1758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20" y="1947446"/>
              <a:ext cx="15628938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cây giống có hai vườn ươm, mỗi vườn có 14 000 cây giống.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khác có 15 000 cây giống. Hỏi cả hai trại ươm đó có bao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 cây giống?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43576" y="4358027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317836" y="3333250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433596" y="452722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62058" y="5450508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75182" y="4868751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609981" y="4862476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69665" y="3969180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409579" y="5925612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57644" y="5807289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71713" y="5150397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541982" y="6464386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623884" y="5214128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59869" y="5165122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3462-2F50-1C76-5D77-29EACC2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56441"/>
            <a:ext cx="1447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3442905" y="54758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14 000 x 2 = 28 000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28 000 + 15 000 = 43 000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02013" y="2706802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276273" y="1682025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392033" y="2875995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20495" y="3799283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33619" y="3217526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568418" y="3211251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28102" y="2317955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368016" y="4274387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16081" y="4156064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30150" y="3499172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453549" y="471625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582321" y="3562903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18306" y="351389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D7592-A296-F4B8-449E-C2BC72729D89}"/>
              </a:ext>
            </a:extLst>
          </p:cNvPr>
          <p:cNvGrpSpPr/>
          <p:nvPr/>
        </p:nvGrpSpPr>
        <p:grpSpPr>
          <a:xfrm>
            <a:off x="718747" y="1715931"/>
            <a:ext cx="533400" cy="646331"/>
            <a:chOff x="1737519" y="1943100"/>
            <a:chExt cx="533400" cy="6463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3E44975-63CA-B22C-D593-3F852D9B7185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102872-AB06-687C-F38D-F47B2661D33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58415B3-3CE9-4A17-8E7C-CA987DCA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233320" y="3446941"/>
            <a:ext cx="6549631" cy="6872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5A3AB-E261-499C-B280-898FEC6607B1}"/>
              </a:ext>
            </a:extLst>
          </p:cNvPr>
          <p:cNvSpPr txBox="1"/>
          <p:nvPr/>
        </p:nvSpPr>
        <p:spPr>
          <a:xfrm>
            <a:off x="9128059" y="3758861"/>
            <a:ext cx="1738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/>
      <p:bldP spid="43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584</Words>
  <Application>Microsoft Office PowerPoint</Application>
  <PresentationFormat>Custom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181</cp:revision>
  <dcterms:created xsi:type="dcterms:W3CDTF">2022-07-10T01:37:20Z</dcterms:created>
  <dcterms:modified xsi:type="dcterms:W3CDTF">2023-04-16T15:05:52Z</dcterms:modified>
</cp:coreProperties>
</file>