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7" r:id="rId2"/>
    <p:sldId id="439" r:id="rId3"/>
    <p:sldId id="428" r:id="rId4"/>
    <p:sldId id="426" r:id="rId5"/>
    <p:sldId id="436" r:id="rId6"/>
    <p:sldId id="438" r:id="rId7"/>
    <p:sldId id="433" r:id="rId8"/>
    <p:sldId id="440" r:id="rId9"/>
    <p:sldId id="459" r:id="rId10"/>
    <p:sldId id="458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00CC"/>
    <a:srgbClr val="FF0066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1" d="100"/>
          <a:sy n="61" d="100"/>
        </p:scale>
        <p:origin x="246" y="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ĐẠI ĐỒNG 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305857" y="2171109"/>
            <a:ext cx="10928600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nl-NL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(tiết 1,2)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0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0" t="16889" r="18495" b="15111"/>
          <a:stretch/>
        </p:blipFill>
        <p:spPr bwMode="auto">
          <a:xfrm>
            <a:off x="4556919" y="380999"/>
            <a:ext cx="7086600" cy="818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194719" y="3056395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390865" y="4114800"/>
            <a:ext cx="5187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0388" y="3056395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42919" y="3071634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984366" y="1266918"/>
            <a:ext cx="708660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Ở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43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nước là gì? Vẽ đất nước bằng bút chì có vừa trang giấy? Làm sao để thấy núi cao như thế?Biển rộng là bao?Cách nào đo nhỉ?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20000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756334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060042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 có trong mỗi ngôi nhà; đất nước có ở trường học bao gồm tiếng nói chữ viết; đất nước là mọi cảnh vật thiên nhiên quanh ta, 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Theo bạn nhỏ đất nước có trong tất cả mọi thứ, mọi người, mọi vật sống trong đất nước.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96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00701" y="5505271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23719" y="6829623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G: Em đồng ý với suy nghĩ cuả bạn nhỏ: “gia đình cũng như một đất nước thu nhỏ”. Đất nước là những gì bạn nhỏ thấy, bạn nhỏ đi.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04569" y="1266918"/>
            <a:ext cx="706755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( 3 tiết)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642115" y="4845794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thơ thể hiện những thắc mắc, khám phá về đất nước của bạn nhỏ và nói lên những suy nghĩ của mình về đất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20" y="1266918"/>
            <a:ext cx="728487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06913" y="2971800"/>
            <a:ext cx="129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5" name="Group 4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3886200"/>
            <a:ext cx="13716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014119" y="1331785"/>
            <a:ext cx="9448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((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21" name="Group 20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Cloud 5"/>
          <p:cNvSpPr/>
          <p:nvPr/>
        </p:nvSpPr>
        <p:spPr>
          <a:xfrm>
            <a:off x="2104100" y="3444240"/>
            <a:ext cx="12950790" cy="434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</a:rPr>
              <a:t>Hãy đóng vai hướng dẫn viên du lịch giới thiệu cảnh đẹp Việt Nam mà em biết và nêu cảm nghĩ của em về những cảnh đẹp đó.</a:t>
            </a:r>
            <a:endParaRPr lang="en-US" sz="4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ẢNH ĐẸP VIỆT NAM TỪ BẮC XUỐNG N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304800"/>
            <a:ext cx="14935200" cy="83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05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9677</TotalTime>
  <Words>570</Words>
  <Application>Microsoft Office PowerPoint</Application>
  <PresentationFormat>Custom</PresentationFormat>
  <Paragraphs>71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1080</cp:revision>
  <dcterms:created xsi:type="dcterms:W3CDTF">2008-09-09T22:52:10Z</dcterms:created>
  <dcterms:modified xsi:type="dcterms:W3CDTF">2023-03-27T01:31:10Z</dcterms:modified>
</cp:coreProperties>
</file>