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2.xml" ContentType="application/vnd.openxmlformats-officedocument.themeOverrid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710" r:id="rId6"/>
    <p:sldMasterId id="2147483722" r:id="rId7"/>
    <p:sldMasterId id="2147483734" r:id="rId8"/>
    <p:sldMasterId id="2147484088" r:id="rId9"/>
  </p:sldMasterIdLst>
  <p:notesMasterIdLst>
    <p:notesMasterId r:id="rId33"/>
  </p:notesMasterIdLst>
  <p:sldIdLst>
    <p:sldId id="1038" r:id="rId10"/>
    <p:sldId id="256" r:id="rId11"/>
    <p:sldId id="299" r:id="rId12"/>
    <p:sldId id="259" r:id="rId13"/>
    <p:sldId id="279" r:id="rId14"/>
    <p:sldId id="280" r:id="rId15"/>
    <p:sldId id="260" r:id="rId16"/>
    <p:sldId id="262" r:id="rId17"/>
    <p:sldId id="292" r:id="rId18"/>
    <p:sldId id="263" r:id="rId19"/>
    <p:sldId id="265" r:id="rId20"/>
    <p:sldId id="281" r:id="rId21"/>
    <p:sldId id="303" r:id="rId22"/>
    <p:sldId id="304" r:id="rId23"/>
    <p:sldId id="271" r:id="rId24"/>
    <p:sldId id="306" r:id="rId25"/>
    <p:sldId id="272" r:id="rId26"/>
    <p:sldId id="274" r:id="rId27"/>
    <p:sldId id="278" r:id="rId28"/>
    <p:sldId id="286" r:id="rId29"/>
    <p:sldId id="294" r:id="rId30"/>
    <p:sldId id="295" r:id="rId31"/>
    <p:sldId id="81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0066"/>
    <a:srgbClr val="FFFF00"/>
    <a:srgbClr val="FF33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DECB2A-CF89-0054-6268-1308889B8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58A5A-7161-A4C7-1BBE-3939FEA7C4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20DE95-CC09-4F41-B5F8-10DE5AA388F0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5D3E882-014E-4061-95FA-3EE0E9CB7F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DEF9769-52E4-6AC2-AE64-86C6E1D4A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D3896-0DEB-90F1-C2A2-5073660B33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5D870-2C13-3358-60DD-18FCA842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C0DB5C-D058-48AC-B1E9-EBD6563907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04846FFB-6C54-3591-84DB-6974AAAF6F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B2974AC1-2EE3-BB9F-B2FA-E07CC3499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BE8B4B4C-BA10-7137-71DC-7C637EFF1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17C847-4562-4581-98AC-7FB79DA6B00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926F7-DE50-FE6F-3593-A85BD2C8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6529-5310-43B5-9708-FBAA92C11EB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CE1E-8A26-2445-0C93-08362F16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2CE6B-9BA5-DD61-F385-8D2D32B1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9AF6-4268-4D68-8E35-5A5ABD5A9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557360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5ABA9-48A7-BE64-78A3-110503E8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17A1-D610-4373-8828-0D5F5557730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2B596-2948-678C-9518-60A0B06F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59EA9-D47B-AA34-8B2E-BB63CA46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90879-FA8D-45DD-B52D-D087A6ED7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996264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4E0E-38D6-3ED7-8F84-DF67F9D8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11C3-AC9F-4391-93CA-1E8DCEE8E5EA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8DE8-5FD5-F497-8DF4-EE605A62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B450D-CA8B-1733-AC26-86C35DE8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62377-258A-4CD6-A9DE-062FE8514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341113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6E5A233-0D21-8731-8DFE-1B8104CA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95AD-2FBB-4C65-AB7C-CA0F88D990F5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BC708C6-E57D-1D0F-ADC2-04C0319D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7AC328C-3EEB-EC65-B2AD-FB1689F5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A58E3-5A88-4E0B-8D7E-B26D61D79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33013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681212B-8928-8794-761B-6F44135C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34C5-23A6-4523-A70F-6BE2ACF822E6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8D9F463-9843-259E-D518-8CC7B026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1D255C7-FA64-EE31-5C10-672FB068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81242-6B1B-4AC9-9EF6-859EB879A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54803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6420FD1-08DC-A222-B0D8-11FA487E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D997-C1BC-4A85-B146-B087BAB90B89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A3F473C-4397-E7BC-DE06-93A9DFFA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0E4089F-2908-AF78-A1AE-5C74C9D4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A8A91-3381-4CD1-9516-935541CCB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382945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32FBD8D-6356-0549-EFA7-CA5A0EEC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BC79-7E00-493F-B46B-70DB9C8BCC07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51E49B2-BEE8-6815-76AC-0A36C04E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CB7A7DB1-CDDC-5AAD-F7B6-76BB0CBA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94A3D-649A-492E-B980-F92CDE46F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710049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ADB83-71F3-19FF-86EC-EFD6124F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1B8D-0BD7-4C87-B2D4-DD77B9ABA59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98F61-A7C5-413B-3ADB-C7B10530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E3E94-B1FE-74E0-D847-BF9C9A4C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FCAB1-BD57-4774-97D5-E94463B87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357342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9FF056E7-8CA5-07CE-8FF3-EDB790B8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8660-A8B0-41FF-9A76-E9CA9A9C2C4D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3C1C7922-CB1C-E32B-9336-2470F487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6E1FA33F-25A2-DFE6-D4EB-A1E3F6A8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1CCA-1376-4990-9667-4D1B62A5A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147793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B525EA7D-EF6A-BC75-FCD3-694DBFAC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DBBA-5D31-4C68-9BA5-4818D8F32A74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77829E-8877-8E48-19BC-771280E9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915A2E3-6F3B-5CE7-6941-3B1527BC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DB063-8E6F-4929-B554-0ECFF8078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168959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889191B-8CB3-5B81-1D08-D1016FDC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A4F1-4162-44AC-BEE9-406BD6B77A5D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69B43CD2-EAA8-3741-5F2E-244B4A8E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113DECF-0731-B3DB-7D38-EC75F238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34F84-C519-4A21-AD69-4FDB27D2F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079626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0C61E-08CE-02F1-D637-3657149F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C188-5514-4EF8-9D1D-235402657F63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376CD-B38C-221B-F554-92020F7D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C85-5BAC-A3E9-08FE-A9114C1B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ADB12-4705-4B67-8B0F-DFC96CD5E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215368"/>
      </p:ext>
    </p:extLst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9190024-D12B-AB5C-C2E3-9D448A82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C5F1-8A99-440E-8677-FCDF500A1EAF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63B6AFC-E097-C229-EB83-831ED7FC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652F2FA-272E-ACAD-3679-A75E08BF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94EF9-7A0C-4202-9DC7-E2CFCFD62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98303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6625619-C743-6CA8-2D3D-69C14B61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6C2-751A-48A5-9C70-A0917AB519BD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929156F-D7A8-AC5D-463A-02A600A9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A852F0B-3BE4-FE51-2C23-D8CCDDDC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F5DA6-0554-4493-A57A-350C782E9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95564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A35BB74-A8E0-10B6-B2B6-31CBF5D2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256F-73C5-42DE-A49C-8E440C0B3634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3A89ECA-A846-30B5-ACD2-DEE16140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145D340-9E86-FD65-F4E4-E1164F51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F071A-52C2-4897-8CC6-98BFAF600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73809"/>
      </p:ext>
    </p:extLst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E374674-DEC1-22CF-8EF1-535D4D73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D8FE-F276-485F-9D9D-ECA6FC61B423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C1E5CB7-1C87-8A51-6AC5-B1030C58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DC957E9-5F08-EB5B-E579-9BBAF832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2E70-0932-4D96-B5C2-94EB50761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460504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8E2A7AF-0DA1-DA6B-4264-535D250F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9B91-60CC-4963-8F88-A090FC832E2E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55D0553-BB64-2582-CB8A-6C09C1A4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AA3C6C0-9E80-BFFB-DB6D-7DC160BB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77F5-FFDD-4688-940B-A9C87AE4F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07704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3E016E0-40E5-5B47-0978-17888369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7B5C-C8A8-41F0-94D3-3604FCA09957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4F77965-A9D4-C659-B28C-9AB27048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8098AE0-D2AC-991E-4406-9969FF15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E6CAD-6BC0-4070-9A7F-98FC0ADD6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865473"/>
      </p:ext>
    </p:extLst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65D48-5AD4-1BF9-DCDB-B92772B6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B92A-4AE5-44D2-B0F3-4B2B2DA88BE0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19DCA-BF81-9759-DBE8-C2F18C2C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5C902-5759-7E60-AD91-7B07FBA0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2E0B3-2201-41A8-8683-2958653E6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216449"/>
      </p:ext>
    </p:extLst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6C4E7D2-7D0C-82FE-EB87-1CACB105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8EAF9-66C6-4BDF-AEDD-E147BF16ED2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3167BF9-B90B-0DCA-62A0-DDB5F8EE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C92384-FC13-F9DE-789D-39CD899F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9EB4E-9477-4C20-9792-4532D8117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93783"/>
      </p:ext>
    </p:extLst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AAD056B-27A2-9929-5201-CD218495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E434-386B-4573-BEE4-00874050B829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9C535CA-6DF6-7D52-4DA8-50CD12A1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0548490-4713-D35D-A4B1-20FD02BC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52023-AE1A-44B4-B837-C559E3C82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179080"/>
      </p:ext>
    </p:extLst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48D00390-2798-8FDC-9E55-FBE8A2A1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0B29-AF77-468C-95DF-0E1CA9B6471D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60D0BD6-AEF4-F551-0007-8EDA5FE2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33EFF3D-A2D0-03FC-F4F7-80FB8108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6D526-DACC-43F2-8FA8-EB16D1401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101624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6CC6A-AA58-B13E-329D-B84793DD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BC19-650C-48C6-9985-F05B41AAE28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48843-CFC3-A173-AB4F-B6B8A472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4E67C-8510-FEEA-F8B0-D515867D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34CB7-205A-4CB0-B874-BBCCB0462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7893"/>
      </p:ext>
    </p:extLst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7ABD5-37A9-0CFA-77B2-6758AFAC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ABAB-72A1-4A4E-90C9-985A02BCAAB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744D6-2A5A-AFCE-CE29-CAC5C410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7118E-F657-860C-56C9-ABEE9CA9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E7487-CDA2-4126-94EE-C8B0516A6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474088"/>
      </p:ext>
    </p:extLst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DADFA-AA91-81DB-9269-7015D5C8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0BD9-1C0C-4A56-A7F8-ACE81A12B1C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DB9F7-46E2-F82C-0BE7-9C6E2032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F0287-4B66-F9B8-DEDD-C6AF39F4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91A22-5B8B-40BC-85CC-C27C99FC7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974886"/>
      </p:ext>
    </p:extLst>
  </p:cSld>
  <p:clrMapOvr>
    <a:masterClrMapping/>
  </p:clrMapOvr>
  <p:transition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ED1B767-48B4-C5AD-C749-9D7B1C62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5A20-66C0-45F9-BA2E-E8A17C9BF4BA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3658407-F17B-B5E4-A883-29AB3E18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8D1F03B-F87B-D69D-BFEF-92CA111F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3D633-73FF-4FB9-8424-211152D50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245783"/>
      </p:ext>
    </p:extLst>
  </p:cSld>
  <p:clrMapOvr>
    <a:masterClrMapping/>
  </p:clrMapOvr>
  <p:transition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DD99BC5-6A41-91D6-E57F-D8433FA7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0BD8-140A-4517-9AAC-D1569561858E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A08C2C7-10A4-7529-8564-EB7CD0C7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E0C53ED-F0DB-E91E-5A9A-D9B1597D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311BA-42AF-41F4-BB7A-EF0341A4D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7803"/>
      </p:ext>
    </p:extLst>
  </p:cSld>
  <p:clrMapOvr>
    <a:masterClrMapping/>
  </p:clrMapOvr>
  <p:transition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9F3F235-7356-D55D-3C04-4ED7D4F5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1A9E-6CC0-4E9C-89D7-2386B6DB743C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D6E5F3B-10B0-F98F-00CA-6A839938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E6B8C88-8719-8542-295F-153A53C7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699E3-8362-48E2-A042-D4C5075B1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444004"/>
      </p:ext>
    </p:extLst>
  </p:cSld>
  <p:clrMapOvr>
    <a:masterClrMapping/>
  </p:clrMapOvr>
  <p:transition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1F192C4-55B4-2BD1-5BFC-BDD7E3C6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02DC-85DE-4FA8-9599-F10B77D69E6B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80AA35B-6763-55E0-9FE4-BAC8688C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2BAC488-0A35-B054-E775-5B12C92F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7330C-CF8F-42EF-BE39-402A78DC7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714420"/>
      </p:ext>
    </p:extLst>
  </p:cSld>
  <p:clrMapOvr>
    <a:masterClrMapping/>
  </p:clrMapOvr>
  <p:transition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24DF4C7-6760-507D-4B23-223A8218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D33B-171B-46F8-91B8-5FABE46B6B36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2C934B0-6835-8A71-D8CD-025C0A2C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6A057CC-B945-93C6-0CCD-10ECEFD2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B141-E93C-4AC6-8441-10F96D6E8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421836"/>
      </p:ext>
    </p:extLst>
  </p:cSld>
  <p:clrMapOvr>
    <a:masterClrMapping/>
  </p:clrMapOvr>
  <p:transition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1A655-5F55-B698-4921-AC3BB4A8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4213-3491-452F-801C-588646FE3591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38B97-5937-6CC1-D857-D4AC18A8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8AFBE-E29F-9AF7-5834-2F3FF4EB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850F0-64A8-4027-BACC-F2CA1AE72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752577"/>
      </p:ext>
    </p:extLst>
  </p:cSld>
  <p:clrMapOvr>
    <a:masterClrMapping/>
  </p:clrMapOvr>
  <p:transition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52E1B6A-0756-40F7-036E-9A301E96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5033-05B0-43EA-9666-165CAB0E2B15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E1880BB-A724-6689-C83B-6FDD4570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11F882D-DED5-EB8F-7A1D-9C32D30A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1422E-F2D4-4396-A73E-5DB56F512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12896"/>
      </p:ext>
    </p:extLst>
  </p:cSld>
  <p:clrMapOvr>
    <a:masterClrMapping/>
  </p:clrMapOvr>
  <p:transition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6E0095F-8C10-62FD-3010-950D34AC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6445-BD23-4B95-8C18-E46AB5AE4CFB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2095046-68A4-23C0-E951-F1B7DE2B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BB6627E-9798-6DC8-15E3-05214DB0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1AF47-E6DF-4545-85CF-C448D07D8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764648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FE1DA4-6A84-5730-84A0-A7B948B6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0128-21AF-48C7-8DCF-9933EDF3F23F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5418D4-EA9E-DE77-B138-2AB1928D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DCA6BD-E344-2735-A55F-5EE0A61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7AE43-FCD5-41AE-9E1A-5FB642274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590681"/>
      </p:ext>
    </p:extLst>
  </p:cSld>
  <p:clrMapOvr>
    <a:masterClrMapping/>
  </p:clrMapOvr>
  <p:transition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03D6544B-1F39-3113-4151-732B944A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87E5-8387-416B-9B98-6B88EA6132E9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310BD40-B42E-94ED-69C8-27956EF6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A525288-295E-1F70-0E94-6BB6C201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2569-48F3-4A59-9C48-49EBE7D44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016273"/>
      </p:ext>
    </p:extLst>
  </p:cSld>
  <p:clrMapOvr>
    <a:masterClrMapping/>
  </p:clrMapOvr>
  <p:transition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5E12B-C5F2-F269-840D-EA050143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4054-DF4F-4D0A-827B-43C4097AFA82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70706-E314-8AAE-07A0-8982ACD3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4A9BE-7251-F4C6-FFFC-ACBAE2B9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85941-C9EA-4A74-8C4D-175012233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47472"/>
      </p:ext>
    </p:extLst>
  </p:cSld>
  <p:clrMapOvr>
    <a:masterClrMapping/>
  </p:clrMapOvr>
  <p:transition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72D6E-667D-4B8F-BB6C-F119C9FE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E8C9-E619-4336-903A-1ED49D45C85E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686FC-2DAE-570D-8698-6EAE69D9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78F07-49AE-CA7B-FB56-E77349BA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7AF1C-9A8D-4CE8-80D8-5A3C6C601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47167"/>
      </p:ext>
    </p:extLst>
  </p:cSld>
  <p:clrMapOvr>
    <a:masterClrMapping/>
  </p:clrMapOvr>
  <p:transition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9DBAC2E-83D8-DC14-0489-95ABC5FF7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1877-9BE4-45B2-B2C3-BCA528E6F3C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1CBA1F6-852B-2AB3-DF8C-DE2ABF69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2F9F315-0736-C1BB-AD12-7031E6D1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F9406-2099-4E0F-B83E-9C04277C6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068369"/>
      </p:ext>
    </p:extLst>
  </p:cSld>
  <p:clrMapOvr>
    <a:masterClrMapping/>
  </p:clrMapOvr>
  <p:transition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C8FAB42-8ED6-CF90-973C-7404EFAA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2D10-0DE6-4291-B147-B9FA3BD18D4F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87CD273-6CC9-DD91-1D09-20617014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B05B3A7-10ED-2D86-63C1-00421688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C610C-836A-4430-BC9E-40E0CC75E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712106"/>
      </p:ext>
    </p:extLst>
  </p:cSld>
  <p:clrMapOvr>
    <a:masterClrMapping/>
  </p:clrMapOvr>
  <p:transition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A7275-1E70-A138-5049-B6444C25F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2F94-68B5-475A-9F4E-C5224010C340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902238-0B87-8412-5541-36B28E3E7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D37907-2CDD-BFD0-2117-57F10EC4D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BE841-FFE3-498A-9F86-7E1204DB0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793071"/>
      </p:ext>
    </p:extLst>
  </p:cSld>
  <p:clrMapOvr>
    <a:masterClrMapping/>
  </p:clrMapOvr>
  <p:transition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0C4E4-DC86-98F8-239A-7CFB6A7B0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99C0-987A-4468-9D5D-3A3CE320824D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07E406-0E55-EC30-8120-37CA7967B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721789-8C26-3FA5-E4A9-375EC9E38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85A65-2898-4326-A5A0-12F38D502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540298"/>
      </p:ext>
    </p:extLst>
  </p:cSld>
  <p:clrMapOvr>
    <a:masterClrMapping/>
  </p:clrMapOvr>
  <p:transition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A8EB8-309B-0B1A-7998-62232CD5D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8AD1-B682-44E6-B6D1-9EF253922486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AA9B1-CFB1-8EFC-32F0-2EC3012DB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007D0E-867D-8741-BF00-09ECF3A67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7F3FD-CE6F-4BBC-AB7D-73AC9083A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974477"/>
      </p:ext>
    </p:extLst>
  </p:cSld>
  <p:clrMapOvr>
    <a:masterClrMapping/>
  </p:clrMapOvr>
  <p:transition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DD6A59-8187-E026-93D9-94A2EC454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2968-9159-4908-95BF-EAF9E0496F73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6C473-85D6-D735-6B40-3AC00D7B6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1DB1B-8DC6-D2E7-5EC1-29A201212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2E3BD-8552-4F33-9B4D-D5C6BEA6D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411242"/>
      </p:ext>
    </p:extLst>
  </p:cSld>
  <p:clrMapOvr>
    <a:masterClrMapping/>
  </p:clrMapOvr>
  <p:transition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09205D-8843-B078-8A90-31AD7961B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DA8B-1A9F-49FC-9705-E42DDDF72FB3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9CC06F-CE3F-ADD3-AFC4-D3B9E7319C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300BBB-A460-D8FD-7357-3639CA221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479AF-336B-4979-B890-9D4D76CC8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368408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997533-3796-752D-BE4D-C1098D55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5E08-AEDA-4925-A42F-9BBA671AD28D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8FA579-1536-57AE-5EEE-59918B46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F2825D-F224-89FF-4C0C-FFBA3C06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CD98E-F077-40AC-80EF-F012C3DA7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137554"/>
      </p:ext>
    </p:extLst>
  </p:cSld>
  <p:clrMapOvr>
    <a:masterClrMapping/>
  </p:clrMapOvr>
  <p:transition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353684-70E1-6BBE-EE60-932EB8B1A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3177-4364-4020-9F84-2DDDF7111D46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E888B3-7A28-B27C-727C-4EB41E2F3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3BE667-90D0-517C-28D0-3C1BB5A57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318D8-C77E-4002-826E-3FF6B3F65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444912"/>
      </p:ext>
    </p:extLst>
  </p:cSld>
  <p:clrMapOvr>
    <a:masterClrMapping/>
  </p:clrMapOvr>
  <p:transition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D4DD97-68A8-184A-7400-74A7322F3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231D-1B9F-427D-975E-CC7D68C93FFD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5DF84F-90EA-59F6-8174-1CE071B56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847981-6D23-AABE-C31B-DDC866EF3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8731B-7624-443D-A7A3-17EC5144D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770526"/>
      </p:ext>
    </p:extLst>
  </p:cSld>
  <p:clrMapOvr>
    <a:masterClrMapping/>
  </p:clrMapOvr>
  <p:transition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BA204E-493F-5CD4-1770-8E6472413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955C-5675-40CD-942F-D8D68A4C50DA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AA866-1607-2477-64BB-12C8DE934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F5017-17B7-FDFB-6C32-FEA92ED89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D7DFF-8BB2-4700-8954-DB4E5B4FC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325720"/>
      </p:ext>
    </p:extLst>
  </p:cSld>
  <p:clrMapOvr>
    <a:masterClrMapping/>
  </p:clrMapOvr>
  <p:transition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65909-4904-CD47-F901-05A98F460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0FAF8-9E76-4C82-BAF9-D13053295064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0C01E-A1F7-A0A9-74EB-26CBC13C0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79713-5408-2F1F-6DE0-E1945FD81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B2C46-1697-4669-A988-0F6BF5C8D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64079"/>
      </p:ext>
    </p:extLst>
  </p:cSld>
  <p:clrMapOvr>
    <a:masterClrMapping/>
  </p:clrMapOvr>
  <p:transition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E941CF-09FA-2B71-E684-384A3854A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754A-E706-4327-9310-F0FBD13C93D5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D95788-06C7-45CA-0645-F06C49D6B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6CE16F-8CA9-8E26-0F3C-3B5678F54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8911F-7B68-4230-AE65-F86B44734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544892"/>
      </p:ext>
    </p:extLst>
  </p:cSld>
  <p:clrMapOvr>
    <a:masterClrMapping/>
  </p:clrMapOvr>
  <p:transition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3DD686-6DCF-6674-F2E7-521399C44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AE75F-7DB9-436E-A98B-C0F26F98327A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FFBA43-9BB5-8462-A095-7A7DE1040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93A11A-9586-DDC4-A8C7-5E75D57BF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7494D-E400-4891-A2ED-62843BC50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32883"/>
      </p:ext>
    </p:extLst>
  </p:cSld>
  <p:clrMapOvr>
    <a:masterClrMapping/>
  </p:clrMapOvr>
  <p:transition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3B0166EF-A7DA-C9A1-B494-E38C24334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73DABAF7-D84F-95D9-1BF4-33474B30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FB57-6F2E-441C-8B76-1FFCAE70034A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52E15FE-C423-70A9-D1F2-4EF5191D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FC375B48-C6A1-D3ED-2B16-B912B1B1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32CE980D-470F-4909-A8E9-B8427B29D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888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>
            <a:extLst>
              <a:ext uri="{FF2B5EF4-FFF2-40B4-BE49-F238E27FC236}">
                <a16:creationId xmlns:a16="http://schemas.microsoft.com/office/drawing/2014/main" id="{4FC8D74B-F37F-849B-CDAD-5F984865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CF2A-EC78-4AB5-B007-FD254C763CA0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35CE2C70-06E7-EF55-209A-BD592C27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4243AE81-E40C-DD70-400C-741F6FA2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1C10A22-D5E7-4AAE-81BD-4E2C1E5E1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965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316D9079-A946-680F-8F2A-8F8AF048F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8">
            <a:extLst>
              <a:ext uri="{FF2B5EF4-FFF2-40B4-BE49-F238E27FC236}">
                <a16:creationId xmlns:a16="http://schemas.microsoft.com/office/drawing/2014/main" id="{43CEA08D-6054-67CD-3B76-9166C96D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5414-92C3-41C8-A5FF-4711B1E42FBA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CE4C615B-5321-3B27-7AC6-9400AB37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9201058B-5E40-CF50-2F95-2736B474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D30F-6D89-45F7-9C90-4D375E31D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18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BFA94BD8-AD3F-4BC6-1640-41C8CE1D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9E24-975F-4797-A793-AB87EE0587D6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D39C897F-D2B4-A73C-6FB0-960E95BC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36C99B4-E16F-9263-D511-EA18B2E2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081C-479F-4FFF-851E-210930A13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7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942289-D74F-56F4-BAB2-BBC9A991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683C-BD37-4C29-A6AC-574112F3A9D9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FB65EA-3388-6998-84CB-280D68CC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95208C-1499-816E-ABDC-E0589579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F9729-6843-4A14-84E4-64BAA8F7C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096600"/>
      </p:ext>
    </p:extLst>
  </p:cSld>
  <p:clrMapOvr>
    <a:masterClrMapping/>
  </p:clrMapOvr>
  <p:transition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4A162263-F7A1-5DBD-FE9B-CA2DD4A92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DB31C5D6-2719-6E9B-3658-7E77AF6A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5674-BDC1-4D43-99F5-5AA344BEEBE6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4FF21E3-D99E-FC72-CF36-11ACAA85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4E723E-42BE-D7DB-1475-C729F7AA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A4F7F116-1AC6-4ABB-B974-0CA7645FF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179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68F0F7C1-C72D-0262-2497-D1B3E5CC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E88B-5F65-4578-85F8-9E18688526BF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2931D505-A31E-1F16-E7BD-EADF0675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9CEFACB-482A-D7D2-9F0C-9D16870B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72CA1-F737-4E0F-98D4-9A8D18FDE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17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AF40D77-A133-521F-D3E6-B95E9F2B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9EB8-2BA5-4267-B583-DBF5652024D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055BE16C-C56C-9FEB-A539-30C00219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AB07E8F-263B-8F82-2BC9-CF08A12A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98DD-604B-4882-8069-B9C217D3F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7442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15667696-E2AF-7965-ABB7-D8AE1BB55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AFD23774-0C36-2CB2-4B50-6F134FEF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AA83-D9E7-4172-86D8-4A5A137A2817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2F2FD365-F88C-D86A-9C8D-601EA938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5E2D1EA-0369-7BF4-BC91-27AAC95A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C9438-6370-40EC-A3DE-8A83CBADA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83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6BCF458-A9E1-22DE-0663-2E0C1C58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3D6B-B6FC-49A8-A8E2-BCD69B448A82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73ECF8-4D3D-01D1-CCDA-C4E44965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0">
            <a:extLst>
              <a:ext uri="{FF2B5EF4-FFF2-40B4-BE49-F238E27FC236}">
                <a16:creationId xmlns:a16="http://schemas.microsoft.com/office/drawing/2014/main" id="{9BDDEC30-33EE-495E-63FD-A8889ACD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B0115-13AE-4C0B-B3C5-F1A88F4B7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0808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3FB1745D-748C-4192-42E2-36EF2F25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E360-E805-433F-A653-97F417B95A4F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66A47D73-9C04-479F-5094-1EDE9BFF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05C2E07-CD01-D13C-BFB5-003F70A2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77069-3E52-4EF8-BB76-F5AC41186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08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0B0B4-9645-476F-1752-18DEB2AB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99CC-8D32-494B-B717-C05D71297B3D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700B0-F748-CCB2-2369-F52F93B2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4ED3B-7789-2FC3-FC91-7D1A067F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19071-7B6F-4965-B5C5-7E581FED7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914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BDF0D-2BD8-E86C-5E3F-56CA5C98DA5C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F23CF-DC37-D6FA-D150-BA7584B372E1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1855F-2281-1919-3F9A-D6DDF901D7F6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D3B46F-04B4-DD7A-8FF3-B9E9EC1B68E9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30ECC8-1DDE-26EC-CC70-D8342844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FCB5-5175-4169-8C9C-B4B0D3F7602E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766AE9-7089-415A-5654-297172BD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3A7367-6668-7A2F-68D4-42E99544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20212-B1D4-4A48-A34D-ECACDA2B7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416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A66C25-9675-01AC-54DB-A035D56CC0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88C1-C61E-4843-AB45-CDE7B95E8884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3413C4-989D-920F-17A9-B6E7355C2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1E8EE6-D230-7CF8-DBBB-5C8BA18611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39043F7-F517-4BF0-A976-7CE50DD56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104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8FF9B2-9F6E-C610-2D0C-0435DE21052E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45FED-08F1-CE58-141A-BB7117F65B80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B81FC-6E2C-C04C-8940-6D177186E5FA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B5E268-C3E0-972C-0B75-85660B9A2B0B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EBCDC6-153E-1CD0-FE02-DC614428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C476-3AE0-4F10-936A-AACFAABEAACA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AFBA92-FC09-FF41-BD87-993B1971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59A8C84-D607-C00B-6612-C7EF008A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F5B44-4E20-4C9A-9123-E64CBC52E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8C01EC-203B-20A4-0F0A-11B713AC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0B1C-99F2-4AF1-B2B0-34C32B590804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7C0EDC-2F68-472C-5BBB-D2455006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6A8524-74F3-562A-7860-0D1CBC31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17B9B-3409-44DB-BBCD-64E4221ED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772554"/>
      </p:ext>
    </p:extLst>
  </p:cSld>
  <p:clrMapOvr>
    <a:masterClrMapping/>
  </p:clrMapOvr>
  <p:transition>
    <p:wheel spokes="8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317173-0099-7113-A499-9BE5BB1F1B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73F5-6FC0-49F6-A9FF-3F87F941056C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05A016-7DED-5628-1FC2-602521374BE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D89547-0734-0C10-0D94-1BDAE5D7CF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16F789A-7F30-46FB-A2AC-CF51875D5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6771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36D039-940F-5EEE-4F2A-0F5604CE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F11C-7F39-4A8D-9595-7A4F7EBF7966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94C4F0-226A-53F1-CC66-6F68CCC1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4B053C-A7B8-A293-5D81-B28659A2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2BABF-FF10-456E-B833-74321446E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219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8E42FE-DC27-C7D9-DFB7-B9926683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DB85-4EE4-4218-A89A-C1F4F1812472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3E08BB-EE2B-DD2B-FC7B-6AA54CF8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E76AF8-983A-6D6E-65D7-B69225C3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D0F1A-7BBA-4BA8-B918-404CD2BA4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7952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18BAE8-808D-B864-BF23-8A582F6F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76A8-58E0-4830-A46A-C235F3791DB5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67979D-B456-E2AB-D1DF-85F5F946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813AEE-7AD1-55A3-AD0E-1144CE81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5FE77-9CD6-4729-A6A7-B9775E3B5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56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E8EC36-F88E-1FAD-2D09-CC07CEEF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CC0D-0440-4C4E-A302-C8D2434CC1F4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995417-2181-5EA8-B7DB-91DFE7CF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FA2866-78B1-0DC6-8253-6C3872D2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DE9A-87D2-4BB5-8AAB-A38B13F71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1956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EE4DDB-CA62-8E35-334C-F25A82315D31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4AF25-AD1D-4119-36EC-D0473708839A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EDA05-045C-10D0-DE54-C83C22176D8A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DC068E-308C-98EB-64AA-DAF2C55DE09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20B8A70-B2DB-F690-D5EC-22997EAE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DC3D-383C-42DD-B5B4-C155B944237E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4E28620-94C3-3590-87E9-4F0D052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59AFF16-2A1B-2B4C-02A8-2244A787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249A-F8FF-4B2C-873A-C5081B289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57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DBF01-0A28-F783-DEC0-711ECF5B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24773-15DC-4D4C-9F17-0F40DD95900E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FD562-3586-DA6F-B5C3-EDE40706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39DE0-7B57-20F4-DCA2-E3E5704F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87D33-477F-4F62-B92F-065DA72B6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2253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917DD-D1D0-DF80-C6A9-56997341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0B1C-86B1-45F0-8E50-04185306559D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4F178-2562-46DD-1832-6E0137C6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BBAB-AF18-FCA3-C7F0-704B8215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AF99D-CD3B-4433-9509-4C25179D0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4178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3D6DAD8F-5A31-05A9-1624-F97CA69505F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D6192FE-01B7-C6CE-80B6-8EA4772BCF3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B61DEC7-D629-5011-90C3-B8801324197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A12120E-106E-6D53-EABC-0CF5623B11E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AAA942-CF51-36A4-84AA-74945AED8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34AE36F-5945-C139-0EDC-42CB3C86A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5F0E0-3D96-52B4-3CA9-6AABF554C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874289-F3CE-FB1E-327B-28AA9C150F14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D60FE0-8B56-D456-4785-8B739B85A4CE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EA56E506-3C57-C511-83FD-BB5CD67A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2802-5CD9-4310-9F44-DDD701A434D3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6C0CB82D-3DAE-DD57-8C13-D6E918B3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50F7C41C-1676-F50D-A792-7239D157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65AE15F-0578-423E-BAC2-02304EB34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712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5BBC28-8C8C-05D0-7026-24E1101A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50295-07FD-43BD-BB5F-00DC1B7763FC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94FBDF-18DB-8026-DE37-F6B2A65B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2D0FB7-13F8-A219-C984-104C1619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79D463D-168F-4A9B-9E52-0EF5AD747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32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C0876A-2B23-3DA9-672D-DFAD5D5E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D83D-E4C2-4541-961D-42669C99FE74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031A81-143F-5A85-C695-CE247EBD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FA119A-1FE6-3B79-3828-CF1D3579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207BB-B6E1-4DEE-A105-8C27229EB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833223"/>
      </p:ext>
    </p:extLst>
  </p:cSld>
  <p:clrMapOvr>
    <a:masterClrMapping/>
  </p:clrMapOvr>
  <p:transition>
    <p:wheel spokes="8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3DA57B51-62E9-ABD7-D5F6-8408EF7EE04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2D2304F-15F5-DA3C-C42A-2AD599511A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E3779A06-FE55-0748-9F6B-0934608E78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708ED42A-6DCA-1B8C-3180-38FB868A5EA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EE9B762E-7AC1-6CC6-39C1-0BBFC4F72B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9AA77211-BC38-1473-8478-ECDAD0EE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E0B6B-AC1A-B49A-AAC7-5F06E489C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984FC1-A685-7E68-EE7D-DE7B96354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BBD880CF-44F3-A9DE-D51C-7610E0FAB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BDBAFE-0B13-3F44-A96C-6BEF735BB036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5DE05B-1ED7-D976-002F-79729604B059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00916F0-70FA-CDDC-C1F7-A650381111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5171E31-7A22-689F-8151-4F500706FD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0557-399D-4660-A15B-3C67458898B1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2DF5C88-CFC5-252D-914C-8878B710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48EA8D5-7972-4E77-8A20-AF5A251BA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5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19">
            <a:extLst>
              <a:ext uri="{FF2B5EF4-FFF2-40B4-BE49-F238E27FC236}">
                <a16:creationId xmlns:a16="http://schemas.microsoft.com/office/drawing/2014/main" id="{E3DDA52F-D61C-52C1-E181-772E17B09F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4A4748F-0F30-EB21-A349-88E2AC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72E90-E651-425B-8FA6-1907EBB95092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92B646B-40D0-0FED-B519-99B932BF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9F4078E-A5DF-96C3-6DB5-CE156F94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8F07-E389-4F8C-B55D-3953420EF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901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9">
            <a:extLst>
              <a:ext uri="{FF2B5EF4-FFF2-40B4-BE49-F238E27FC236}">
                <a16:creationId xmlns:a16="http://schemas.microsoft.com/office/drawing/2014/main" id="{176EF5DB-A9E3-A0D5-885F-0DD1A96315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6B3C76D-5587-904B-AC2C-C1C01D9EF0C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B2D00168-4518-E84E-3413-12CDF29BA3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5893842A-450A-4811-1E65-62F9BF841DE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F8CD3B94-2C30-4055-EA98-5CD750B38A0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7700D1-FE53-CF92-63E7-520754FB0F9A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E2EC7B-346A-1CB2-7208-E12311056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16B59208-1E3F-3E14-37EE-9324E3FEA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2CEC12-9175-098C-0D50-FD48E647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8E4076-58B5-23B9-04B5-2CCAACBA7A2E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030807-7CE7-5100-673E-A635ED635F52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88B11A85-415B-E8F3-7ED8-0C656190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D75E-15BB-4E94-B424-F113A984C91C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105A7366-025F-D9C8-6CC0-3931CC00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F7111B6-1FB9-0270-537B-AC6A7820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7030FD7-2861-4097-8D17-C3706378F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736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64F84-20A5-0B7D-6DB7-92C85098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7501-D21F-472C-AB05-5E0D404A956E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875E2-8F93-146E-4E55-D1117A6E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66299-7ECF-82F5-EEB0-23B2B15D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280B7AF-C8A3-457D-AD48-0BD93F3AF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1252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EBADFE10-960C-0EE1-F7D2-E2F7130D5E2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806951B-7D98-E582-7A67-6BBF2DA5CED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E0316DA1-479F-0D9F-132E-FF2AC8DEB85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A911491A-FD8D-A2E2-640C-25CF86D2A02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04DF6-A236-45E2-41F4-CA66CE7E0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C0AE17-421F-40F7-9644-812DB08D1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662D5F32-8696-0080-F45B-16F2C772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4531-E8E2-48A4-840F-922DD68247C0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9769463-04A4-1F06-C16C-FA33F175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C74432A-D2F4-6B93-2FFA-3A368C74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7D8D15-2E32-4AEE-A887-1183C106B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222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ABC2E6-F629-E48B-26CE-424FA60E9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EEC939D-017B-9031-9553-69BB470D738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A57ECC6B-36BA-806B-40FA-85F75728F25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B22F0FAB-6C28-144A-7260-512EAA83F15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3868C0C9-76B1-BD90-F227-4412DD7A45C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5E439-A440-3483-FD54-7C1287542A08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4F87C8-44B2-3D49-9353-999744A44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852B836-BB1F-D332-0D4F-F82420978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78A2B6-2364-82C3-61D7-F3990730876A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A1A91C-5C62-06BC-2798-C619E96D3C29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66BE95-3003-DEFD-4F0C-9F577A87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B903595-E1F5-3BAF-97E9-FF4BA73C6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ACD0C90-B3E8-48AE-A329-C46B742F2E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E810EC76-FADA-2138-4EA5-967999FDD9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79C5-4255-4B8F-9E1D-D1A642A7BECB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3C4D370-05F7-A86A-D047-1E5DB0570F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9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1E18CE3C-E7D2-E3D9-BDAF-1EBFB9851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CA766987-5FFC-476E-79E6-FA47C99EED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218AA4A1-C661-E66F-0882-4C09DAFC2C0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E7EA1628-2347-E55F-93E3-5B54A11FF02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93B6A631-E71F-83B3-46B0-0FEFD5DF53B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445CB9-CCF6-F305-A98E-18805F8CD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D85A9A-6A65-AE41-B5C1-AC298E8D3726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B696DB-4233-8ED3-44D2-13EFAB0C3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983AAA-A7B7-91B3-FD98-B42E7C85F2CC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153AB7-C9E4-97B1-47CC-6191B5877F06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196326-0FB7-990C-B07E-D74B3AA1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4FAA6B5-E165-978C-E850-51824DAEE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FD89D31-A629-45C8-A667-E3583C7094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C5451A97-80CC-5C31-8E28-117FB5A75F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79DF-EFBA-4579-8CA5-D55D319BEC8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D1922EE-8F62-6BB3-A73E-4F6F0D5EF5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711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DFB41-47CF-F148-72B0-60D158A7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402D-E198-436B-8E57-171F2F6CA8B7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7DC0A-073C-9FD4-40BB-C14BB056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05256-6B3C-9180-76AE-C7A77936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B5340-7552-4C89-AC11-F05D79FFB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077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57A2030A-809F-1661-BC52-9A666313077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83184C4-A089-F6FC-EFCB-947BBE309BE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E95964A8-1F4A-E21F-99BE-F90A0999C6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D8B400C3-E998-0885-56F4-E17B1FB4E35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8EC8E-FAFD-0A37-602F-9EBBB53C5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61964B-1487-8201-AB43-AA32984C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D8B07F3-AB60-47C3-624D-84DD8FFACB8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F67B2F-AC9C-AB1A-13F8-53E1B756308A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87DDAC-E448-D370-513D-65D8920C9842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43089D-1FD1-9240-840D-A474EC2E29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3275E9D-410F-41A6-9209-4A8C9ABBD3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5E75297-A9E0-895F-244F-0CF4467130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518D-54F1-4883-A650-0D9E0307E1C0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0225E02-E6EC-97A0-6BCC-E4BC1AD9EE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58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B05D04D6-23F1-C38F-BCEB-B81860127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5005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 eaLnBrk="1" hangingPunct="1"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639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884" indent="0" algn="ctr">
              <a:buNone/>
            </a:lvl2pPr>
            <a:lvl3pPr marL="685766" indent="0" algn="ctr">
              <a:buNone/>
            </a:lvl3pPr>
            <a:lvl4pPr marL="1028649" indent="0" algn="ctr">
              <a:buNone/>
            </a:lvl4pPr>
            <a:lvl5pPr marL="1371532" indent="0" algn="ctr">
              <a:buNone/>
            </a:lvl5pPr>
            <a:lvl6pPr marL="1714415" indent="0" algn="ctr">
              <a:buNone/>
            </a:lvl6pPr>
            <a:lvl7pPr marL="2057297" indent="0" algn="ctr">
              <a:buNone/>
            </a:lvl7pPr>
            <a:lvl8pPr marL="2400180" indent="0" algn="ctr">
              <a:buNone/>
            </a:lvl8pPr>
            <a:lvl9pPr marL="2743064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D7B13856-74CB-74C9-11DB-43E6B8F0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87F4E75-E957-D1AC-16A2-8231F378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3F3D302E-5901-15DD-189C-8FC0598F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defTabSz="914400">
              <a:defRPr/>
            </a:lvl1pPr>
          </a:lstStyle>
          <a:p>
            <a:fld id="{11F7E930-D8A1-4BBC-B1DB-4A26F8F83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78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A95992-86B0-136D-CE6A-9CE79660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3390-6BAA-4326-A17A-288EB6A2E45B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05C0DD-2E7A-F295-DEAD-62F6EB82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FBF159-8BA7-A24C-E255-52110FE7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2FDB8-294F-4306-9ED4-70D303995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192789"/>
      </p:ext>
    </p:extLst>
  </p:cSld>
  <p:clrMapOvr>
    <a:masterClrMapping/>
  </p:clrMapOvr>
  <p:transition>
    <p:wheel spokes="8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>
            <a:extLst>
              <a:ext uri="{FF2B5EF4-FFF2-40B4-BE49-F238E27FC236}">
                <a16:creationId xmlns:a16="http://schemas.microsoft.com/office/drawing/2014/main" id="{552593B1-C435-B2FA-5A2A-C4476256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566C7349-2117-C279-FA27-950C8A13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E0E2061C-6167-38AC-A24A-06063518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defTabSz="914400">
              <a:defRPr/>
            </a:lvl1pPr>
          </a:lstStyle>
          <a:p>
            <a:fld id="{E6DA52A2-B503-4C54-BE6C-01DD76182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245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19A791E4-D871-6119-987D-D4A96EF76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 eaLnBrk="1" hangingPunct="1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4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8">
            <a:extLst>
              <a:ext uri="{FF2B5EF4-FFF2-40B4-BE49-F238E27FC236}">
                <a16:creationId xmlns:a16="http://schemas.microsoft.com/office/drawing/2014/main" id="{BC017E9D-3F29-78FD-D32B-85DBC338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7AD1359A-8584-24C7-D05C-5F223F26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B21927A-C3C9-48E5-ACAC-5B6B853C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399F1696-24CC-425D-8F66-43BDB11C3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943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0">
            <a:extLst>
              <a:ext uri="{FF2B5EF4-FFF2-40B4-BE49-F238E27FC236}">
                <a16:creationId xmlns:a16="http://schemas.microsoft.com/office/drawing/2014/main" id="{04CCC961-C532-8D1C-B02A-2E432BDA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DB947844-0AED-D8CB-4C93-9CAFF3D4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0">
            <a:extLst>
              <a:ext uri="{FF2B5EF4-FFF2-40B4-BE49-F238E27FC236}">
                <a16:creationId xmlns:a16="http://schemas.microsoft.com/office/drawing/2014/main" id="{86C5651F-3AF7-1067-B118-31893A70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FE003AB4-A6DA-45EA-BB5B-2BAE773DE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194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306ED92C-BF8F-B87E-B79E-782CB8496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95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 eaLnBrk="1" hangingPunct="1"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18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18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66C0EC1A-A7C9-1C6E-B053-1A0ED095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8FFC738-9826-745F-4D25-DD17A009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6251DCD-508A-76B4-A470-402CE2F6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defTabSz="914400">
              <a:defRPr/>
            </a:lvl1pPr>
          </a:lstStyle>
          <a:p>
            <a:fld id="{47569458-B517-46BD-97AE-1CB5E82D9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67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1">
            <a:extLst>
              <a:ext uri="{FF2B5EF4-FFF2-40B4-BE49-F238E27FC236}">
                <a16:creationId xmlns:a16="http://schemas.microsoft.com/office/drawing/2014/main" id="{E4707BB4-DF9A-7623-C4B7-50A0BB60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0">
            <a:extLst>
              <a:ext uri="{FF2B5EF4-FFF2-40B4-BE49-F238E27FC236}">
                <a16:creationId xmlns:a16="http://schemas.microsoft.com/office/drawing/2014/main" id="{E68B7AEC-63DD-44E0-E4C2-5BFC574E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D48CD7-570C-7C0D-C3D1-A4146291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20DF96D-807F-4F98-9E12-590D850CC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5552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11C315B-397C-615D-17BB-99F6497D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27E9CB35-7C96-62A1-148F-8B7795FE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E93724C-C879-3D49-96AC-09AEFD35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3D0EE97-4574-4E00-B86E-3175E75C5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3897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EA598CD7-CDD6-65EC-3DBB-C6F80A1BA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26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 eaLnBrk="1" hangingPunct="1"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1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7934F307-3911-CC94-32D3-DAB522DF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320F585F-07AB-F847-F350-0D1171D5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FA2128C-4DA0-A57D-5300-EB83E128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9D33B0A-AF3B-45B6-8484-22C72E6EF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9728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315"/>
            <a:ext cx="5867400" cy="768351"/>
          </a:xfrm>
        </p:spPr>
        <p:txBody>
          <a:bodyPr lIns="82292" tIns="0"/>
          <a:lstStyle>
            <a:lvl1pPr marL="0" indent="0">
              <a:buNone/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D3981F89-370A-659F-DF0E-8801468B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8C9F22-C7F3-3BB9-7267-6467100C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0">
            <a:extLst>
              <a:ext uri="{FF2B5EF4-FFF2-40B4-BE49-F238E27FC236}">
                <a16:creationId xmlns:a16="http://schemas.microsoft.com/office/drawing/2014/main" id="{6114E2AC-599B-7F4C-F86C-81BFCA5E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621115E-7867-48B1-8E3D-2A1883F60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2638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6563-3265-0201-D8B9-981A6095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E186D-B755-1165-8978-9F216914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4D7B4-9348-EA42-7D77-EE0AC703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8CF2A2AC-F2C4-4BBD-AD54-893E69D0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81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180A7-322D-4EB4-7470-3A484A97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95A0-1C78-7B0E-DD78-6BE0562E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ACD80-750B-EB2F-7BA6-66426993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2549131-0051-471D-80AF-F80D651A2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1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3A1A3C5D-8834-7E4B-0402-1DB2089B3B1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7F0D1E4-3315-357F-595E-3FECE5611926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D25445BB-0818-BEA1-6E06-E20FCA98DC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8BE32C2F-67A6-9F1A-7AF1-5930B44B4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5D06719-F88F-90F5-C48A-19881D71D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9A8512-933A-4311-8EBF-CC6C2D8752B0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59C4FAA-570F-EE17-AD0F-D6010E9C3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5FAAFB-14C2-6441-8197-45E12D72A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fld id="{E409B476-91CE-41CE-9E6B-CE7D7B55AB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</p:sldLayoutIdLst>
  <p:transition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>
            <a:extLst>
              <a:ext uri="{FF2B5EF4-FFF2-40B4-BE49-F238E27FC236}">
                <a16:creationId xmlns:a16="http://schemas.microsoft.com/office/drawing/2014/main" id="{D6804BB6-E427-35BA-FBB6-04A51D7FE3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9">
            <a:extLst>
              <a:ext uri="{FF2B5EF4-FFF2-40B4-BE49-F238E27FC236}">
                <a16:creationId xmlns:a16="http://schemas.microsoft.com/office/drawing/2014/main" id="{693F611E-D237-26BF-61A0-04FD27E9D1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D2D384B-2489-3A1C-854A-8BE45D6A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70CE1D-6C1C-4F90-8858-3350AA5DBDB7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8AB9187-3377-02C7-D30F-74951351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8E959704-F5DB-EA28-BFA8-9FB1ABAAA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fld id="{B5AB6C02-4A42-4F3F-9C20-5FFE097D7A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transition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728EA20-CCE2-3B10-F40D-5056817205ED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7213D68-4D80-138B-4E56-39EF0B509AB7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76" name="Title Placeholder 8">
            <a:extLst>
              <a:ext uri="{FF2B5EF4-FFF2-40B4-BE49-F238E27FC236}">
                <a16:creationId xmlns:a16="http://schemas.microsoft.com/office/drawing/2014/main" id="{3B17A78C-A60E-3282-766E-180F94878E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Text Placeholder 29">
            <a:extLst>
              <a:ext uri="{FF2B5EF4-FFF2-40B4-BE49-F238E27FC236}">
                <a16:creationId xmlns:a16="http://schemas.microsoft.com/office/drawing/2014/main" id="{A2D44403-203D-BF4F-2F86-ED86C15C06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1E72D6D-19C0-D25C-429E-18F96C091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7702EE-3762-4ED8-A9D6-670DC53F0B30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84333DE-C4C6-E478-605B-06900CAA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F7A5682-CC32-37DC-DE36-FD063369A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6575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fld id="{91309DB9-1B63-447E-9E36-82D3D5144D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ransition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8">
            <a:extLst>
              <a:ext uri="{FF2B5EF4-FFF2-40B4-BE49-F238E27FC236}">
                <a16:creationId xmlns:a16="http://schemas.microsoft.com/office/drawing/2014/main" id="{310C5CF3-9267-BBA1-F8CF-BCD609DF46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9">
            <a:extLst>
              <a:ext uri="{FF2B5EF4-FFF2-40B4-BE49-F238E27FC236}">
                <a16:creationId xmlns:a16="http://schemas.microsoft.com/office/drawing/2014/main" id="{717A6E11-59CC-EECD-C359-0FC4DE4D3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646B881-6958-5B52-38A5-70380BE39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D3BD4B-4ACA-4B44-B073-7626A3CE8478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50AB663-66DE-443B-7501-A6673E59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hangingPunct="1">
              <a:defRPr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4EECF07-CB14-ADB9-35D6-0C2B5AFE0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fld id="{A2802F55-5F8D-40D6-8DE0-EA2EA590A0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</p:sldLayoutIdLst>
  <p:transition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1D14120-F757-4ECF-D709-1B5F0DA91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6680CDD-F28F-644C-869C-DE035D176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C683F79-4151-0190-5F8A-32381EDF23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DB56B7-8E8F-4A6B-8FAE-E2973E8A9673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839FB5C4-EEFB-87C6-E285-520202D52B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023AFB26-6BAB-9BF5-E13F-6B73A34D9B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B3085BF-BD2A-4836-A11D-974AFFF4DF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D7AEF5F-CD42-A693-5E62-9DFD94DD6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49" name="Text Placeholder 7">
            <a:extLst>
              <a:ext uri="{FF2B5EF4-FFF2-40B4-BE49-F238E27FC236}">
                <a16:creationId xmlns:a16="http://schemas.microsoft.com/office/drawing/2014/main" id="{A41FE8A9-EA47-DEC5-C2D6-0EC32109C2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B01FF20-3EBB-BEC7-8E83-44CDC9F1D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08DD8C-CF89-4D07-8C08-87A70F5C0665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5B7A62F-A2FB-74AA-5329-0DF62E117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4F272-B28B-E4FC-1799-0666D230F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1D6F89F1-2FC2-42B5-8B31-D110A2F7C1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17271461-B74C-2081-FF3B-1EBA15B7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F7D3034F-AB51-87F7-512B-5041E9A00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8197B434-45B8-5D7A-D707-8860B797A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792" r:id="rId4"/>
    <p:sldLayoutId id="2147484806" r:id="rId5"/>
    <p:sldLayoutId id="2147484793" r:id="rId6"/>
    <p:sldLayoutId id="2147484807" r:id="rId7"/>
    <p:sldLayoutId id="2147484808" r:id="rId8"/>
    <p:sldLayoutId id="2147484809" r:id="rId9"/>
    <p:sldLayoutId id="2147484794" r:id="rId10"/>
    <p:sldLayoutId id="2147484810" r:id="rId11"/>
  </p:sldLayoutIdLst>
  <p:transition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BED586-5193-8BFD-86C6-04C8AEBBDC11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3F4264-D1B5-6AFE-A5B2-ED0866324E12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30BE4-F1ED-E0E5-6C94-FDE0C74A6F79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8E14C8-0B2E-D3E2-707A-A92E41B2A08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A72FB-074E-432D-082A-7E9E8075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81" name="Text Placeholder 2">
            <a:extLst>
              <a:ext uri="{FF2B5EF4-FFF2-40B4-BE49-F238E27FC236}">
                <a16:creationId xmlns:a16="http://schemas.microsoft.com/office/drawing/2014/main" id="{378D258E-0BE1-5AE1-DD8D-A17F1CA0A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F415F-EA39-C204-BFF7-1395A17F1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BF336-9BAA-484B-93E9-1039BFF29D32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C9B5E-BFC7-2052-D064-7AFCBBE28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D1DB6-298C-59B6-4D65-B9860F074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D9B5BCC9-44E2-4BEA-A14D-95C9842D41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795" r:id="rId2"/>
    <p:sldLayoutId id="2147484812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13" r:id="rId9"/>
    <p:sldLayoutId id="2147484801" r:id="rId10"/>
    <p:sldLayoutId id="2147484802" r:id="rId11"/>
  </p:sldLayoutIdLst>
  <p:transition>
    <p:wheel spokes="8"/>
  </p:transition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>
            <a:extLst>
              <a:ext uri="{FF2B5EF4-FFF2-40B4-BE49-F238E27FC236}">
                <a16:creationId xmlns:a16="http://schemas.microsoft.com/office/drawing/2014/main" id="{BDFC7287-B325-FB64-4821-8A92C42566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195" name="Rectangle 15">
            <a:extLst>
              <a:ext uri="{FF2B5EF4-FFF2-40B4-BE49-F238E27FC236}">
                <a16:creationId xmlns:a16="http://schemas.microsoft.com/office/drawing/2014/main" id="{A8908F1E-B7A8-EE62-4EA9-2EB18E2EC46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196" name="Rectangle 17">
            <a:extLst>
              <a:ext uri="{FF2B5EF4-FFF2-40B4-BE49-F238E27FC236}">
                <a16:creationId xmlns:a16="http://schemas.microsoft.com/office/drawing/2014/main" id="{E319A05C-0525-BEE6-9D2C-DE78CB2C12A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197" name="Rectangle 18">
            <a:extLst>
              <a:ext uri="{FF2B5EF4-FFF2-40B4-BE49-F238E27FC236}">
                <a16:creationId xmlns:a16="http://schemas.microsoft.com/office/drawing/2014/main" id="{D9100B46-6CEA-A0E8-54FD-DC7077A46AB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5483B-4D86-59C9-E00C-58F989315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D3D1B0E-5EEE-5A89-2269-6FF9624B8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531241-6AA4-4B1E-9075-D35D7BAE0CE3}" type="datetimeFigureOut">
              <a:rPr lang="en-US"/>
              <a:pPr>
                <a:defRPr/>
              </a:pPr>
              <a:t>29/12/2022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23CE7-B79F-6774-DCA2-A5CC829DA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2DD487-EC76-677B-5E9A-FB605DD1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EB8DEC24-FDEA-C87C-BFC4-FF5E282A6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595EF7-894B-30C4-E273-F72450D6C4C4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25E05A-28F3-442F-7782-E9501AB26E5B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6EB1141-F904-7205-298C-8E9E75A41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fld id="{32759705-DDB2-4F44-9F18-CE91B5C7BE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06" name="Title Placeholder 21">
            <a:extLst>
              <a:ext uri="{FF2B5EF4-FFF2-40B4-BE49-F238E27FC236}">
                <a16:creationId xmlns:a16="http://schemas.microsoft.com/office/drawing/2014/main" id="{304C5A91-C3A7-FD00-6F90-B7AE0055AD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207" name="Text Placeholder 12">
            <a:extLst>
              <a:ext uri="{FF2B5EF4-FFF2-40B4-BE49-F238E27FC236}">
                <a16:creationId xmlns:a16="http://schemas.microsoft.com/office/drawing/2014/main" id="{A1A70EAE-2784-0370-5AC4-60CCDC4BF4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49BBB68-4BC6-8B40-C872-3720177AE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10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 eaLnBrk="1" hangingPunct="1"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245" name="Text Placeholder 7">
            <a:extLst>
              <a:ext uri="{FF2B5EF4-FFF2-40B4-BE49-F238E27FC236}">
                <a16:creationId xmlns:a16="http://schemas.microsoft.com/office/drawing/2014/main" id="{BDB15AA4-7603-4B3E-F7F6-751F79EDA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AB12454-6685-FE6E-E586-7C63CAE0F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l" defTabSz="685766" eaLnBrk="1" latinLnBrk="0" hangingPunct="1">
              <a:defRPr kumimoji="0"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663ED93F-AE8C-9B7D-928D-726F04761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r" defTabSz="685766" eaLnBrk="1" latinLnBrk="0" hangingPunct="1">
              <a:defRPr kumimoji="0"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BB4C1-0DC6-A79E-D00A-753C805E5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algn="r" defTabSz="684213" eaLnBrk="1" hangingPunct="1">
              <a:defRPr sz="900">
                <a:solidFill>
                  <a:srgbClr val="000000"/>
                </a:solidFill>
              </a:defRPr>
            </a:lvl1pPr>
          </a:lstStyle>
          <a:p>
            <a:fld id="{DD467416-0BD8-42FE-B08F-18D9BD1980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9C2BAD6A-5248-9150-8F0C-0DB67CA2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68577" tIns="34289" rIns="68577" bIns="34289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1FAD1DAE-E398-6B92-34C6-E131EDB04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10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 eaLnBrk="1" hangingPunct="1"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C5D0928F-F11D-ADD2-CCA6-31DF651A7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81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 eaLnBrk="1" hangingPunct="1"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856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228739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622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505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gif"/><Relationship Id="rId7" Type="http://schemas.openxmlformats.org/officeDocument/2006/relationships/image" Target="../media/image60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59.gif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>
            <a:extLst>
              <a:ext uri="{FF2B5EF4-FFF2-40B4-BE49-F238E27FC236}">
                <a16:creationId xmlns:a16="http://schemas.microsoft.com/office/drawing/2014/main" id="{5FDE9C01-FC5A-815E-8497-CEEBD28224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1013" y="1066800"/>
            <a:ext cx="372745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6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KỸ THUẬT</a:t>
            </a:r>
          </a:p>
          <a:p>
            <a:pPr algn="ctr"/>
            <a:endParaRPr lang="en-US" sz="346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69635" name="WordArt 3">
            <a:extLst>
              <a:ext uri="{FF2B5EF4-FFF2-40B4-BE49-F238E27FC236}">
                <a16:creationId xmlns:a16="http://schemas.microsoft.com/office/drawing/2014/main" id="{5BA01405-FDE6-2EA7-BCE9-D0BF090B8F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050" y="3624263"/>
            <a:ext cx="80899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6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BÀI 15: VỆ SINH PHÒNG BỆNH CHO GÀ</a:t>
            </a:r>
          </a:p>
        </p:txBody>
      </p:sp>
      <p:pic>
        <p:nvPicPr>
          <p:cNvPr id="69638" name="Picture 3" descr="WhitecornerFlower">
            <a:extLst>
              <a:ext uri="{FF2B5EF4-FFF2-40B4-BE49-F238E27FC236}">
                <a16:creationId xmlns:a16="http://schemas.microsoft.com/office/drawing/2014/main" id="{2FEBFED9-D643-3701-A029-9AF4B839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638800"/>
            <a:ext cx="1125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4" descr="WhitecornerFlower">
            <a:extLst>
              <a:ext uri="{FF2B5EF4-FFF2-40B4-BE49-F238E27FC236}">
                <a16:creationId xmlns:a16="http://schemas.microsoft.com/office/drawing/2014/main" id="{193A7F14-E2E9-18C5-149B-2EEB241C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2652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9">
            <a:extLst>
              <a:ext uri="{FF2B5EF4-FFF2-40B4-BE49-F238E27FC236}">
                <a16:creationId xmlns:a16="http://schemas.microsoft.com/office/drawing/2014/main" id="{0DA88C6A-6B2F-890D-3143-80012CDE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5400"/>
            <a:ext cx="628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20">
            <a:extLst>
              <a:ext uri="{FF2B5EF4-FFF2-40B4-BE49-F238E27FC236}">
                <a16:creationId xmlns:a16="http://schemas.microsoft.com/office/drawing/2014/main" id="{13A8CC03-A75C-F174-78ED-E31B34899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63500"/>
            <a:ext cx="628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36">
            <a:extLst>
              <a:ext uri="{FF2B5EF4-FFF2-40B4-BE49-F238E27FC236}">
                <a16:creationId xmlns:a16="http://schemas.microsoft.com/office/drawing/2014/main" id="{392E479A-FC70-3CBF-268B-24B6E791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0"/>
            <a:ext cx="843915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87418" tIns="43709" rIns="87418" bIns="43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1731">
              <a:latin typeface="Times New Roman" panose="02020603050405020304" pitchFamily="18" charset="0"/>
            </a:endParaRPr>
          </a:p>
        </p:txBody>
      </p:sp>
      <p:pic>
        <p:nvPicPr>
          <p:cNvPr id="69643" name="Picture 22">
            <a:extLst>
              <a:ext uri="{FF2B5EF4-FFF2-40B4-BE49-F238E27FC236}">
                <a16:creationId xmlns:a16="http://schemas.microsoft.com/office/drawing/2014/main" id="{349BB33A-6D91-0C78-494A-D2C12503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731838"/>
            <a:ext cx="256857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>
            <a:extLst>
              <a:ext uri="{FF2B5EF4-FFF2-40B4-BE49-F238E27FC236}">
                <a16:creationId xmlns:a16="http://schemas.microsoft.com/office/drawing/2014/main" id="{D95343C7-22BF-2E96-A99E-6B6DDAA1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0932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B6A04-517C-9700-3FB4-E4B2E4C7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524000"/>
            <a:ext cx="579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Nêu cách vệ sinh dụng cụ cho gà  		ăn uống?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62F41-B96C-8D21-D193-A515C8132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3633788"/>
            <a:ext cx="5105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Vệ sinh dụng cụ cho gà ăn,              	uống có tác dụng gì?	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CABC56-1554-1C1E-3E43-69177DAC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2239963"/>
            <a:ext cx="49498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-Hằng ngày cần cọ rửa máng ăn, máng uống bằng nước sạch.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-Không để thức ăn, nước uống lâu ngày trong máng.</a:t>
            </a:r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F7154AA1-ABAD-E80C-C5C9-5F46024B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94225"/>
            <a:ext cx="474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 được vi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trùng và các chất bẩn theo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vào cơ thể và gây bệnh đường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hoá, giun sán,…cho gà.</a:t>
            </a:r>
          </a:p>
        </p:txBody>
      </p:sp>
      <p:sp>
        <p:nvSpPr>
          <p:cNvPr id="83975" name="Rectangle 15">
            <a:extLst>
              <a:ext uri="{FF2B5EF4-FFF2-40B4-BE49-F238E27FC236}">
                <a16:creationId xmlns:a16="http://schemas.microsoft.com/office/drawing/2014/main" id="{8D61BB94-C14C-E75C-C7B9-77316CDD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1811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Vệ sinh dụng cụ cho gà ăn, uống: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3C40F-7F6B-76FC-C9E7-A46CA171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4" y="1905000"/>
            <a:ext cx="4038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E1E40C-EA68-ACC2-6C0A-AB24C0DB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3637"/>
            <a:ext cx="4800600" cy="830997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C913479-6E6B-DE75-18BA-BBC28B5DD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s831174_cum1">
            <a:extLst>
              <a:ext uri="{FF2B5EF4-FFF2-40B4-BE49-F238E27FC236}">
                <a16:creationId xmlns:a16="http://schemas.microsoft.com/office/drawing/2014/main" id="{41EE5EF8-BF01-07F5-8F6D-5FF10572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4495800" cy="340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FB1D14-19B5-22EA-4218-F2E76015A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3408363"/>
            <a:ext cx="4445000" cy="33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B64C8-72D1-E417-37C0-FC960E4CA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100"/>
            <a:ext cx="4508500" cy="329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C3E927-8198-9662-2372-7913B7C05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" y="3521075"/>
            <a:ext cx="4451350" cy="326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406012B-8193-E4C7-9A52-F63E3C305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>
            <a:extLst>
              <a:ext uri="{FF2B5EF4-FFF2-40B4-BE49-F238E27FC236}">
                <a16:creationId xmlns:a16="http://schemas.microsoft.com/office/drawing/2014/main" id="{F45A8323-DFE6-789C-8145-611D39C88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CC65F3-1760-49A7-8D15-8C0B0B6BB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14488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Nêu tác dụng của chuồng nuôi?</a:t>
            </a:r>
          </a:p>
        </p:txBody>
      </p:sp>
      <p:sp>
        <p:nvSpPr>
          <p:cNvPr id="86020" name="Rectangle 14">
            <a:extLst>
              <a:ext uri="{FF2B5EF4-FFF2-40B4-BE49-F238E27FC236}">
                <a16:creationId xmlns:a16="http://schemas.microsoft.com/office/drawing/2014/main" id="{AAD4991A-16EE-3264-0568-B27B65B45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144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6021" name="Rectangle 15">
            <a:extLst>
              <a:ext uri="{FF2B5EF4-FFF2-40B4-BE49-F238E27FC236}">
                <a16:creationId xmlns:a16="http://schemas.microsoft.com/office/drawing/2014/main" id="{2EE949A1-B15C-1614-6FC4-78351EE5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1042988"/>
            <a:ext cx="479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b.Vệ sinh chuồng nuôi:</a:t>
            </a:r>
          </a:p>
        </p:txBody>
      </p:sp>
      <p:sp>
        <p:nvSpPr>
          <p:cNvPr id="46086" name="Rectangle 17">
            <a:extLst>
              <a:ext uri="{FF2B5EF4-FFF2-40B4-BE49-F238E27FC236}">
                <a16:creationId xmlns:a16="http://schemas.microsoft.com/office/drawing/2014/main" id="{FFB24B3C-F383-DA6F-E291-4D52D6A9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638" y="237292"/>
            <a:ext cx="8086725" cy="830997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BD5EDC-C568-908F-380C-840BA4AC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3" y="2113895"/>
            <a:ext cx="3733800" cy="3379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6939B5-E754-202D-F312-C059453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155825"/>
            <a:ext cx="5257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Chuồng nuôi luôn sạch sẽ, khô ráo.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Tiêu diệt vi trùng gây bệnh.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3EFD2-E575-8D3B-1DCA-7072C7B48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3581400"/>
            <a:ext cx="51625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nơi sinh sống của gà,chuồng nuôi có tác dụng bảo vệ, tránh được tác động xấu của các yếu tố thời tiết và môi trường.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Chuồng nuôi còn bảo vệ gà tránh được các động vật nguy hiểm làm hại gà.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98269E7-7900-0B1F-4239-CF5815002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B3FE08-1BB3-02AA-010F-DFE0BFD79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3663"/>
            <a:ext cx="4441825" cy="3259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ED17A7-63C2-3411-9441-50C424015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7000"/>
            <a:ext cx="39624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1E7979-600E-5468-1A40-5ACD1E45F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57600"/>
            <a:ext cx="4394200" cy="304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9AFE3-63F2-B41E-0B89-582D298D0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657600"/>
            <a:ext cx="3886200" cy="305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3AA3A6A-665B-9867-68B4-28DBD8DD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>
            <a:extLst>
              <a:ext uri="{FF2B5EF4-FFF2-40B4-BE49-F238E27FC236}">
                <a16:creationId xmlns:a16="http://schemas.microsoft.com/office/drawing/2014/main" id="{58487EBE-403B-63D3-A3F8-E3D387DC5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492D83-28E0-9FE0-CCE2-110F7090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3" y="2927350"/>
            <a:ext cx="510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Vệ sinh chuồng nuôi như thế nào?</a:t>
            </a:r>
          </a:p>
        </p:txBody>
      </p:sp>
      <p:sp>
        <p:nvSpPr>
          <p:cNvPr id="88068" name="Rectangle 14">
            <a:extLst>
              <a:ext uri="{FF2B5EF4-FFF2-40B4-BE49-F238E27FC236}">
                <a16:creationId xmlns:a16="http://schemas.microsoft.com/office/drawing/2014/main" id="{94E50DB4-EA43-F9E4-8D68-E6CD8EEB4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144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8069" name="Rectangle 15">
            <a:extLst>
              <a:ext uri="{FF2B5EF4-FFF2-40B4-BE49-F238E27FC236}">
                <a16:creationId xmlns:a16="http://schemas.microsoft.com/office/drawing/2014/main" id="{42D342F5-97D7-F37B-C002-265C2DA2C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2292350"/>
            <a:ext cx="479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Vệ sinh chuồng nuôi:</a:t>
            </a:r>
          </a:p>
        </p:txBody>
      </p:sp>
      <p:sp>
        <p:nvSpPr>
          <p:cNvPr id="46086" name="Rectangle 17">
            <a:extLst>
              <a:ext uri="{FF2B5EF4-FFF2-40B4-BE49-F238E27FC236}">
                <a16:creationId xmlns:a16="http://schemas.microsoft.com/office/drawing/2014/main" id="{EC303732-C191-3D20-EBCB-AEC008F7D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4" y="543056"/>
            <a:ext cx="4791076" cy="1200329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5E099C-3E51-8DCE-3144-1F5F3FEAA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3" y="2113895"/>
            <a:ext cx="3733800" cy="3379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5995A0-6F95-A3F2-20C7-D5E84150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3" y="3965575"/>
            <a:ext cx="5105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Hằng ngày phải dọn sạch phân gà ở trong chuồng gà.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Rửa sạch tấm hứng phân rồi phơi khô.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Phun thuốc sát trùng.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142E65B-B4E7-5F9E-41BD-CC7CB59D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>
            <a:extLst>
              <a:ext uri="{FF2B5EF4-FFF2-40B4-BE49-F238E27FC236}">
                <a16:creationId xmlns:a16="http://schemas.microsoft.com/office/drawing/2014/main" id="{B465DC22-BFD4-B5E2-2C78-97E17D432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22225"/>
            <a:ext cx="917257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520503-41A7-921F-51E7-5041CD9AF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4092575"/>
            <a:ext cx="4903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Gà thường mắc các bệnh gì?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72C6A-F90C-20A9-13CA-453959777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775200"/>
            <a:ext cx="4929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Bệnh cúm gia cầm </a:t>
            </a:r>
            <a:r>
              <a:rPr lang="en-US" altLang="en-US" sz="2800" b="1">
                <a:solidFill>
                  <a:srgbClr val="0000FF"/>
                </a:solidFill>
              </a:rPr>
              <a:t>H5N1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bệnh Niu-cát-xơn (gà rù).</a:t>
            </a:r>
          </a:p>
        </p:txBody>
      </p:sp>
      <p:sp>
        <p:nvSpPr>
          <p:cNvPr id="89093" name="Rectangle 23">
            <a:extLst>
              <a:ext uri="{FF2B5EF4-FFF2-40B4-BE49-F238E27FC236}">
                <a16:creationId xmlns:a16="http://schemas.microsoft.com/office/drawing/2014/main" id="{C34815CD-10A8-B75E-001C-DFF0A96D4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219200"/>
            <a:ext cx="494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9094" name="Rectangle 24">
            <a:extLst>
              <a:ext uri="{FF2B5EF4-FFF2-40B4-BE49-F238E27FC236}">
                <a16:creationId xmlns:a16="http://schemas.microsoft.com/office/drawing/2014/main" id="{6A7DF017-32E6-B342-9EB9-6805B3B4F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987425"/>
            <a:ext cx="629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Tiêm, nhỏ thuốc phòng dịch cho gà: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ECFAB07-3423-C074-0696-2A466F55A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28" y="457200"/>
            <a:ext cx="8077200" cy="457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9096" name="Picture 2">
            <a:extLst>
              <a:ext uri="{FF2B5EF4-FFF2-40B4-BE49-F238E27FC236}">
                <a16:creationId xmlns:a16="http://schemas.microsoft.com/office/drawing/2014/main" id="{6FB5EE19-EAFE-B827-8244-B0023B6CF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6075"/>
            <a:ext cx="3962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3">
            <a:extLst>
              <a:ext uri="{FF2B5EF4-FFF2-40B4-BE49-F238E27FC236}">
                <a16:creationId xmlns:a16="http://schemas.microsoft.com/office/drawing/2014/main" id="{68642345-568C-8F15-0257-E0BA52EE0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616075"/>
            <a:ext cx="47625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AutoShape 13" descr="Con số giật mình: Bị nhiễm vi rút cúm gia cầm, 64 người tử vong">
            <a:extLst>
              <a:ext uri="{FF2B5EF4-FFF2-40B4-BE49-F238E27FC236}">
                <a16:creationId xmlns:a16="http://schemas.microsoft.com/office/drawing/2014/main" id="{12C09D70-DF19-06DE-AEAE-5CCDCF1674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9" name="AutoShape 15" descr="Con số giật mình: Bị nhiễm vi rút cúm gia cầm, 64 người tử vong">
            <a:extLst>
              <a:ext uri="{FF2B5EF4-FFF2-40B4-BE49-F238E27FC236}">
                <a16:creationId xmlns:a16="http://schemas.microsoft.com/office/drawing/2014/main" id="{A3E1247E-76A3-08B2-D128-2D0758E387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9100" name="Picture 16">
            <a:extLst>
              <a:ext uri="{FF2B5EF4-FFF2-40B4-BE49-F238E27FC236}">
                <a16:creationId xmlns:a16="http://schemas.microsoft.com/office/drawing/2014/main" id="{3D41276D-DEAE-9FD2-452C-D473F938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3213"/>
            <a:ext cx="4014788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FFE02762-95FB-1E15-8160-4C580AFA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>
            <a:extLst>
              <a:ext uri="{FF2B5EF4-FFF2-40B4-BE49-F238E27FC236}">
                <a16:creationId xmlns:a16="http://schemas.microsoft.com/office/drawing/2014/main" id="{2B9456A1-3187-D839-00DC-5B068F818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7257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0EC963-00CE-778F-4D0B-D2EC02B9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19600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Phòng dịch cho gà bằng cách nào?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4CD46-E947-A337-97E7-DCD532D6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233988"/>
            <a:ext cx="716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Nhỏ thuốc phòng và tiêm phòng.</a:t>
            </a:r>
          </a:p>
        </p:txBody>
      </p:sp>
      <p:sp>
        <p:nvSpPr>
          <p:cNvPr id="90117" name="Rectangle 24">
            <a:extLst>
              <a:ext uri="{FF2B5EF4-FFF2-40B4-BE49-F238E27FC236}">
                <a16:creationId xmlns:a16="http://schemas.microsoft.com/office/drawing/2014/main" id="{6CB2360B-33D8-84FC-DF4E-9138502F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1143000"/>
            <a:ext cx="629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Tiêm, nhỏ thuốc phòng dịch cho gà: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8D7C7F0B-32D6-ADDD-E41D-46D218A29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28" y="457200"/>
            <a:ext cx="8077200" cy="457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0" descr="Lịch làm vacxin cho gà và cách làm vacxin - CƠ SỞ CON GIỐNG MẠNH HIẾU">
            <a:extLst>
              <a:ext uri="{FF2B5EF4-FFF2-40B4-BE49-F238E27FC236}">
                <a16:creationId xmlns:a16="http://schemas.microsoft.com/office/drawing/2014/main" id="{F897C83C-4945-3D8D-FD6E-5AD9DB93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07996"/>
            <a:ext cx="4152900" cy="21745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54A9B4-68A7-04E6-C46A-5696F72998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500" y="1981200"/>
            <a:ext cx="4315872" cy="216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B1EAC653-4CB4-D1C3-56E3-E25B81BC9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EC0899-A1C5-A53E-96BD-4F6B87DE3817}"/>
              </a:ext>
            </a:extLst>
          </p:cNvPr>
          <p:cNvGrpSpPr>
            <a:grpSpLocks/>
          </p:cNvGrpSpPr>
          <p:nvPr/>
        </p:nvGrpSpPr>
        <p:grpSpPr bwMode="auto">
          <a:xfrm>
            <a:off x="-88900" y="979488"/>
            <a:ext cx="9274175" cy="5759450"/>
            <a:chOff x="-61913" y="1099653"/>
            <a:chExt cx="9273734" cy="5758347"/>
          </a:xfrm>
        </p:grpSpPr>
        <p:pic>
          <p:nvPicPr>
            <p:cNvPr id="48131" name="Picture 5" descr="images1449444_tiemphong">
              <a:extLst>
                <a:ext uri="{FF2B5EF4-FFF2-40B4-BE49-F238E27FC236}">
                  <a16:creationId xmlns:a16="http://schemas.microsoft.com/office/drawing/2014/main" id="{FE41D2E5-9BF2-6BA2-009F-929EA7140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6516" y="3867723"/>
              <a:ext cx="4214612" cy="2896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8132" name="Picture 6" descr="00">
              <a:extLst>
                <a:ext uri="{FF2B5EF4-FFF2-40B4-BE49-F238E27FC236}">
                  <a16:creationId xmlns:a16="http://schemas.microsoft.com/office/drawing/2014/main" id="{E6F34C7B-7898-EC0C-C2DB-EBA822272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06688" y="3902641"/>
              <a:ext cx="4611468" cy="2895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1143" name="Oval 10">
              <a:extLst>
                <a:ext uri="{FF2B5EF4-FFF2-40B4-BE49-F238E27FC236}">
                  <a16:creationId xmlns:a16="http://schemas.microsoft.com/office/drawing/2014/main" id="{327D0580-81AB-EA07-AE11-55B562F8E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6162675"/>
              <a:ext cx="531813" cy="695325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H" pitchFamily="34" charset="0"/>
                </a:rPr>
                <a:t>4</a:t>
              </a:r>
            </a:p>
          </p:txBody>
        </p:sp>
        <p:sp>
          <p:nvSpPr>
            <p:cNvPr id="91144" name="Oval 9">
              <a:extLst>
                <a:ext uri="{FF2B5EF4-FFF2-40B4-BE49-F238E27FC236}">
                  <a16:creationId xmlns:a16="http://schemas.microsoft.com/office/drawing/2014/main" id="{0DF137E1-5D5E-CD40-AF4D-E0F7CD48F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1913" y="6162674"/>
              <a:ext cx="531813" cy="695325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H" pitchFamily="34" charset="0"/>
                </a:rPr>
                <a:t>3</a:t>
              </a:r>
            </a:p>
          </p:txBody>
        </p:sp>
        <p:grpSp>
          <p:nvGrpSpPr>
            <p:cNvPr id="91145" name="Group 1">
              <a:extLst>
                <a:ext uri="{FF2B5EF4-FFF2-40B4-BE49-F238E27FC236}">
                  <a16:creationId xmlns:a16="http://schemas.microsoft.com/office/drawing/2014/main" id="{94969FC2-FA4F-6E8F-063A-A292407E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7" y="1099653"/>
              <a:ext cx="9210234" cy="2802738"/>
              <a:chOff x="1587" y="1099653"/>
              <a:chExt cx="9210234" cy="2802738"/>
            </a:xfrm>
          </p:grpSpPr>
          <p:pic>
            <p:nvPicPr>
              <p:cNvPr id="48136" name="Picture 4" descr="7">
                <a:extLst>
                  <a:ext uri="{FF2B5EF4-FFF2-40B4-BE49-F238E27FC236}">
                    <a16:creationId xmlns:a16="http://schemas.microsoft.com/office/drawing/2014/main" id="{4C52A935-DF20-23E4-B871-2BCE4690F3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1117" y="1099653"/>
                <a:ext cx="8883228" cy="27426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1147" name="Oval 7">
                <a:extLst>
                  <a:ext uri="{FF2B5EF4-FFF2-40B4-BE49-F238E27FC236}">
                    <a16:creationId xmlns:a16="http://schemas.microsoft.com/office/drawing/2014/main" id="{38E5D871-52FD-6ACA-35BE-050355140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2743200"/>
                <a:ext cx="531813" cy="695325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latin typeface=".VnTimeH" pitchFamily="34" charset="0"/>
                  </a:rPr>
                  <a:t>1</a:t>
                </a:r>
              </a:p>
            </p:txBody>
          </p:sp>
          <p:sp>
            <p:nvSpPr>
              <p:cNvPr id="91148" name="Oval 8">
                <a:extLst>
                  <a:ext uri="{FF2B5EF4-FFF2-40B4-BE49-F238E27FC236}">
                    <a16:creationId xmlns:a16="http://schemas.microsoft.com/office/drawing/2014/main" id="{B53F5211-1F09-F606-CD82-C0A2F4569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0008" y="3207066"/>
                <a:ext cx="531813" cy="695325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latin typeface=".VnTimeH" pitchFamily="34" charset="0"/>
                  </a:rPr>
                  <a:t>2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764CCAA-4279-9D0D-EDEE-46D7E44EA93E}"/>
              </a:ext>
            </a:extLst>
          </p:cNvPr>
          <p:cNvSpPr txBox="1"/>
          <p:nvPr/>
        </p:nvSpPr>
        <p:spPr>
          <a:xfrm>
            <a:off x="707119" y="165381"/>
            <a:ext cx="8037058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2,em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1CEAC4A-6D77-0600-A84C-2451C804C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>
            <a:extLst>
              <a:ext uri="{FF2B5EF4-FFF2-40B4-BE49-F238E27FC236}">
                <a16:creationId xmlns:a16="http://schemas.microsoft.com/office/drawing/2014/main" id="{D89E03DD-329F-13C4-CD26-4D35BEAA3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350"/>
            <a:ext cx="90995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9">
            <a:extLst>
              <a:ext uri="{FF2B5EF4-FFF2-40B4-BE49-F238E27FC236}">
                <a16:creationId xmlns:a16="http://schemas.microsoft.com/office/drawing/2014/main" id="{C7E6F2EC-577E-D6F4-5058-8F6D9E58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3" y="3854450"/>
            <a:ext cx="5657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Nhỏ thuốc vào mũi…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Tiêm dưới cánh, cổ…</a:t>
            </a:r>
          </a:p>
        </p:txBody>
      </p:sp>
      <p:sp>
        <p:nvSpPr>
          <p:cNvPr id="92164" name="Rectangle 18">
            <a:extLst>
              <a:ext uri="{FF2B5EF4-FFF2-40B4-BE49-F238E27FC236}">
                <a16:creationId xmlns:a16="http://schemas.microsoft.com/office/drawing/2014/main" id="{7E956D0C-79EE-B6AA-462F-F26FB6DFF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2797175"/>
            <a:ext cx="5297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Tiêm, nhỏ thuốc phòng dịch cho gà.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25795D1-7A34-78B7-64BA-07E80D42C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567" y="1040843"/>
            <a:ext cx="4705633" cy="156966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31F378-9A9E-F896-6E1B-EAA9BEF1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>
            <a:extLst>
              <a:ext uri="{FF2B5EF4-FFF2-40B4-BE49-F238E27FC236}">
                <a16:creationId xmlns:a16="http://schemas.microsoft.com/office/drawing/2014/main" id="{CD07CA44-1A65-AF6F-4939-EEBD5A9B9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>
            <a:extLst>
              <a:ext uri="{FF2B5EF4-FFF2-40B4-BE49-F238E27FC236}">
                <a16:creationId xmlns:a16="http://schemas.microsoft.com/office/drawing/2014/main" id="{0D88C693-1287-6CC1-9FC3-859856B16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6400800" cy="528638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FF33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 đồ  vệ  sinh  phòng  bệnh  cho  gà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109D382B-55AD-1377-7719-F58CF9BE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00200"/>
            <a:ext cx="2590800" cy="70802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 được sự lây lan bệnh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3A664575-6DA6-B910-A1E1-44FFBED92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2514600" cy="70802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vi trùng, kí sinh trùng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F5FA7F35-C9ED-6B14-0108-BB15D7EA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00200"/>
            <a:ext cx="2743200" cy="70802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sức chống bệnh cho gà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E8B4D19-8770-1FAF-DE28-5BEC9D5CF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9600"/>
            <a:ext cx="2895600" cy="400050"/>
          </a:xfrm>
          <a:prstGeom prst="rect">
            <a:avLst/>
          </a:prstGeom>
          <a:solidFill>
            <a:srgbClr val="66FF33"/>
          </a:solidFill>
          <a:ln w="57150" cmpd="thickThin" algn="ctr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</p:txBody>
      </p:sp>
      <p:grpSp>
        <p:nvGrpSpPr>
          <p:cNvPr id="2" name="Text Box 8">
            <a:extLst>
              <a:ext uri="{FF2B5EF4-FFF2-40B4-BE49-F238E27FC236}">
                <a16:creationId xmlns:a16="http://schemas.microsoft.com/office/drawing/2014/main" id="{93999C93-AFED-F6BE-2248-BEEF14FF278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743200"/>
            <a:ext cx="3273425" cy="547688"/>
            <a:chOff x="2020" y="1732"/>
            <a:chExt cx="2062" cy="345"/>
          </a:xfrm>
        </p:grpSpPr>
        <p:pic>
          <p:nvPicPr>
            <p:cNvPr id="93214" name="Text Box 8">
              <a:extLst>
                <a:ext uri="{FF2B5EF4-FFF2-40B4-BE49-F238E27FC236}">
                  <a16:creationId xmlns:a16="http://schemas.microsoft.com/office/drawing/2014/main" id="{62E01E4A-83FA-3D2B-AF84-58E14B1C5E0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" y="1732"/>
              <a:ext cx="206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15" name="Text Box 9">
              <a:extLst>
                <a:ext uri="{FF2B5EF4-FFF2-40B4-BE49-F238E27FC236}">
                  <a16:creationId xmlns:a16="http://schemas.microsoft.com/office/drawing/2014/main" id="{64F40FC2-E344-2AD7-C507-7C9E56BA1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776"/>
              <a:ext cx="1968" cy="25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 SINH PHÒNG BỆNH</a:t>
              </a:r>
            </a:p>
          </p:txBody>
        </p:sp>
      </p:grpSp>
      <p:sp>
        <p:nvSpPr>
          <p:cNvPr id="18" name="Text Box 9">
            <a:extLst>
              <a:ext uri="{FF2B5EF4-FFF2-40B4-BE49-F238E27FC236}">
                <a16:creationId xmlns:a16="http://schemas.microsoft.com/office/drawing/2014/main" id="{4003537E-3AF0-6925-F2CD-7AAE9C66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2514600" cy="70802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sinh máng ăn, máng uống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4565A40F-6311-3E8A-D9ED-D8A63BD5E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33800"/>
            <a:ext cx="2514600" cy="400050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sinh chuồng nuôi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35BE5A0A-C454-DB7C-09D9-0EE74BFA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733800"/>
            <a:ext cx="2362200" cy="70802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Tiêm, nhỏ thuốc phòng dịch bệnh</a:t>
            </a:r>
          </a:p>
        </p:txBody>
      </p:sp>
      <p:grpSp>
        <p:nvGrpSpPr>
          <p:cNvPr id="3" name="Text Box 12">
            <a:extLst>
              <a:ext uri="{FF2B5EF4-FFF2-40B4-BE49-F238E27FC236}">
                <a16:creationId xmlns:a16="http://schemas.microsoft.com/office/drawing/2014/main" id="{7A69F46C-D3C7-A038-3C26-00FFBFAA384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029200"/>
            <a:ext cx="3206750" cy="554038"/>
            <a:chOff x="2062" y="3168"/>
            <a:chExt cx="2020" cy="349"/>
          </a:xfrm>
          <a:solidFill>
            <a:srgbClr val="0000FF"/>
          </a:solidFill>
        </p:grpSpPr>
        <p:pic>
          <p:nvPicPr>
            <p:cNvPr id="53277" name="Text Box 12">
              <a:extLst>
                <a:ext uri="{FF2B5EF4-FFF2-40B4-BE49-F238E27FC236}">
                  <a16:creationId xmlns:a16="http://schemas.microsoft.com/office/drawing/2014/main" id="{65B8D392-9F76-355F-FA2B-0DCA6C297A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62" y="3168"/>
              <a:ext cx="2020" cy="34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3278" name="Text Box 15">
              <a:extLst>
                <a:ext uri="{FF2B5EF4-FFF2-40B4-BE49-F238E27FC236}">
                  <a16:creationId xmlns:a16="http://schemas.microsoft.com/office/drawing/2014/main" id="{F685BE82-F470-D91E-EF8D-8BF952BF5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216"/>
              <a:ext cx="1920" cy="25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DỤNG</a:t>
              </a:r>
            </a:p>
          </p:txBody>
        </p:sp>
      </p:grpSp>
      <p:sp>
        <p:nvSpPr>
          <p:cNvPr id="22" name="Text Box 13">
            <a:extLst>
              <a:ext uri="{FF2B5EF4-FFF2-40B4-BE49-F238E27FC236}">
                <a16:creationId xmlns:a16="http://schemas.microsoft.com/office/drawing/2014/main" id="{F2515F3C-4BF7-3413-F74E-FA3BD803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19800"/>
            <a:ext cx="2514600" cy="70802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không bị nhiễm bệnh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11E16F62-1781-1049-DDD5-DF2D85058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2514600" cy="70802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sạch  môi trường sống cho gà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41AB3A93-ACFA-6CD1-5FC8-A3ED5C624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514600" cy="708025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lớn nhanh, khoẻ mạnh</a:t>
            </a: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46E9B468-715E-67D1-7169-4E9EA13BC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1066800"/>
            <a:ext cx="1524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10057620-FE19-55A2-070A-6133B06F1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1430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D3050286-3843-9A2E-4745-15FF70104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066800"/>
            <a:ext cx="1600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203" name="Line 19">
            <a:extLst>
              <a:ext uri="{FF2B5EF4-FFF2-40B4-BE49-F238E27FC236}">
                <a16:creationId xmlns:a16="http://schemas.microsoft.com/office/drawing/2014/main" id="{F3E4AC7F-4554-9F6C-B27F-59FCF02D80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2362200"/>
            <a:ext cx="0" cy="381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3B562002-307A-5779-8BAB-D71B3FB46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2766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924955FE-30D7-D09A-34D7-BB05DAFD26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276600"/>
            <a:ext cx="1371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A4C72618-D55F-E3E4-D8F8-79888D8EC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76600"/>
            <a:ext cx="16002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C0D6AE10-9BEE-1188-B1A5-8D5D1DF7A5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5626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24">
            <a:extLst>
              <a:ext uri="{FF2B5EF4-FFF2-40B4-BE49-F238E27FC236}">
                <a16:creationId xmlns:a16="http://schemas.microsoft.com/office/drawing/2014/main" id="{1EF06FBF-50D4-C3D9-F1E0-8824B6683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562600"/>
            <a:ext cx="1371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61ACD016-14B6-0EEF-46D9-00A9233A7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562600"/>
            <a:ext cx="16764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210" name="Line 26">
            <a:extLst>
              <a:ext uri="{FF2B5EF4-FFF2-40B4-BE49-F238E27FC236}">
                <a16:creationId xmlns:a16="http://schemas.microsoft.com/office/drawing/2014/main" id="{C6B47C1B-6EDB-0685-1B2F-0A8776433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908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AutoShape 27">
            <a:extLst>
              <a:ext uri="{FF2B5EF4-FFF2-40B4-BE49-F238E27FC236}">
                <a16:creationId xmlns:a16="http://schemas.microsoft.com/office/drawing/2014/main" id="{681DB7D7-0650-B541-B5A9-4681D6B77F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3275" y="2322513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2"/>
          </a:solidFill>
          <a:ln w="57150" cmpd="thinThick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28">
            <a:extLst>
              <a:ext uri="{FF2B5EF4-FFF2-40B4-BE49-F238E27FC236}">
                <a16:creationId xmlns:a16="http://schemas.microsoft.com/office/drawing/2014/main" id="{83A0F240-AC5D-9B86-B9F8-220382CAA55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0100" y="46101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2"/>
          </a:solidFill>
          <a:ln w="57150" cmpd="thinThick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0D030BA9-9BB0-D536-3730-7993EDABA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36" grpId="0" animBg="1"/>
      <p:bldP spid="36" grpId="1" animBg="1"/>
      <p:bldP spid="36" grpId="2" animBg="1"/>
      <p:bldP spid="37" grpId="0" animBg="1"/>
      <p:bldP spid="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>
            <a:extLst>
              <a:ext uri="{FF2B5EF4-FFF2-40B4-BE49-F238E27FC236}">
                <a16:creationId xmlns:a16="http://schemas.microsoft.com/office/drawing/2014/main" id="{F1C74B58-AF8E-036B-2C6C-3B46BBEA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B1796A-4569-16D9-B19A-2CFBF7EDA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3024188"/>
            <a:ext cx="579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Chăm sóc gà nhằm mục đích gì?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42D6E-D651-C41B-877A-A5FE7905A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98875"/>
            <a:ext cx="6934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chăm sóc gà, ta cần chú ý điều gì?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93761-D3B6-AE7B-576D-C8B981AB716F}"/>
              </a:ext>
            </a:extLst>
          </p:cNvPr>
          <p:cNvSpPr/>
          <p:nvPr/>
        </p:nvSpPr>
        <p:spPr>
          <a:xfrm>
            <a:off x="2895600" y="1676400"/>
            <a:ext cx="4666662" cy="1347038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0D2B38F-9198-D4B5-7BF5-FED57042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>
            <a:extLst>
              <a:ext uri="{FF2B5EF4-FFF2-40B4-BE49-F238E27FC236}">
                <a16:creationId xmlns:a16="http://schemas.microsoft.com/office/drawing/2014/main" id="{330A9A33-6324-5EB0-26D5-DEC7672F4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altLang="en-US" b="1">
              <a:solidFill>
                <a:srgbClr val="FF00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Phiếu bài tập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    Hãy đánh dấu x vào </a:t>
            </a:r>
            <a:r>
              <a:rPr lang="en-US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</a:t>
            </a:r>
            <a:r>
              <a:rPr lang="en-US" altLang="en-US" sz="2400" b="1">
                <a:solidFill>
                  <a:srgbClr val="0000FF"/>
                </a:solidFill>
              </a:rPr>
              <a:t> trước câu trả lời đúng: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1/ Để dụng cụ ăn, uống của gà luôn sạch sẽ, cần phải: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      Thỉnh thoảng cọ rửa máng ăn, máng uống của gà.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      Thường xuyên cọ rửa máng ăn, máng uống của gà.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      Không để thức ăn lâu ngày trong máng.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      Hằng ngày thay nước uống trong máng.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2/ Giữ vệ sinh chuồng nuôi gà bằng cách: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      Thường xuyên dọn sạch phân gà trong chuồng nuôi.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      Hằng ngày cọ rửa tấm hứng phân rồi phơi khô.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      Che đậy kín chuồng nuôi để tránh nắng, gió.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      Phun thuốc sát trùng vào chuồng nuôi.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301786-E1B6-DE47-F90E-789ECFE24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" name="Picture 3" descr="Book-09-june">
            <a:extLst>
              <a:ext uri="{FF2B5EF4-FFF2-40B4-BE49-F238E27FC236}">
                <a16:creationId xmlns:a16="http://schemas.microsoft.com/office/drawing/2014/main" id="{BF199653-A436-7492-F09F-520A86CAFA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3475038" y="5621338"/>
            <a:ext cx="21939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15">
            <a:extLst>
              <a:ext uri="{FF2B5EF4-FFF2-40B4-BE49-F238E27FC236}">
                <a16:creationId xmlns:a16="http://schemas.microsoft.com/office/drawing/2014/main" id="{C38234F6-C1D6-0ACE-BF79-7307BF67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1336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>
            <a:extLst>
              <a:ext uri="{FF2B5EF4-FFF2-40B4-BE49-F238E27FC236}">
                <a16:creationId xmlns:a16="http://schemas.microsoft.com/office/drawing/2014/main" id="{E5AC3E65-6DAE-65E7-57D4-EBEB6294F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763000" cy="5105400"/>
          </a:xfrm>
          <a:solidFill>
            <a:srgbClr val="FFFF00"/>
          </a:solidFill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Hãy đánh dấu x vào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trước câu trả lời đúng: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Để dụng cụ ăn, uống của gà luôn sạch sẽ, cần phải: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 Thỉnh thoảng cọ rửa máng ăn, máng uống của gà.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Thường xuyên cọ rửa máng ăn, máng uống của gà.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Không để thức ăn lâu ngày trong máng.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Hằng ngày thay nước uống trong máng.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2/ Giữ vệ sinh chuồng nuôi gà bằng cách: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  Thường xuyên dọn sạch phân gà trong chuồng nuôi.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Hằng ngày cọ rửa tấm hứng phân rồi phơi khô.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Che đậy kín chuồng nuôi để tránh nắng, gió.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  Phun thuốc sát trùng vào chuồng nuôi.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4576C75C-24B3-5641-FA6E-49F13802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31559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13ECE587-3F50-74D3-5255-5D4F1261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3581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5237" name="Text Box 6">
            <a:extLst>
              <a:ext uri="{FF2B5EF4-FFF2-40B4-BE49-F238E27FC236}">
                <a16:creationId xmlns:a16="http://schemas.microsoft.com/office/drawing/2014/main" id="{481B14C3-9B55-4327-47F5-4E167D31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962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5" name="Text Box 7">
            <a:extLst>
              <a:ext uri="{FF2B5EF4-FFF2-40B4-BE49-F238E27FC236}">
                <a16:creationId xmlns:a16="http://schemas.microsoft.com/office/drawing/2014/main" id="{40FD8443-8DD3-5A1B-9A32-DB41F9A67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39909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8616" name="Text Box 8">
            <a:extLst>
              <a:ext uri="{FF2B5EF4-FFF2-40B4-BE49-F238E27FC236}">
                <a16:creationId xmlns:a16="http://schemas.microsoft.com/office/drawing/2014/main" id="{F206E82C-8555-A060-1484-4B493EF55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47736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20EF7AB8-EB37-8A27-87BF-53DF3EE9E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1958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5241" name="Text Box 10">
            <a:extLst>
              <a:ext uri="{FF2B5EF4-FFF2-40B4-BE49-F238E27FC236}">
                <a16:creationId xmlns:a16="http://schemas.microsoft.com/office/drawing/2014/main" id="{C7FE7EE5-6771-1BE2-37FE-57DA419B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19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9" name="Text Box 11">
            <a:extLst>
              <a:ext uri="{FF2B5EF4-FFF2-40B4-BE49-F238E27FC236}">
                <a16:creationId xmlns:a16="http://schemas.microsoft.com/office/drawing/2014/main" id="{F7283647-7B1F-CF4F-7E97-B3840960A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60071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23110C1-5574-89E8-0870-6EE940B8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5244" name="WordArt 12">
            <a:extLst>
              <a:ext uri="{FF2B5EF4-FFF2-40B4-BE49-F238E27FC236}">
                <a16:creationId xmlns:a16="http://schemas.microsoft.com/office/drawing/2014/main" id="{C4B8825D-12D0-6689-8DEF-1C2A5A948C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8153400" cy="9175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</a:rPr>
              <a:t>CHÚNG MÌNH CÙNG LÀM NHÉ!</a:t>
            </a:r>
          </a:p>
        </p:txBody>
      </p:sp>
      <p:pic>
        <p:nvPicPr>
          <p:cNvPr id="95245" name="Picture 15">
            <a:extLst>
              <a:ext uri="{FF2B5EF4-FFF2-40B4-BE49-F238E27FC236}">
                <a16:creationId xmlns:a16="http://schemas.microsoft.com/office/drawing/2014/main" id="{A476B4F1-76EE-F5B1-2921-EB418169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14913"/>
            <a:ext cx="16764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6" grpId="0"/>
      <p:bldP spid="68617" grpId="0"/>
      <p:bldP spid="686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36D06141-1F87-BA67-A6F2-54411C39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2374F-0E8B-9602-3CE8-3741D1AB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57275"/>
            <a:ext cx="6858000" cy="4646613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uống,làm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227" name="TextBox 9">
            <a:extLst>
              <a:ext uri="{FF2B5EF4-FFF2-40B4-BE49-F238E27FC236}">
                <a16:creationId xmlns:a16="http://schemas.microsoft.com/office/drawing/2014/main" id="{F1FD2EF7-C123-FF28-1A73-EC680AC1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0250"/>
            <a:ext cx="8001000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15.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1" name="TextBox 10">
            <a:extLst>
              <a:ext uri="{FF2B5EF4-FFF2-40B4-BE49-F238E27FC236}">
                <a16:creationId xmlns:a16="http://schemas.microsoft.com/office/drawing/2014/main" id="{151CA29F-22B7-10D6-7AB9-B7E3C801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-473075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4259DE-32FE-00FF-B0FC-C9262939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2">
            <a:extLst>
              <a:ext uri="{FF2B5EF4-FFF2-40B4-BE49-F238E27FC236}">
                <a16:creationId xmlns:a16="http://schemas.microsoft.com/office/drawing/2014/main" id="{4ADCA368-51AE-82C8-99AF-B3CBBF97D8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163" y="1809750"/>
            <a:ext cx="84582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TIẾT  HỌC  KẾT THÚC  TẠI  ĐÂY !</a:t>
            </a:r>
          </a:p>
        </p:txBody>
      </p:sp>
      <p:sp>
        <p:nvSpPr>
          <p:cNvPr id="97283" name="AutoShape 68">
            <a:extLst>
              <a:ext uri="{FF2B5EF4-FFF2-40B4-BE49-F238E27FC236}">
                <a16:creationId xmlns:a16="http://schemas.microsoft.com/office/drawing/2014/main" id="{9485DF9F-5920-4083-138E-E26C5B014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2713"/>
            <a:ext cx="2470150" cy="2219325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97284" name="AutoShape 68">
            <a:extLst>
              <a:ext uri="{FF2B5EF4-FFF2-40B4-BE49-F238E27FC236}">
                <a16:creationId xmlns:a16="http://schemas.microsoft.com/office/drawing/2014/main" id="{53FABCBE-00A4-50A3-02F9-A88E9872D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471863"/>
            <a:ext cx="2590800" cy="2084387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97285" name="Picture 8" descr="Blue_rose">
            <a:extLst>
              <a:ext uri="{FF2B5EF4-FFF2-40B4-BE49-F238E27FC236}">
                <a16:creationId xmlns:a16="http://schemas.microsoft.com/office/drawing/2014/main" id="{906FF4FF-06E4-40BE-24FE-688CCC13AD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9" descr="blumen-pflanzen111">
            <a:extLst>
              <a:ext uri="{FF2B5EF4-FFF2-40B4-BE49-F238E27FC236}">
                <a16:creationId xmlns:a16="http://schemas.microsoft.com/office/drawing/2014/main" id="{093E8D48-F683-FC00-737D-ADDE522D53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290513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13" descr="WhitecornerFlower">
            <a:extLst>
              <a:ext uri="{FF2B5EF4-FFF2-40B4-BE49-F238E27FC236}">
                <a16:creationId xmlns:a16="http://schemas.microsoft.com/office/drawing/2014/main" id="{C54B7808-42C5-525B-09CF-B06330DA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3419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7" descr="WhitecornerFlower">
            <a:extLst>
              <a:ext uri="{FF2B5EF4-FFF2-40B4-BE49-F238E27FC236}">
                <a16:creationId xmlns:a16="http://schemas.microsoft.com/office/drawing/2014/main" id="{C9A4C54F-4DEC-FEBC-D62D-FDD0B53F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105400"/>
            <a:ext cx="175260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5" descr="blumen-pflanzen042">
            <a:extLst>
              <a:ext uri="{FF2B5EF4-FFF2-40B4-BE49-F238E27FC236}">
                <a16:creationId xmlns:a16="http://schemas.microsoft.com/office/drawing/2014/main" id="{D6262390-1DDD-6B87-10BF-A78C5C8941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875"/>
            <a:ext cx="16144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5" descr="blumen-pflanzen042">
            <a:extLst>
              <a:ext uri="{FF2B5EF4-FFF2-40B4-BE49-F238E27FC236}">
                <a16:creationId xmlns:a16="http://schemas.microsoft.com/office/drawing/2014/main" id="{34077578-B2B9-8009-FCEF-566E4FC4C3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095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1" name="Rectangle 36">
            <a:extLst>
              <a:ext uri="{FF2B5EF4-FFF2-40B4-BE49-F238E27FC236}">
                <a16:creationId xmlns:a16="http://schemas.microsoft.com/office/drawing/2014/main" id="{67390A29-8644-9617-0DD3-E62F852D1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id="{BD43EBBE-294B-4817-9B34-FEF75F66F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27000"/>
            <a:ext cx="138906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11" descr="Floral">
            <a:extLst>
              <a:ext uri="{FF2B5EF4-FFF2-40B4-BE49-F238E27FC236}">
                <a16:creationId xmlns:a16="http://schemas.microsoft.com/office/drawing/2014/main" id="{B738AC69-A55F-C5F5-8EBB-FBB18C678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0438" y="4748213"/>
            <a:ext cx="2397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1" descr="hoa 2">
            <a:extLst>
              <a:ext uri="{FF2B5EF4-FFF2-40B4-BE49-F238E27FC236}">
                <a16:creationId xmlns:a16="http://schemas.microsoft.com/office/drawing/2014/main" id="{BD2F05F1-98FA-77FE-5582-B2416D252B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5475288"/>
            <a:ext cx="1214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64D440-A38F-A41E-A661-8151A3755CE6}"/>
              </a:ext>
            </a:extLst>
          </p:cNvPr>
          <p:cNvSpPr txBox="1"/>
          <p:nvPr/>
        </p:nvSpPr>
        <p:spPr>
          <a:xfrm>
            <a:off x="876300" y="210641"/>
            <a:ext cx="7543800" cy="523220"/>
          </a:xfrm>
          <a:prstGeom prst="rect">
            <a:avLst/>
          </a:prstGeom>
          <a:solidFill>
            <a:srgbClr val="66FF33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15: VỆ SINH PHÒNG BỆNH CHO GÀ</a:t>
            </a:r>
          </a:p>
        </p:txBody>
      </p:sp>
      <p:sp>
        <p:nvSpPr>
          <p:cNvPr id="75779" name="TextBox 5">
            <a:extLst>
              <a:ext uri="{FF2B5EF4-FFF2-40B4-BE49-F238E27FC236}">
                <a16:creationId xmlns:a16="http://schemas.microsoft.com/office/drawing/2014/main" id="{10B3E8D4-7E55-477F-2506-C8058FD4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103505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Trebuchet MS" panose="020B0603020202020204" pitchFamily="34" charset="0"/>
              <a:buAutoNum type="romanUcPeriod"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</p:txBody>
      </p:sp>
      <p:sp>
        <p:nvSpPr>
          <p:cNvPr id="75780" name="TextBox 6">
            <a:extLst>
              <a:ext uri="{FF2B5EF4-FFF2-40B4-BE49-F238E27FC236}">
                <a16:creationId xmlns:a16="http://schemas.microsoft.com/office/drawing/2014/main" id="{53E1FD10-9166-93EB-F4CA-B2751DC9B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1720850"/>
            <a:ext cx="558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Vệ sinh phòng bệnh cho gà.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ECDFF-B606-09AD-0D51-8EBD635D7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67000"/>
            <a:ext cx="4495800" cy="3614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34070-F5F7-F57A-70CC-11E4D57A3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667000"/>
            <a:ext cx="4191000" cy="3614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274CEB6-9D30-ADD6-D97C-E0973C8DC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5784" name="Picture 9" descr="KỸ THUẬT] - CÁCH PHÒNG BỆNH CHO GÀ THỜI ĐIỂM GIAO MÙA - ANOVA FEED - Nhà  cung cấp thức ăn chăn nuôi hàng đầu Việt Nam">
            <a:extLst>
              <a:ext uri="{FF2B5EF4-FFF2-40B4-BE49-F238E27FC236}">
                <a16:creationId xmlns:a16="http://schemas.microsoft.com/office/drawing/2014/main" id="{FF4A3939-F83B-7947-5F79-87F9AE1F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957263"/>
            <a:ext cx="2762250" cy="16573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>
            <a:extLst>
              <a:ext uri="{FF2B5EF4-FFF2-40B4-BE49-F238E27FC236}">
                <a16:creationId xmlns:a16="http://schemas.microsoft.com/office/drawing/2014/main" id="{56B11B0C-B86C-4A5E-5D7B-D113B3D48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Box 5">
            <a:extLst>
              <a:ext uri="{FF2B5EF4-FFF2-40B4-BE49-F238E27FC236}">
                <a16:creationId xmlns:a16="http://schemas.microsoft.com/office/drawing/2014/main" id="{A4420153-2FCB-C5B6-14C6-82694B45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7587"/>
            <a:ext cx="769620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7828" name="Text Box 5">
            <a:extLst>
              <a:ext uri="{FF2B5EF4-FFF2-40B4-BE49-F238E27FC236}">
                <a16:creationId xmlns:a16="http://schemas.microsoft.com/office/drawing/2014/main" id="{A796B1E0-F3C2-81AD-82A7-469647A2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1731963"/>
            <a:ext cx="9023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Vệ sinh phòng bệnh cho gà nhằm mục đích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62ABC-817E-736B-A98B-14CCC827B180}"/>
              </a:ext>
            </a:extLst>
          </p:cNvPr>
          <p:cNvSpPr txBox="1"/>
          <p:nvPr/>
        </p:nvSpPr>
        <p:spPr>
          <a:xfrm>
            <a:off x="838200" y="2634556"/>
            <a:ext cx="7543800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BFD3A-DC7C-1CD4-84D4-B2FD37FD2F05}"/>
              </a:ext>
            </a:extLst>
          </p:cNvPr>
          <p:cNvSpPr txBox="1"/>
          <p:nvPr/>
        </p:nvSpPr>
        <p:spPr>
          <a:xfrm>
            <a:off x="685800" y="4389115"/>
            <a:ext cx="6691717" cy="5539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0F907-835D-33DF-B21A-18BEA1C4C147}"/>
              </a:ext>
            </a:extLst>
          </p:cNvPr>
          <p:cNvSpPr txBox="1"/>
          <p:nvPr/>
        </p:nvSpPr>
        <p:spPr>
          <a:xfrm>
            <a:off x="838200" y="3673538"/>
            <a:ext cx="7053024" cy="5539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0C63F44-C543-EED5-79F5-50DB5C531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7839" name="Picture 1">
            <a:extLst>
              <a:ext uri="{FF2B5EF4-FFF2-40B4-BE49-F238E27FC236}">
                <a16:creationId xmlns:a16="http://schemas.microsoft.com/office/drawing/2014/main" id="{02C9DECF-A6C6-3EB5-3CB9-A6802F25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9958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0" name="Picture 2">
            <a:extLst>
              <a:ext uri="{FF2B5EF4-FFF2-40B4-BE49-F238E27FC236}">
                <a16:creationId xmlns:a16="http://schemas.microsoft.com/office/drawing/2014/main" id="{E596F655-53C5-1B28-4C16-A2CEF143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10150"/>
            <a:ext cx="2971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>
            <a:extLst>
              <a:ext uri="{FF2B5EF4-FFF2-40B4-BE49-F238E27FC236}">
                <a16:creationId xmlns:a16="http://schemas.microsoft.com/office/drawing/2014/main" id="{5005434E-B34A-C976-8677-E12E9AB1A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Box 5">
            <a:extLst>
              <a:ext uri="{FF2B5EF4-FFF2-40B4-BE49-F238E27FC236}">
                <a16:creationId xmlns:a16="http://schemas.microsoft.com/office/drawing/2014/main" id="{BE519DA6-F5C8-3941-C6F2-1C46A6324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371600"/>
            <a:ext cx="5562600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B22BED9E-82A1-8A91-59DF-3D38BDBE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37433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cho gà có sức khoẻ tốt, phát triển nhanh, tránh được bệnh tật…..</a:t>
            </a:r>
          </a:p>
        </p:txBody>
      </p:sp>
      <p:sp>
        <p:nvSpPr>
          <p:cNvPr id="78853" name="Rectangle 14">
            <a:extLst>
              <a:ext uri="{FF2B5EF4-FFF2-40B4-BE49-F238E27FC236}">
                <a16:creationId xmlns:a16="http://schemas.microsoft.com/office/drawing/2014/main" id="{68BED325-9058-8E86-0398-3EC6DD002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Vệ sinh phòng bệnh cho gà có tác dụng gì?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8DACA3-88DC-564B-11AA-3E89C9F7A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FE6A9869-9DFA-0A67-C9F8-C5F1CD531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305925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C44068CF-E008-5351-A647-E9C8EA84C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2841625"/>
            <a:ext cx="8458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vi trùng, kí sinh trùng gây bệnh; tăng sức chống đỡ bệnh và tránh dịch lây lan.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Giúp cho gà có sức khoẻ tốt, phát triển nhanh.</a:t>
            </a:r>
          </a:p>
        </p:txBody>
      </p:sp>
      <p:sp>
        <p:nvSpPr>
          <p:cNvPr id="12291" name="Rectangle 9">
            <a:extLst>
              <a:ext uri="{FF2B5EF4-FFF2-40B4-BE49-F238E27FC236}">
                <a16:creationId xmlns:a16="http://schemas.microsoft.com/office/drawing/2014/main" id="{4D0911AB-54BC-4A72-8C0F-08F945A47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19200"/>
            <a:ext cx="5638800" cy="1261884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>
            <a:extLst>
              <a:ext uri="{FF2B5EF4-FFF2-40B4-BE49-F238E27FC236}">
                <a16:creationId xmlns:a16="http://schemas.microsoft.com/office/drawing/2014/main" id="{C05F6E12-89F6-E091-6A75-D0C4306B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">
            <a:extLst>
              <a:ext uri="{FF2B5EF4-FFF2-40B4-BE49-F238E27FC236}">
                <a16:creationId xmlns:a16="http://schemas.microsoft.com/office/drawing/2014/main" id="{8170EDD9-C8EC-F526-F369-862FCFD61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66975"/>
            <a:ext cx="9101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sinh phòng bệnh cho gà cần làm những việc gì?</a:t>
            </a:r>
          </a:p>
        </p:txBody>
      </p:sp>
      <p:sp>
        <p:nvSpPr>
          <p:cNvPr id="13315" name="TextBox 9">
            <a:extLst>
              <a:ext uri="{FF2B5EF4-FFF2-40B4-BE49-F238E27FC236}">
                <a16:creationId xmlns:a16="http://schemas.microsoft.com/office/drawing/2014/main" id="{73A7B339-344E-AF27-A621-9D22C60A2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27875"/>
            <a:ext cx="5486400" cy="123110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	                               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29BD9F80-7DE8-4D75-BF5C-EDD73A55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30480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-Vệ sinh dụng cụ cho gà ăn, uống.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69CA0047-413A-CFE2-087D-C9119B70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90925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-Vệ sinh chuồng nuôi.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DD6F9E49-D83C-C46F-DE9E-5F4618DC0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1910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-Tiêm phòng và nhỏ thuốc cho gà.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8D70AA4-494A-93FC-7EB7-F5CB764F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16393" grpId="0"/>
      <p:bldP spid="16396" grpId="0"/>
      <p:bldP spid="163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>
            <a:extLst>
              <a:ext uri="{FF2B5EF4-FFF2-40B4-BE49-F238E27FC236}">
                <a16:creationId xmlns:a16="http://schemas.microsoft.com/office/drawing/2014/main" id="{8F14B3BF-84DC-978F-79A3-F335D6CCE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4">
            <a:extLst>
              <a:ext uri="{FF2B5EF4-FFF2-40B4-BE49-F238E27FC236}">
                <a16:creationId xmlns:a16="http://schemas.microsoft.com/office/drawing/2014/main" id="{D6AF657E-CA02-8334-FAA8-346A98CB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6025"/>
            <a:ext cx="48339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0964" name="Rectangle 15">
            <a:extLst>
              <a:ext uri="{FF2B5EF4-FFF2-40B4-BE49-F238E27FC236}">
                <a16:creationId xmlns:a16="http://schemas.microsoft.com/office/drawing/2014/main" id="{09A6A446-1727-B74B-BD6C-94CA3B327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05641"/>
            <a:ext cx="7620000" cy="830997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	                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32FB1CE2-3F49-5377-89E5-1FB90ABF7B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1828800"/>
            <a:ext cx="44577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D57E4-40D9-A1CC-EAE0-527ABE6811D8}"/>
              </a:ext>
            </a:extLst>
          </p:cNvPr>
          <p:cNvSpPr txBox="1"/>
          <p:nvPr/>
        </p:nvSpPr>
        <p:spPr>
          <a:xfrm>
            <a:off x="685800" y="4876800"/>
            <a:ext cx="3581400" cy="4619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3">
            <a:extLst>
              <a:ext uri="{FF2B5EF4-FFF2-40B4-BE49-F238E27FC236}">
                <a16:creationId xmlns:a16="http://schemas.microsoft.com/office/drawing/2014/main" id="{2A85818A-69A9-39E3-4B62-24441B1843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9325" y="2982913"/>
            <a:ext cx="4351338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62482D-C6A6-7C41-DC1D-A7DE289D620F}"/>
              </a:ext>
            </a:extLst>
          </p:cNvPr>
          <p:cNvSpPr txBox="1"/>
          <p:nvPr/>
        </p:nvSpPr>
        <p:spPr>
          <a:xfrm>
            <a:off x="5291138" y="6169025"/>
            <a:ext cx="34718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2CCB650-2EEA-18A8-7CC3-D28D22C2F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>
            <a:extLst>
              <a:ext uri="{FF2B5EF4-FFF2-40B4-BE49-F238E27FC236}">
                <a16:creationId xmlns:a16="http://schemas.microsoft.com/office/drawing/2014/main" id="{10C2BDBA-2976-EB46-EC9A-2B5506E7F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666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10">
            <a:extLst>
              <a:ext uri="{FF2B5EF4-FFF2-40B4-BE49-F238E27FC236}">
                <a16:creationId xmlns:a16="http://schemas.microsoft.com/office/drawing/2014/main" id="{45A2682D-290E-0138-C5E9-040C673F4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990600"/>
            <a:ext cx="628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Vệ sinh dụng cụ cho gà ăn, uống</a:t>
            </a:r>
            <a:r>
              <a:rPr lang="en-US" altLang="en-US" sz="2400" b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C0053119-CE3A-3F96-E495-8B68D25C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>
            <a:extLst>
              <a:ext uri="{FF2B5EF4-FFF2-40B4-BE49-F238E27FC236}">
                <a16:creationId xmlns:a16="http://schemas.microsoft.com/office/drawing/2014/main" id="{A83C6CC7-25EA-5513-67CA-EBD2A3E03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600200"/>
            <a:ext cx="49006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3">
            <a:extLst>
              <a:ext uri="{FF2B5EF4-FFF2-40B4-BE49-F238E27FC236}">
                <a16:creationId xmlns:a16="http://schemas.microsoft.com/office/drawing/2014/main" id="{6D138778-F7BF-9F2A-0A14-BF781363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Máng uống tròn</a:t>
            </a:r>
          </a:p>
        </p:txBody>
      </p:sp>
      <p:sp>
        <p:nvSpPr>
          <p:cNvPr id="41991" name="TextBox 4">
            <a:extLst>
              <a:ext uri="{FF2B5EF4-FFF2-40B4-BE49-F238E27FC236}">
                <a16:creationId xmlns:a16="http://schemas.microsoft.com/office/drawing/2014/main" id="{B59A824C-8197-168E-9D3E-E49CC15AA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932488"/>
            <a:ext cx="4038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Máng uống dài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CD2CADF-348E-BE6E-9D11-F6D4492C3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141386"/>
            <a:ext cx="8678863" cy="861774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	                                  		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D90DD3A-EFAD-0068-4C87-2EC7FAB9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eaLnBrk="1" hangingPunct="1"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41991" grpId="0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Technic">
  <a:themeElements>
    <a:clrScheme name="2_Technic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2_Technic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chnic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chnic">
  <a:themeElements>
    <a:clrScheme name="3_Technic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3_Technic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echnic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echnic">
  <a:themeElements>
    <a:clrScheme name="4_Technic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4_Technic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Technic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Technic">
  <a:themeElements>
    <a:clrScheme name="5_Technic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5_Technic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Technic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1279</Words>
  <Application>Microsoft Office PowerPoint</Application>
  <PresentationFormat>On-screen Show (4:3)</PresentationFormat>
  <Paragraphs>125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Arial</vt:lpstr>
      <vt:lpstr>Franklin Gothic Book</vt:lpstr>
      <vt:lpstr>Wingdings 2</vt:lpstr>
      <vt:lpstr>Calibri</vt:lpstr>
      <vt:lpstr>Franklin Gothic Medium</vt:lpstr>
      <vt:lpstr>Trebuchet MS</vt:lpstr>
      <vt:lpstr>Georgia</vt:lpstr>
      <vt:lpstr>Wingdings</vt:lpstr>
      <vt:lpstr>华文楷体</vt:lpstr>
      <vt:lpstr>Times New Roman</vt:lpstr>
      <vt:lpstr>VnBangkok</vt:lpstr>
      <vt:lpstr>.VnTimeH</vt:lpstr>
      <vt:lpstr>.VnTime</vt:lpstr>
      <vt:lpstr>Aaril</vt:lpstr>
      <vt:lpstr>2_Technic</vt:lpstr>
      <vt:lpstr>3_Technic</vt:lpstr>
      <vt:lpstr>4_Technic</vt:lpstr>
      <vt:lpstr>5_Technic</vt:lpstr>
      <vt:lpstr>Default Design</vt:lpstr>
      <vt:lpstr>Trek</vt:lpstr>
      <vt:lpstr>Slipstream</vt:lpstr>
      <vt:lpstr>Civic</vt:lpstr>
      <vt:lpstr>5_Trek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Nhung</dc:creator>
  <cp:lastModifiedBy>Admin</cp:lastModifiedBy>
  <cp:revision>244</cp:revision>
  <dcterms:created xsi:type="dcterms:W3CDTF">2012-12-10T08:13:48Z</dcterms:created>
  <dcterms:modified xsi:type="dcterms:W3CDTF">2022-12-29T08:23:25Z</dcterms:modified>
</cp:coreProperties>
</file>