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2.wav" ContentType="audio/x-wav"/>
  <Override PartName="/ppt/media/audio3.wav" ContentType="audio/x-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8"/>
  </p:notesMasterIdLst>
  <p:sldIdLst>
    <p:sldId id="267" r:id="rId3"/>
    <p:sldId id="259" r:id="rId4"/>
    <p:sldId id="257" r:id="rId5"/>
    <p:sldId id="260" r:id="rId6"/>
    <p:sldId id="261" r:id="rId7"/>
    <p:sldId id="262" r:id="rId8"/>
    <p:sldId id="265" r:id="rId9"/>
    <p:sldId id="293" r:id="rId10"/>
    <p:sldId id="294" r:id="rId11"/>
    <p:sldId id="297" r:id="rId12"/>
    <p:sldId id="298" r:id="rId13"/>
    <p:sldId id="287" r:id="rId14"/>
    <p:sldId id="300" r:id="rId15"/>
    <p:sldId id="291" r:id="rId16"/>
    <p:sldId id="289" r:id="rId17"/>
    <p:sldId id="292" r:id="rId18"/>
    <p:sldId id="284" r:id="rId19"/>
    <p:sldId id="274" r:id="rId20"/>
    <p:sldId id="275" r:id="rId21"/>
    <p:sldId id="276" r:id="rId22"/>
    <p:sldId id="277" r:id="rId23"/>
    <p:sldId id="278" r:id="rId24"/>
    <p:sldId id="279" r:id="rId25"/>
    <p:sldId id="281" r:id="rId26"/>
    <p:sldId id="299" r:id="rId27"/>
  </p:sldIdLst>
  <p:sldSz cx="12192000" cy="6858000"/>
  <p:notesSz cx="6858000" cy="9144000"/>
  <p:defaultTextStyle>
    <a:defPPr>
      <a:defRPr lang="en-US"/>
    </a:defPPr>
    <a:lvl1pPr marL="0" algn="l" defTabSz="914396" rtl="0" eaLnBrk="1" latinLnBrk="0" hangingPunct="1">
      <a:defRPr sz="1800" kern="1200">
        <a:solidFill>
          <a:schemeClr val="tx1"/>
        </a:solidFill>
        <a:latin typeface="+mn-lt"/>
        <a:ea typeface="+mn-ea"/>
        <a:cs typeface="+mn-cs"/>
      </a:defRPr>
    </a:lvl1pPr>
    <a:lvl2pPr marL="457196"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2" algn="l" defTabSz="914396" rtl="0" eaLnBrk="1" latinLnBrk="0" hangingPunct="1">
      <a:defRPr sz="1800" kern="1200">
        <a:solidFill>
          <a:schemeClr val="tx1"/>
        </a:solidFill>
        <a:latin typeface="+mn-lt"/>
        <a:ea typeface="+mn-ea"/>
        <a:cs typeface="+mn-cs"/>
      </a:defRPr>
    </a:lvl6pPr>
    <a:lvl7pPr marL="2743188"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5" algn="l" defTabSz="9143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5FB"/>
    <a:srgbClr val="604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E2BDC-CFAE-4D3B-AC47-9736BEB11724}"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CAC55-3C13-4470-B036-644926358BAE}" type="slidenum">
              <a:rPr lang="en-US" smtClean="0"/>
              <a:t>‹#›</a:t>
            </a:fld>
            <a:endParaRPr lang="en-US"/>
          </a:p>
        </p:txBody>
      </p:sp>
    </p:spTree>
    <p:extLst>
      <p:ext uri="{BB962C8B-B14F-4D97-AF65-F5344CB8AC3E}">
        <p14:creationId xmlns:p14="http://schemas.microsoft.com/office/powerpoint/2010/main" val="3345008485"/>
      </p:ext>
    </p:extLst>
  </p:cSld>
  <p:clrMap bg1="lt1" tx1="dk1" bg2="lt2" tx2="dk2" accent1="accent1" accent2="accent2" accent3="accent3" accent4="accent4" accent5="accent5" accent6="accent6" hlink="hlink" folHlink="folHlink"/>
  <p:notesStyle>
    <a:lvl1pPr marL="0" algn="l" defTabSz="914396" rtl="0" eaLnBrk="1" latinLnBrk="0" hangingPunct="1">
      <a:defRPr sz="1200" kern="1200">
        <a:solidFill>
          <a:schemeClr val="tx1"/>
        </a:solidFill>
        <a:latin typeface="+mn-lt"/>
        <a:ea typeface="+mn-ea"/>
        <a:cs typeface="+mn-cs"/>
      </a:defRPr>
    </a:lvl1pPr>
    <a:lvl2pPr marL="457196" algn="l" defTabSz="914396" rtl="0" eaLnBrk="1" latinLnBrk="0" hangingPunct="1">
      <a:defRPr sz="1200" kern="1200">
        <a:solidFill>
          <a:schemeClr val="tx1"/>
        </a:solidFill>
        <a:latin typeface="+mn-lt"/>
        <a:ea typeface="+mn-ea"/>
        <a:cs typeface="+mn-cs"/>
      </a:defRPr>
    </a:lvl2pPr>
    <a:lvl3pPr marL="914396" algn="l" defTabSz="914396" rtl="0" eaLnBrk="1" latinLnBrk="0" hangingPunct="1">
      <a:defRPr sz="1200" kern="1200">
        <a:solidFill>
          <a:schemeClr val="tx1"/>
        </a:solidFill>
        <a:latin typeface="+mn-lt"/>
        <a:ea typeface="+mn-ea"/>
        <a:cs typeface="+mn-cs"/>
      </a:defRPr>
    </a:lvl3pPr>
    <a:lvl4pPr marL="1371595" algn="l" defTabSz="914396" rtl="0" eaLnBrk="1" latinLnBrk="0" hangingPunct="1">
      <a:defRPr sz="1200" kern="1200">
        <a:solidFill>
          <a:schemeClr val="tx1"/>
        </a:solidFill>
        <a:latin typeface="+mn-lt"/>
        <a:ea typeface="+mn-ea"/>
        <a:cs typeface="+mn-cs"/>
      </a:defRPr>
    </a:lvl4pPr>
    <a:lvl5pPr marL="1828795" algn="l" defTabSz="914396" rtl="0" eaLnBrk="1" latinLnBrk="0" hangingPunct="1">
      <a:defRPr sz="1200" kern="1200">
        <a:solidFill>
          <a:schemeClr val="tx1"/>
        </a:solidFill>
        <a:latin typeface="+mn-lt"/>
        <a:ea typeface="+mn-ea"/>
        <a:cs typeface="+mn-cs"/>
      </a:defRPr>
    </a:lvl5pPr>
    <a:lvl6pPr marL="2285992" algn="l" defTabSz="914396" rtl="0" eaLnBrk="1" latinLnBrk="0" hangingPunct="1">
      <a:defRPr sz="1200" kern="1200">
        <a:solidFill>
          <a:schemeClr val="tx1"/>
        </a:solidFill>
        <a:latin typeface="+mn-lt"/>
        <a:ea typeface="+mn-ea"/>
        <a:cs typeface="+mn-cs"/>
      </a:defRPr>
    </a:lvl6pPr>
    <a:lvl7pPr marL="2743188" algn="l" defTabSz="914396" rtl="0" eaLnBrk="1" latinLnBrk="0" hangingPunct="1">
      <a:defRPr sz="1200" kern="1200">
        <a:solidFill>
          <a:schemeClr val="tx1"/>
        </a:solidFill>
        <a:latin typeface="+mn-lt"/>
        <a:ea typeface="+mn-ea"/>
        <a:cs typeface="+mn-cs"/>
      </a:defRPr>
    </a:lvl7pPr>
    <a:lvl8pPr marL="3200387" algn="l" defTabSz="914396" rtl="0" eaLnBrk="1" latinLnBrk="0" hangingPunct="1">
      <a:defRPr sz="1200" kern="1200">
        <a:solidFill>
          <a:schemeClr val="tx1"/>
        </a:solidFill>
        <a:latin typeface="+mn-lt"/>
        <a:ea typeface="+mn-ea"/>
        <a:cs typeface="+mn-cs"/>
      </a:defRPr>
    </a:lvl8pPr>
    <a:lvl9pPr marL="3657585" algn="l" defTabSz="9143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59081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6" indent="0" algn="ctr">
              <a:buNone/>
              <a:defRPr sz="2000"/>
            </a:lvl2pPr>
            <a:lvl3pPr marL="914396" indent="0" algn="ctr">
              <a:buNone/>
              <a:defRPr sz="1800"/>
            </a:lvl3pPr>
            <a:lvl4pPr marL="1371595" indent="0" algn="ctr">
              <a:buNone/>
              <a:defRPr sz="1600"/>
            </a:lvl4pPr>
            <a:lvl5pPr marL="1828795" indent="0" algn="ctr">
              <a:buNone/>
              <a:defRPr sz="1600"/>
            </a:lvl5pPr>
            <a:lvl6pPr marL="2285992" indent="0" algn="ctr">
              <a:buNone/>
              <a:defRPr sz="1600"/>
            </a:lvl6pPr>
            <a:lvl7pPr marL="2743188" indent="0" algn="ctr">
              <a:buNone/>
              <a:defRPr sz="1600"/>
            </a:lvl7pPr>
            <a:lvl8pPr marL="3200387" indent="0" algn="ctr">
              <a:buNone/>
              <a:defRPr sz="1600"/>
            </a:lvl8pPr>
            <a:lvl9pPr marL="365758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7DAA87-DB6D-4748-988C-BF8FE8E7413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48721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DAA87-DB6D-4748-988C-BF8FE8E7413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183299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DAA87-DB6D-4748-988C-BF8FE8E7413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266334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6" indent="0" algn="ctr">
              <a:buNone/>
              <a:defRPr sz="2000"/>
            </a:lvl2pPr>
            <a:lvl3pPr marL="914396" indent="0" algn="ctr">
              <a:buNone/>
              <a:defRPr sz="1800"/>
            </a:lvl3pPr>
            <a:lvl4pPr marL="1371595" indent="0" algn="ctr">
              <a:buNone/>
              <a:defRPr sz="1600"/>
            </a:lvl4pPr>
            <a:lvl5pPr marL="1828795" indent="0" algn="ctr">
              <a:buNone/>
              <a:defRPr sz="1600"/>
            </a:lvl5pPr>
            <a:lvl6pPr marL="2285992" indent="0" algn="ctr">
              <a:buNone/>
              <a:defRPr sz="1600"/>
            </a:lvl6pPr>
            <a:lvl7pPr marL="2743188" indent="0" algn="ctr">
              <a:buNone/>
              <a:defRPr sz="1600"/>
            </a:lvl7pPr>
            <a:lvl8pPr marL="3200387" indent="0" algn="ctr">
              <a:buNone/>
              <a:defRPr sz="1600"/>
            </a:lvl8pPr>
            <a:lvl9pPr marL="365758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4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51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2" indent="0">
              <a:buNone/>
              <a:defRPr sz="1600">
                <a:solidFill>
                  <a:schemeClr val="tx1">
                    <a:tint val="75000"/>
                  </a:schemeClr>
                </a:solidFill>
              </a:defRPr>
            </a:lvl6pPr>
            <a:lvl7pPr marL="2743188" indent="0">
              <a:buNone/>
              <a:defRPr sz="1600">
                <a:solidFill>
                  <a:schemeClr val="tx1">
                    <a:tint val="75000"/>
                  </a:schemeClr>
                </a:solidFill>
              </a:defRPr>
            </a:lvl7pPr>
            <a:lvl8pPr marL="3200387" indent="0">
              <a:buNone/>
              <a:defRPr sz="1600">
                <a:solidFill>
                  <a:schemeClr val="tx1">
                    <a:tint val="75000"/>
                  </a:schemeClr>
                </a:solidFill>
              </a:defRPr>
            </a:lvl8pPr>
            <a:lvl9pPr marL="365758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8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5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96" indent="0">
              <a:buNone/>
              <a:defRPr sz="2000" b="1"/>
            </a:lvl2pPr>
            <a:lvl3pPr marL="914396" indent="0">
              <a:buNone/>
              <a:defRPr sz="1800" b="1"/>
            </a:lvl3pPr>
            <a:lvl4pPr marL="1371595" indent="0">
              <a:buNone/>
              <a:defRPr sz="1600" b="1"/>
            </a:lvl4pPr>
            <a:lvl5pPr marL="1828795" indent="0">
              <a:buNone/>
              <a:defRPr sz="1600" b="1"/>
            </a:lvl5pPr>
            <a:lvl6pPr marL="2285992" indent="0">
              <a:buNone/>
              <a:defRPr sz="1600" b="1"/>
            </a:lvl6pPr>
            <a:lvl7pPr marL="2743188" indent="0">
              <a:buNone/>
              <a:defRPr sz="1600" b="1"/>
            </a:lvl7pPr>
            <a:lvl8pPr marL="3200387" indent="0">
              <a:buNone/>
              <a:defRPr sz="1600" b="1"/>
            </a:lvl8pPr>
            <a:lvl9pPr marL="3657585"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96" indent="0">
              <a:buNone/>
              <a:defRPr sz="2000" b="1"/>
            </a:lvl2pPr>
            <a:lvl3pPr marL="914396" indent="0">
              <a:buNone/>
              <a:defRPr sz="1800" b="1"/>
            </a:lvl3pPr>
            <a:lvl4pPr marL="1371595" indent="0">
              <a:buNone/>
              <a:defRPr sz="1600" b="1"/>
            </a:lvl4pPr>
            <a:lvl5pPr marL="1828795" indent="0">
              <a:buNone/>
              <a:defRPr sz="1600" b="1"/>
            </a:lvl5pPr>
            <a:lvl6pPr marL="2285992" indent="0">
              <a:buNone/>
              <a:defRPr sz="1600" b="1"/>
            </a:lvl6pPr>
            <a:lvl7pPr marL="2743188" indent="0">
              <a:buNone/>
              <a:defRPr sz="1600" b="1"/>
            </a:lvl7pPr>
            <a:lvl8pPr marL="3200387" indent="0">
              <a:buNone/>
              <a:defRPr sz="1600" b="1"/>
            </a:lvl8pPr>
            <a:lvl9pPr marL="3657585"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418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2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471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1"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6" indent="0">
              <a:buNone/>
              <a:defRPr sz="1400"/>
            </a:lvl2pPr>
            <a:lvl3pPr marL="914396" indent="0">
              <a:buNone/>
              <a:defRPr sz="1200"/>
            </a:lvl3pPr>
            <a:lvl4pPr marL="1371595" indent="0">
              <a:buNone/>
              <a:defRPr sz="1000"/>
            </a:lvl4pPr>
            <a:lvl5pPr marL="1828795" indent="0">
              <a:buNone/>
              <a:defRPr sz="1000"/>
            </a:lvl5pPr>
            <a:lvl6pPr marL="2285992" indent="0">
              <a:buNone/>
              <a:defRPr sz="1000"/>
            </a:lvl6pPr>
            <a:lvl7pPr marL="2743188" indent="0">
              <a:buNone/>
              <a:defRPr sz="1000"/>
            </a:lvl7pPr>
            <a:lvl8pPr marL="3200387" indent="0">
              <a:buNone/>
              <a:defRPr sz="1000"/>
            </a:lvl8pPr>
            <a:lvl9pPr marL="365758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79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DAA87-DB6D-4748-988C-BF8FE8E7413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351167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1" y="987428"/>
            <a:ext cx="6172200" cy="4873625"/>
          </a:xfrm>
        </p:spPr>
        <p:txBody>
          <a:bodyPr/>
          <a:lstStyle>
            <a:lvl1pPr marL="0" indent="0">
              <a:buNone/>
              <a:defRPr sz="3200"/>
            </a:lvl1pPr>
            <a:lvl2pPr marL="457196" indent="0">
              <a:buNone/>
              <a:defRPr sz="2800"/>
            </a:lvl2pPr>
            <a:lvl3pPr marL="914396" indent="0">
              <a:buNone/>
              <a:defRPr sz="2400"/>
            </a:lvl3pPr>
            <a:lvl4pPr marL="1371595" indent="0">
              <a:buNone/>
              <a:defRPr sz="2000"/>
            </a:lvl4pPr>
            <a:lvl5pPr marL="1828795" indent="0">
              <a:buNone/>
              <a:defRPr sz="2000"/>
            </a:lvl5pPr>
            <a:lvl6pPr marL="2285992" indent="0">
              <a:buNone/>
              <a:defRPr sz="2000"/>
            </a:lvl6pPr>
            <a:lvl7pPr marL="2743188" indent="0">
              <a:buNone/>
              <a:defRPr sz="2000"/>
            </a:lvl7pPr>
            <a:lvl8pPr marL="3200387" indent="0">
              <a:buNone/>
              <a:defRPr sz="2000"/>
            </a:lvl8pPr>
            <a:lvl9pPr marL="3657585" indent="0">
              <a:buNone/>
              <a:defRPr sz="20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6" indent="0">
              <a:buNone/>
              <a:defRPr sz="1400"/>
            </a:lvl2pPr>
            <a:lvl3pPr marL="914396" indent="0">
              <a:buNone/>
              <a:defRPr sz="1200"/>
            </a:lvl3pPr>
            <a:lvl4pPr marL="1371595" indent="0">
              <a:buNone/>
              <a:defRPr sz="1000"/>
            </a:lvl4pPr>
            <a:lvl5pPr marL="1828795" indent="0">
              <a:buNone/>
              <a:defRPr sz="1000"/>
            </a:lvl5pPr>
            <a:lvl6pPr marL="2285992" indent="0">
              <a:buNone/>
              <a:defRPr sz="1000"/>
            </a:lvl6pPr>
            <a:lvl7pPr marL="2743188" indent="0">
              <a:buNone/>
              <a:defRPr sz="1000"/>
            </a:lvl7pPr>
            <a:lvl8pPr marL="3200387" indent="0">
              <a:buNone/>
              <a:defRPr sz="1000"/>
            </a:lvl8pPr>
            <a:lvl9pPr marL="365758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722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2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4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2" indent="0">
              <a:buNone/>
              <a:defRPr sz="1600">
                <a:solidFill>
                  <a:schemeClr val="tx1">
                    <a:tint val="75000"/>
                  </a:schemeClr>
                </a:solidFill>
              </a:defRPr>
            </a:lvl6pPr>
            <a:lvl7pPr marL="2743188" indent="0">
              <a:buNone/>
              <a:defRPr sz="1600">
                <a:solidFill>
                  <a:schemeClr val="tx1">
                    <a:tint val="75000"/>
                  </a:schemeClr>
                </a:solidFill>
              </a:defRPr>
            </a:lvl7pPr>
            <a:lvl8pPr marL="3200387" indent="0">
              <a:buNone/>
              <a:defRPr sz="1600">
                <a:solidFill>
                  <a:schemeClr val="tx1">
                    <a:tint val="75000"/>
                  </a:schemeClr>
                </a:solidFill>
              </a:defRPr>
            </a:lvl8pPr>
            <a:lvl9pPr marL="365758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DAA87-DB6D-4748-988C-BF8FE8E7413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210873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7DAA87-DB6D-4748-988C-BF8FE8E7413E}"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260150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96" indent="0">
              <a:buNone/>
              <a:defRPr sz="2000" b="1"/>
            </a:lvl2pPr>
            <a:lvl3pPr marL="914396" indent="0">
              <a:buNone/>
              <a:defRPr sz="1800" b="1"/>
            </a:lvl3pPr>
            <a:lvl4pPr marL="1371595" indent="0">
              <a:buNone/>
              <a:defRPr sz="1600" b="1"/>
            </a:lvl4pPr>
            <a:lvl5pPr marL="1828795" indent="0">
              <a:buNone/>
              <a:defRPr sz="1600" b="1"/>
            </a:lvl5pPr>
            <a:lvl6pPr marL="2285992" indent="0">
              <a:buNone/>
              <a:defRPr sz="1600" b="1"/>
            </a:lvl6pPr>
            <a:lvl7pPr marL="2743188" indent="0">
              <a:buNone/>
              <a:defRPr sz="1600" b="1"/>
            </a:lvl7pPr>
            <a:lvl8pPr marL="3200387" indent="0">
              <a:buNone/>
              <a:defRPr sz="1600" b="1"/>
            </a:lvl8pPr>
            <a:lvl9pPr marL="3657585"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96" indent="0">
              <a:buNone/>
              <a:defRPr sz="2000" b="1"/>
            </a:lvl2pPr>
            <a:lvl3pPr marL="914396" indent="0">
              <a:buNone/>
              <a:defRPr sz="1800" b="1"/>
            </a:lvl3pPr>
            <a:lvl4pPr marL="1371595" indent="0">
              <a:buNone/>
              <a:defRPr sz="1600" b="1"/>
            </a:lvl4pPr>
            <a:lvl5pPr marL="1828795" indent="0">
              <a:buNone/>
              <a:defRPr sz="1600" b="1"/>
            </a:lvl5pPr>
            <a:lvl6pPr marL="2285992" indent="0">
              <a:buNone/>
              <a:defRPr sz="1600" b="1"/>
            </a:lvl6pPr>
            <a:lvl7pPr marL="2743188" indent="0">
              <a:buNone/>
              <a:defRPr sz="1600" b="1"/>
            </a:lvl7pPr>
            <a:lvl8pPr marL="3200387" indent="0">
              <a:buNone/>
              <a:defRPr sz="1600" b="1"/>
            </a:lvl8pPr>
            <a:lvl9pPr marL="3657585"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7DAA87-DB6D-4748-988C-BF8FE8E7413E}"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327165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7DAA87-DB6D-4748-988C-BF8FE8E7413E}"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110909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DAA87-DB6D-4748-988C-BF8FE8E7413E}"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290582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1"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6" indent="0">
              <a:buNone/>
              <a:defRPr sz="1400"/>
            </a:lvl2pPr>
            <a:lvl3pPr marL="914396" indent="0">
              <a:buNone/>
              <a:defRPr sz="1200"/>
            </a:lvl3pPr>
            <a:lvl4pPr marL="1371595" indent="0">
              <a:buNone/>
              <a:defRPr sz="1000"/>
            </a:lvl4pPr>
            <a:lvl5pPr marL="1828795" indent="0">
              <a:buNone/>
              <a:defRPr sz="1000"/>
            </a:lvl5pPr>
            <a:lvl6pPr marL="2285992" indent="0">
              <a:buNone/>
              <a:defRPr sz="1000"/>
            </a:lvl6pPr>
            <a:lvl7pPr marL="2743188" indent="0">
              <a:buNone/>
              <a:defRPr sz="1000"/>
            </a:lvl7pPr>
            <a:lvl8pPr marL="3200387" indent="0">
              <a:buNone/>
              <a:defRPr sz="1000"/>
            </a:lvl8pPr>
            <a:lvl9pPr marL="365758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DAA87-DB6D-4748-988C-BF8FE8E7413E}"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145185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1" y="987428"/>
            <a:ext cx="6172200" cy="4873625"/>
          </a:xfrm>
        </p:spPr>
        <p:txBody>
          <a:bodyPr/>
          <a:lstStyle>
            <a:lvl1pPr marL="0" indent="0">
              <a:buNone/>
              <a:defRPr sz="3200"/>
            </a:lvl1pPr>
            <a:lvl2pPr marL="457196" indent="0">
              <a:buNone/>
              <a:defRPr sz="2800"/>
            </a:lvl2pPr>
            <a:lvl3pPr marL="914396" indent="0">
              <a:buNone/>
              <a:defRPr sz="2400"/>
            </a:lvl3pPr>
            <a:lvl4pPr marL="1371595" indent="0">
              <a:buNone/>
              <a:defRPr sz="2000"/>
            </a:lvl4pPr>
            <a:lvl5pPr marL="1828795" indent="0">
              <a:buNone/>
              <a:defRPr sz="2000"/>
            </a:lvl5pPr>
            <a:lvl6pPr marL="2285992" indent="0">
              <a:buNone/>
              <a:defRPr sz="2000"/>
            </a:lvl6pPr>
            <a:lvl7pPr marL="2743188" indent="0">
              <a:buNone/>
              <a:defRPr sz="2000"/>
            </a:lvl7pPr>
            <a:lvl8pPr marL="3200387" indent="0">
              <a:buNone/>
              <a:defRPr sz="2000"/>
            </a:lvl8pPr>
            <a:lvl9pPr marL="3657585" indent="0">
              <a:buNone/>
              <a:defRPr sz="20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6" indent="0">
              <a:buNone/>
              <a:defRPr sz="1400"/>
            </a:lvl2pPr>
            <a:lvl3pPr marL="914396" indent="0">
              <a:buNone/>
              <a:defRPr sz="1200"/>
            </a:lvl3pPr>
            <a:lvl4pPr marL="1371595" indent="0">
              <a:buNone/>
              <a:defRPr sz="1000"/>
            </a:lvl4pPr>
            <a:lvl5pPr marL="1828795" indent="0">
              <a:buNone/>
              <a:defRPr sz="1000"/>
            </a:lvl5pPr>
            <a:lvl6pPr marL="2285992" indent="0">
              <a:buNone/>
              <a:defRPr sz="1000"/>
            </a:lvl6pPr>
            <a:lvl7pPr marL="2743188" indent="0">
              <a:buNone/>
              <a:defRPr sz="1000"/>
            </a:lvl7pPr>
            <a:lvl8pPr marL="3200387" indent="0">
              <a:buNone/>
              <a:defRPr sz="1000"/>
            </a:lvl8pPr>
            <a:lvl9pPr marL="365758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DAA87-DB6D-4748-988C-BF8FE8E7413E}"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E99D7-A9A6-4711-9B2C-0E647F7F499B}" type="slidenum">
              <a:rPr lang="en-US" smtClean="0"/>
              <a:t>‹#›</a:t>
            </a:fld>
            <a:endParaRPr lang="en-US"/>
          </a:p>
        </p:txBody>
      </p:sp>
    </p:spTree>
    <p:extLst>
      <p:ext uri="{BB962C8B-B14F-4D97-AF65-F5344CB8AC3E}">
        <p14:creationId xmlns:p14="http://schemas.microsoft.com/office/powerpoint/2010/main" val="51937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DAA87-DB6D-4748-988C-BF8FE8E7413E}" type="datetimeFigureOut">
              <a:rPr lang="en-US" smtClean="0"/>
              <a:t>4/13/2023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E99D7-A9A6-4711-9B2C-0E647F7F499B}" type="slidenum">
              <a:rPr lang="en-US" smtClean="0"/>
              <a:t>‹#›</a:t>
            </a:fld>
            <a:endParaRPr lang="en-US"/>
          </a:p>
        </p:txBody>
      </p:sp>
    </p:spTree>
    <p:extLst>
      <p:ext uri="{BB962C8B-B14F-4D97-AF65-F5344CB8AC3E}">
        <p14:creationId xmlns:p14="http://schemas.microsoft.com/office/powerpoint/2010/main" val="397318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4" indent="-228600"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6"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2" algn="l" defTabSz="914396" rtl="0" eaLnBrk="1" latinLnBrk="0" hangingPunct="1">
        <a:defRPr sz="1800" kern="1200">
          <a:solidFill>
            <a:schemeClr val="tx1"/>
          </a:solidFill>
          <a:latin typeface="+mn-lt"/>
          <a:ea typeface="+mn-ea"/>
          <a:cs typeface="+mn-cs"/>
        </a:defRPr>
      </a:lvl6pPr>
      <a:lvl7pPr marL="2743188"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5" algn="l" defTabSz="9143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DAA87-DB6D-4748-988C-BF8FE8E7413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E99D7-A9A6-4711-9B2C-0E647F7F4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2852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4" indent="-228600"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600"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6"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2" algn="l" defTabSz="914396" rtl="0" eaLnBrk="1" latinLnBrk="0" hangingPunct="1">
        <a:defRPr sz="1800" kern="1200">
          <a:solidFill>
            <a:schemeClr val="tx1"/>
          </a:solidFill>
          <a:latin typeface="+mn-lt"/>
          <a:ea typeface="+mn-ea"/>
          <a:cs typeface="+mn-cs"/>
        </a:defRPr>
      </a:lvl6pPr>
      <a:lvl7pPr marL="2743188"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5"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199132" y="1638300"/>
            <a:ext cx="7696200" cy="4953000"/>
          </a:xfrm>
          <a:prstGeom prst="rect">
            <a:avLst/>
          </a:prstGeom>
        </p:spPr>
        <p:txBody>
          <a:bodyPr spcFirstLastPara="1" wrap="none" fromWordArt="1">
            <a:prstTxWarp prst="textArchUp">
              <a:avLst>
                <a:gd name="adj" fmla="val 10800000"/>
              </a:avLst>
            </a:prstTxWarp>
          </a:bodyPr>
          <a:lstStyle/>
          <a:p>
            <a:pPr algn="ctr"/>
            <a:r>
              <a:rPr lang="vi-VN" sz="3600" b="1" kern="10" dirty="0">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Chào mừng quý thầy cô giáo</a:t>
            </a:r>
          </a:p>
          <a:p>
            <a:pPr algn="ctr"/>
            <a:r>
              <a:rPr lang="vi-VN" sz="3600" b="1" kern="10" dirty="0">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 về dự </a:t>
            </a:r>
            <a:r>
              <a:rPr lang="en-US" sz="3600" b="1" kern="10" dirty="0" err="1">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giờ</a:t>
            </a:r>
            <a:r>
              <a:rPr lang="en-US" sz="3600" b="1" kern="10" dirty="0">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 </a:t>
            </a:r>
            <a:r>
              <a:rPr lang="en-US" sz="3600" b="1" kern="10" dirty="0" err="1">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thăm</a:t>
            </a:r>
            <a:r>
              <a:rPr lang="en-US" sz="3600" b="1" kern="10" dirty="0">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 </a:t>
            </a:r>
            <a:r>
              <a:rPr lang="en-US" sz="3600" b="1" kern="10" dirty="0" err="1">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lớp</a:t>
            </a:r>
            <a:r>
              <a:rPr lang="vi-VN" sz="3600" b="1" kern="10" dirty="0">
                <a:ln w="12700">
                  <a:solidFill>
                    <a:srgbClr val="993366"/>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rPr>
              <a:t>. </a:t>
            </a:r>
          </a:p>
        </p:txBody>
      </p:sp>
      <p:sp>
        <p:nvSpPr>
          <p:cNvPr id="5125" name="WordArt 5"/>
          <p:cNvSpPr>
            <a:spLocks noChangeArrowheads="1" noChangeShapeType="1" noTextEdit="1"/>
          </p:cNvSpPr>
          <p:nvPr/>
        </p:nvSpPr>
        <p:spPr bwMode="auto">
          <a:xfrm>
            <a:off x="3200400" y="3429000"/>
            <a:ext cx="6324600" cy="1047750"/>
          </a:xfrm>
          <a:prstGeom prst="rect">
            <a:avLst/>
          </a:prstGeom>
        </p:spPr>
        <p:txBody>
          <a:bodyPr wrap="none" fromWordArt="1">
            <a:prstTxWarp prst="textPlain">
              <a:avLst>
                <a:gd name="adj" fmla="val 50000"/>
              </a:avLst>
            </a:prstTxWarp>
          </a:bodyPr>
          <a:lstStyle/>
          <a:p>
            <a:pPr algn="ctr"/>
            <a:r>
              <a:rPr lang="vi-VN" sz="3600" kern="10" dirty="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Phân môn: Luyện từ và </a:t>
            </a:r>
            <a:r>
              <a:rPr lang="vi-VN" sz="3600" kern="10" dirty="0"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câu</a:t>
            </a:r>
            <a:endParaRPr lang="en-US" sz="3600" kern="10" dirty="0"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endParaRPr>
          </a:p>
          <a:p>
            <a:pPr algn="ctr"/>
            <a:r>
              <a:rPr lang="en-US" sz="3600" kern="10" dirty="0"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ÔN TẬP VỀ DẤU CÂU</a:t>
            </a:r>
          </a:p>
          <a:p>
            <a:pPr algn="ctr"/>
            <a:r>
              <a:rPr lang="en-US" sz="3600" kern="10" dirty="0"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a:t>
            </a:r>
            <a:r>
              <a:rPr lang="en-US" sz="3600" kern="10" dirty="0" err="1"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dấu</a:t>
            </a:r>
            <a:r>
              <a:rPr lang="en-US" sz="3600" kern="10" dirty="0"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 </a:t>
            </a:r>
            <a:r>
              <a:rPr lang="en-US" sz="3600" kern="10" dirty="0" err="1"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phẩy</a:t>
            </a:r>
            <a:r>
              <a:rPr lang="en-US" sz="3600" kern="10" dirty="0" smtClean="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a:t>
            </a:r>
            <a:endParaRPr lang="vi-VN" sz="3600" kern="10" dirty="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endParaRPr>
          </a:p>
        </p:txBody>
      </p:sp>
      <p:pic>
        <p:nvPicPr>
          <p:cNvPr id="5131" name="Picture 11"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0" y="41148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019800" y="41148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anh dong con bu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529146">
            <a:off x="7527132" y="4664869"/>
            <a:ext cx="1828800" cy="164306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anh dong con bu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529146">
            <a:off x="7527132" y="4664869"/>
            <a:ext cx="1828800" cy="16430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37AF7D-2C65-3717-2E0A-FEA544AD8598}"/>
              </a:ext>
            </a:extLst>
          </p:cNvPr>
          <p:cNvSpPr/>
          <p:nvPr/>
        </p:nvSpPr>
        <p:spPr>
          <a:xfrm>
            <a:off x="4783157" y="2238021"/>
            <a:ext cx="251447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LỚP </a:t>
            </a:r>
            <a:r>
              <a:rPr lang="en-US" sz="5400" b="1" dirty="0" smtClean="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rPr>
              <a:t>5E2</a:t>
            </a:r>
            <a:endParaRPr lang="en-US" sz="5400" b="1" dirty="0">
              <a:ln w="22225">
                <a:solidFill>
                  <a:schemeClr val="accent2"/>
                </a:solidFill>
                <a:prstDash val="solid"/>
              </a:ln>
              <a:solidFill>
                <a:schemeClr val="accent2">
                  <a:lumMod val="40000"/>
                  <a:lumOff val="60000"/>
                </a:schemeClr>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567174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1000" fill="hold"/>
                                        <p:tgtEl>
                                          <p:spTgt spid="5134"/>
                                        </p:tgtEl>
                                        <p:attrNameLst>
                                          <p:attrName>ppt_w</p:attrName>
                                        </p:attrNameLst>
                                      </p:cBhvr>
                                      <p:tavLst>
                                        <p:tav tm="0">
                                          <p:val>
                                            <p:strVal val="#ppt_w+.3"/>
                                          </p:val>
                                        </p:tav>
                                        <p:tav tm="100000">
                                          <p:val>
                                            <p:strVal val="#ppt_w"/>
                                          </p:val>
                                        </p:tav>
                                      </p:tavLst>
                                    </p:anim>
                                    <p:anim calcmode="lin" valueType="num">
                                      <p:cBhvr>
                                        <p:cTn id="8" dur="1000" fill="hold"/>
                                        <p:tgtEl>
                                          <p:spTgt spid="5134"/>
                                        </p:tgtEl>
                                        <p:attrNameLst>
                                          <p:attrName>ppt_h</p:attrName>
                                        </p:attrNameLst>
                                      </p:cBhvr>
                                      <p:tavLst>
                                        <p:tav tm="0">
                                          <p:val>
                                            <p:strVal val="#ppt_h"/>
                                          </p:val>
                                        </p:tav>
                                        <p:tav tm="100000">
                                          <p:val>
                                            <p:strVal val="#ppt_h"/>
                                          </p:val>
                                        </p:tav>
                                      </p:tavLst>
                                    </p:anim>
                                    <p:animEffect transition="in" filter="fade">
                                      <p:cBhvr>
                                        <p:cTn id="9" dur="1000"/>
                                        <p:tgtEl>
                                          <p:spTgt spid="513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p:cTn id="12" dur="1000" fill="hold"/>
                                        <p:tgtEl>
                                          <p:spTgt spid="5132"/>
                                        </p:tgtEl>
                                        <p:attrNameLst>
                                          <p:attrName>ppt_w</p:attrName>
                                        </p:attrNameLst>
                                      </p:cBhvr>
                                      <p:tavLst>
                                        <p:tav tm="0">
                                          <p:val>
                                            <p:strVal val="#ppt_w+.3"/>
                                          </p:val>
                                        </p:tav>
                                        <p:tav tm="100000">
                                          <p:val>
                                            <p:strVal val="#ppt_w"/>
                                          </p:val>
                                        </p:tav>
                                      </p:tavLst>
                                    </p:anim>
                                    <p:anim calcmode="lin" valueType="num">
                                      <p:cBhvr>
                                        <p:cTn id="13" dur="1000" fill="hold"/>
                                        <p:tgtEl>
                                          <p:spTgt spid="5132"/>
                                        </p:tgtEl>
                                        <p:attrNameLst>
                                          <p:attrName>ppt_h</p:attrName>
                                        </p:attrNameLst>
                                      </p:cBhvr>
                                      <p:tavLst>
                                        <p:tav tm="0">
                                          <p:val>
                                            <p:strVal val="#ppt_h"/>
                                          </p:val>
                                        </p:tav>
                                        <p:tav tm="100000">
                                          <p:val>
                                            <p:strVal val="#ppt_h"/>
                                          </p:val>
                                        </p:tav>
                                      </p:tavLst>
                                    </p:anim>
                                    <p:animEffect transition="in" filter="fade">
                                      <p:cBhvr>
                                        <p:cTn id="14" dur="1000"/>
                                        <p:tgtEl>
                                          <p:spTgt spid="513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131"/>
                                        </p:tgtEl>
                                        <p:attrNameLst>
                                          <p:attrName>style.visibility</p:attrName>
                                        </p:attrNameLst>
                                      </p:cBhvr>
                                      <p:to>
                                        <p:strVal val="visible"/>
                                      </p:to>
                                    </p:set>
                                    <p:anim calcmode="lin" valueType="num">
                                      <p:cBhvr>
                                        <p:cTn id="17" dur="1000" fill="hold"/>
                                        <p:tgtEl>
                                          <p:spTgt spid="5131"/>
                                        </p:tgtEl>
                                        <p:attrNameLst>
                                          <p:attrName>ppt_w</p:attrName>
                                        </p:attrNameLst>
                                      </p:cBhvr>
                                      <p:tavLst>
                                        <p:tav tm="0">
                                          <p:val>
                                            <p:strVal val="#ppt_w+.3"/>
                                          </p:val>
                                        </p:tav>
                                        <p:tav tm="100000">
                                          <p:val>
                                            <p:strVal val="#ppt_w"/>
                                          </p:val>
                                        </p:tav>
                                      </p:tavLst>
                                    </p:anim>
                                    <p:anim calcmode="lin" valueType="num">
                                      <p:cBhvr>
                                        <p:cTn id="18" dur="1000" fill="hold"/>
                                        <p:tgtEl>
                                          <p:spTgt spid="5131"/>
                                        </p:tgtEl>
                                        <p:attrNameLst>
                                          <p:attrName>ppt_h</p:attrName>
                                        </p:attrNameLst>
                                      </p:cBhvr>
                                      <p:tavLst>
                                        <p:tav tm="0">
                                          <p:val>
                                            <p:strVal val="#ppt_h"/>
                                          </p:val>
                                        </p:tav>
                                        <p:tav tm="100000">
                                          <p:val>
                                            <p:strVal val="#ppt_h"/>
                                          </p:val>
                                        </p:tav>
                                      </p:tavLst>
                                    </p:anim>
                                    <p:animEffect transition="in" filter="fade">
                                      <p:cBhvr>
                                        <p:cTn id="19" dur="1000"/>
                                        <p:tgtEl>
                                          <p:spTgt spid="5131"/>
                                        </p:tgtEl>
                                      </p:cBhvr>
                                    </p:animEffect>
                                  </p:childTnLst>
                                </p:cTn>
                              </p:par>
                            </p:childTnLst>
                          </p:cTn>
                        </p:par>
                        <p:par>
                          <p:cTn id="20" fill="hold" nodeType="afterGroup">
                            <p:stCondLst>
                              <p:cond delay="1000"/>
                            </p:stCondLst>
                            <p:childTnLst>
                              <p:par>
                                <p:cTn id="21" presetID="50" presetClass="entr" presetSubtype="0" decel="100000" fill="hold" grpId="0" nodeType="after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p:cTn id="23" dur="1000" fill="hold"/>
                                        <p:tgtEl>
                                          <p:spTgt spid="5122"/>
                                        </p:tgtEl>
                                        <p:attrNameLst>
                                          <p:attrName>ppt_w</p:attrName>
                                        </p:attrNameLst>
                                      </p:cBhvr>
                                      <p:tavLst>
                                        <p:tav tm="0">
                                          <p:val>
                                            <p:strVal val="#ppt_w+.3"/>
                                          </p:val>
                                        </p:tav>
                                        <p:tav tm="100000">
                                          <p:val>
                                            <p:strVal val="#ppt_w"/>
                                          </p:val>
                                        </p:tav>
                                      </p:tavLst>
                                    </p:anim>
                                    <p:anim calcmode="lin" valueType="num">
                                      <p:cBhvr>
                                        <p:cTn id="24" dur="1000" fill="hold"/>
                                        <p:tgtEl>
                                          <p:spTgt spid="5122"/>
                                        </p:tgtEl>
                                        <p:attrNameLst>
                                          <p:attrName>ppt_h</p:attrName>
                                        </p:attrNameLst>
                                      </p:cBhvr>
                                      <p:tavLst>
                                        <p:tav tm="0">
                                          <p:val>
                                            <p:strVal val="#ppt_h"/>
                                          </p:val>
                                        </p:tav>
                                        <p:tav tm="100000">
                                          <p:val>
                                            <p:strVal val="#ppt_h"/>
                                          </p:val>
                                        </p:tav>
                                      </p:tavLst>
                                    </p:anim>
                                    <p:animEffect transition="in" filter="fade">
                                      <p:cBhvr>
                                        <p:cTn id="25" dur="1000"/>
                                        <p:tgtEl>
                                          <p:spTgt spid="5122"/>
                                        </p:tgtEl>
                                      </p:cBhvr>
                                    </p:animEffect>
                                  </p:childTnLst>
                                </p:cTn>
                              </p:par>
                            </p:childTnLst>
                          </p:cTn>
                        </p:par>
                        <p:par>
                          <p:cTn id="26" fill="hold" nodeType="afterGroup">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5125"/>
                                        </p:tgtEl>
                                        <p:attrNameLst>
                                          <p:attrName>style.visibility</p:attrName>
                                        </p:attrNameLst>
                                      </p:cBhvr>
                                      <p:to>
                                        <p:strVal val="visible"/>
                                      </p:to>
                                    </p:set>
                                    <p:anim calcmode="lin" valueType="num">
                                      <p:cBhvr>
                                        <p:cTn id="29" dur="1000" fill="hold"/>
                                        <p:tgtEl>
                                          <p:spTgt spid="5125"/>
                                        </p:tgtEl>
                                        <p:attrNameLst>
                                          <p:attrName>ppt_w</p:attrName>
                                        </p:attrNameLst>
                                      </p:cBhvr>
                                      <p:tavLst>
                                        <p:tav tm="0">
                                          <p:val>
                                            <p:strVal val="#ppt_w+.3"/>
                                          </p:val>
                                        </p:tav>
                                        <p:tav tm="100000">
                                          <p:val>
                                            <p:strVal val="#ppt_w"/>
                                          </p:val>
                                        </p:tav>
                                      </p:tavLst>
                                    </p:anim>
                                    <p:anim calcmode="lin" valueType="num">
                                      <p:cBhvr>
                                        <p:cTn id="30" dur="1000" fill="hold"/>
                                        <p:tgtEl>
                                          <p:spTgt spid="5125"/>
                                        </p:tgtEl>
                                        <p:attrNameLst>
                                          <p:attrName>ppt_h</p:attrName>
                                        </p:attrNameLst>
                                      </p:cBhvr>
                                      <p:tavLst>
                                        <p:tav tm="0">
                                          <p:val>
                                            <p:strVal val="#ppt_h"/>
                                          </p:val>
                                        </p:tav>
                                        <p:tav tm="100000">
                                          <p:val>
                                            <p:strVal val="#ppt_h"/>
                                          </p:val>
                                        </p:tav>
                                      </p:tavLst>
                                    </p:anim>
                                    <p:animEffect transition="in" filter="fade">
                                      <p:cBhvr>
                                        <p:cTn id="31" dur="1000"/>
                                        <p:tgtEl>
                                          <p:spTgt spid="5125"/>
                                        </p:tgtEl>
                                      </p:cBhvr>
                                    </p:animEffect>
                                  </p:childTnLst>
                                </p:cTn>
                              </p:par>
                            </p:childTnLst>
                          </p:cTn>
                        </p:par>
                        <p:par>
                          <p:cTn id="32" fill="hold" nodeType="afterGroup">
                            <p:stCondLst>
                              <p:cond delay="3000"/>
                            </p:stCondLst>
                            <p:childTnLst>
                              <p:par>
                                <p:cTn id="33" presetID="26" presetClass="emph" presetSubtype="0" repeatCount="indefinite" fill="hold" grpId="1" nodeType="afterEffect">
                                  <p:stCondLst>
                                    <p:cond delay="0"/>
                                  </p:stCondLst>
                                  <p:childTnLst>
                                    <p:animEffect transition="out" filter="fade">
                                      <p:cBhvr>
                                        <p:cTn id="34" dur="3000" tmFilter="0, 0; .2, .5; .8, .5; 1, 0"/>
                                        <p:tgtEl>
                                          <p:spTgt spid="5125"/>
                                        </p:tgtEl>
                                      </p:cBhvr>
                                    </p:animEffect>
                                    <p:animScale>
                                      <p:cBhvr>
                                        <p:cTn id="35" dur="1500" autoRev="1" fill="hold"/>
                                        <p:tgtEl>
                                          <p:spTgt spid="5125"/>
                                        </p:tgtEl>
                                      </p:cBhvr>
                                      <p:by x="105000" y="105000"/>
                                    </p:animScale>
                                  </p:childTnLst>
                                </p:cTn>
                              </p:par>
                            </p:childTnLst>
                          </p:cTn>
                        </p:par>
                        <p:par>
                          <p:cTn id="36" fill="hold" nodeType="afterGroup">
                            <p:stCondLst>
                              <p:cond delay="6000"/>
                            </p:stCondLst>
                            <p:childTnLst>
                              <p:par>
                                <p:cTn id="37" presetID="50" presetClass="entr" presetSubtype="0" decel="100000" fill="hold" nodeType="afterEffect">
                                  <p:stCondLst>
                                    <p:cond delay="0"/>
                                  </p:stCondLst>
                                  <p:childTnLst>
                                    <p:set>
                                      <p:cBhvr>
                                        <p:cTn id="38" dur="1" fill="hold">
                                          <p:stCondLst>
                                            <p:cond delay="0"/>
                                          </p:stCondLst>
                                        </p:cTn>
                                        <p:tgtEl>
                                          <p:spTgt spid="5134"/>
                                        </p:tgtEl>
                                        <p:attrNameLst>
                                          <p:attrName>style.visibility</p:attrName>
                                        </p:attrNameLst>
                                      </p:cBhvr>
                                      <p:to>
                                        <p:strVal val="visible"/>
                                      </p:to>
                                    </p:set>
                                    <p:anim calcmode="lin" valueType="num">
                                      <p:cBhvr>
                                        <p:cTn id="39" dur="1000" fill="hold"/>
                                        <p:tgtEl>
                                          <p:spTgt spid="5134"/>
                                        </p:tgtEl>
                                        <p:attrNameLst>
                                          <p:attrName>ppt_w</p:attrName>
                                        </p:attrNameLst>
                                      </p:cBhvr>
                                      <p:tavLst>
                                        <p:tav tm="0">
                                          <p:val>
                                            <p:strVal val="#ppt_w+.3"/>
                                          </p:val>
                                        </p:tav>
                                        <p:tav tm="100000">
                                          <p:val>
                                            <p:strVal val="#ppt_w"/>
                                          </p:val>
                                        </p:tav>
                                      </p:tavLst>
                                    </p:anim>
                                    <p:anim calcmode="lin" valueType="num">
                                      <p:cBhvr>
                                        <p:cTn id="40" dur="1000" fill="hold"/>
                                        <p:tgtEl>
                                          <p:spTgt spid="5134"/>
                                        </p:tgtEl>
                                        <p:attrNameLst>
                                          <p:attrName>ppt_h</p:attrName>
                                        </p:attrNameLst>
                                      </p:cBhvr>
                                      <p:tavLst>
                                        <p:tav tm="0">
                                          <p:val>
                                            <p:strVal val="#ppt_h"/>
                                          </p:val>
                                        </p:tav>
                                        <p:tav tm="100000">
                                          <p:val>
                                            <p:strVal val="#ppt_h"/>
                                          </p:val>
                                        </p:tav>
                                      </p:tavLst>
                                    </p:anim>
                                    <p:animEffect transition="in" filter="fade">
                                      <p:cBhvr>
                                        <p:cTn id="41" dur="1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5" grpId="0" animBg="1"/>
      <p:bldP spid="512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a:spLocks noChangeArrowheads="1"/>
          </p:cNvSpPr>
          <p:nvPr/>
        </p:nvSpPr>
        <p:spPr bwMode="auto">
          <a:xfrm>
            <a:off x="626947" y="2126086"/>
            <a:ext cx="11285050" cy="1710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2600" b="1" kern="1000" spc="-90">
                <a:solidFill>
                  <a:prstClr val="black"/>
                </a:solidFill>
                <a:ea typeface="Times New Roman" panose="02020603050405020304" pitchFamily="18" charset="0"/>
                <a:cs typeface="Times New Roman" panose="02020603050405020304" pitchFamily="18" charset="0"/>
              </a:rPr>
              <a:t>1. </a:t>
            </a:r>
            <a:r>
              <a:rPr lang="vi-VN" altLang="en-US" sz="2600" b="1" spc="-90">
                <a:solidFill>
                  <a:prstClr val="black"/>
                </a:solidFill>
                <a:cs typeface="Times New Roman" panose="02020603050405020304" pitchFamily="18" charset="0"/>
              </a:rPr>
              <a:t>Xếp các ví dụ cho dưới đây vào ô thích hợp trong bảng tổng kết về dấu phẩy:</a:t>
            </a:r>
            <a:endParaRPr lang="en-US" altLang="en-US" sz="2600" b="1" spc="-90">
              <a:solidFill>
                <a:prstClr val="black"/>
              </a:solidFill>
              <a:cs typeface="Times New Roman" panose="02020603050405020304" pitchFamily="18" charset="0"/>
            </a:endParaRPr>
          </a:p>
          <a:p>
            <a:pPr indent="361950" algn="just" eaLnBrk="1" hangingPunct="1">
              <a:lnSpc>
                <a:spcPct val="150000"/>
              </a:lnSpc>
            </a:pPr>
            <a:r>
              <a:rPr lang="vi-VN" altLang="en-US" sz="2600">
                <a:solidFill>
                  <a:prstClr val="black"/>
                </a:solidFill>
                <a:cs typeface="Times New Roman" panose="02020603050405020304" pitchFamily="18" charset="0"/>
              </a:rPr>
              <a:t>c) Thế kỉ XX là thế kỉ giải phóng phụ nữ, còn thế kỉ XXI phải là thế kỉ hoàn thành sự nghiệp đó.</a:t>
            </a:r>
          </a:p>
        </p:txBody>
      </p:sp>
      <p:graphicFrame>
        <p:nvGraphicFramePr>
          <p:cNvPr id="21" name="Group 46"/>
          <p:cNvGraphicFramePr>
            <a:graphicFrameLocks noGrp="1"/>
          </p:cNvGraphicFramePr>
          <p:nvPr>
            <p:extLst>
              <p:ext uri="{D42A27DB-BD31-4B8C-83A1-F6EECF244321}">
                <p14:modId xmlns:p14="http://schemas.microsoft.com/office/powerpoint/2010/main" val="2658376994"/>
              </p:ext>
            </p:extLst>
          </p:nvPr>
        </p:nvGraphicFramePr>
        <p:xfrm>
          <a:off x="626948" y="3914116"/>
          <a:ext cx="11076068" cy="2461154"/>
        </p:xfrm>
        <a:graphic>
          <a:graphicData uri="http://schemas.openxmlformats.org/drawingml/2006/table">
            <a:tbl>
              <a:tblPr/>
              <a:tblGrid>
                <a:gridCol w="8757828">
                  <a:extLst>
                    <a:ext uri="{9D8B030D-6E8A-4147-A177-3AD203B41FA5}">
                      <a16:colId xmlns:a16="http://schemas.microsoft.com/office/drawing/2014/main" val="20000"/>
                    </a:ext>
                  </a:extLst>
                </a:gridCol>
                <a:gridCol w="2318240">
                  <a:extLst>
                    <a:ext uri="{9D8B030D-6E8A-4147-A177-3AD203B41FA5}">
                      <a16:colId xmlns:a16="http://schemas.microsoft.com/office/drawing/2014/main" val="20001"/>
                    </a:ext>
                  </a:extLst>
                </a:gridCol>
              </a:tblGrid>
              <a:tr h="44700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BẢNG TỔNG KẾT</a:t>
                      </a:r>
                    </a:p>
                  </a:txBody>
                  <a:tcPr marL="91441" marR="91441" marT="45713" marB="45713"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00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Tác dụng của dấu phẩy</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Ví dụ</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0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các bộ phận cùng chức vụ trong câu</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sz="2400" b="1" i="0" u="none" strike="noStrike" cap="none" normalizeH="0" baseline="0">
                          <a:ln>
                            <a:noFill/>
                          </a:ln>
                          <a:solidFill>
                            <a:srgbClr val="FF0000"/>
                          </a:solidFill>
                          <a:effectLst/>
                          <a:latin typeface="Times New Roman" pitchFamily="18" charset="0"/>
                        </a:rPr>
                        <a:t>b</a:t>
                      </a:r>
                      <a:endParaRPr kumimoji="0" lang="en-US" sz="2400" b="1" i="0" u="none" strike="noStrike" cap="none" normalizeH="0" baseline="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0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trạng ngữ với chủ ngữ và vị ngữ</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sz="2400" b="1" i="0" u="none" strike="noStrike" cap="none" normalizeH="0" baseline="0">
                          <a:ln>
                            <a:noFill/>
                          </a:ln>
                          <a:solidFill>
                            <a:srgbClr val="FF0000"/>
                          </a:solidFill>
                          <a:effectLst/>
                          <a:latin typeface="Times New Roman" pitchFamily="18" charset="0"/>
                        </a:rPr>
                        <a:t>a</a:t>
                      </a:r>
                      <a:endParaRPr kumimoji="0" lang="en-US" sz="2400" b="1" i="0" u="none" strike="noStrike" cap="none" normalizeH="0" baseline="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0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các vế trong câu ghép</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 name="Rectangle 22"/>
          <p:cNvSpPr/>
          <p:nvPr/>
        </p:nvSpPr>
        <p:spPr>
          <a:xfrm>
            <a:off x="2672863" y="1070369"/>
            <a:ext cx="7326922"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u="sng" spc="50" dirty="0" err="1">
                <a:ln w="11430"/>
                <a:latin typeface="HP001 4 hàng" panose="020B0603050302020204" pitchFamily="34" charset="0"/>
              </a:rPr>
              <a:t>Luyện</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từ</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và</a:t>
            </a:r>
            <a:r>
              <a:rPr lang="en-US" sz="3000" b="1" u="sng" spc="50" dirty="0">
                <a:ln w="11430"/>
                <a:latin typeface="HP001 4 hàng" panose="020B0603050302020204" pitchFamily="34" charset="0"/>
              </a:rPr>
              <a:t> </a:t>
            </a:r>
            <a:r>
              <a:rPr lang="en-US" sz="3000" b="1" u="sng" spc="50" err="1">
                <a:ln w="11430"/>
                <a:latin typeface="HP001 4 hàng" panose="020B0603050302020204" pitchFamily="34" charset="0"/>
              </a:rPr>
              <a:t>câu</a:t>
            </a:r>
            <a:r>
              <a:rPr lang="en-US" sz="3000" b="1" spc="50">
                <a:ln w="11430"/>
                <a:latin typeface="HP001 4 hàng" panose="020B0603050302020204" pitchFamily="34" charset="0"/>
              </a:rPr>
              <a:t>:</a:t>
            </a:r>
          </a:p>
          <a:p>
            <a:pPr algn="ctr"/>
            <a:r>
              <a:rPr lang="en-US" sz="3000" b="1" spc="50">
                <a:ln w="11430"/>
                <a:solidFill>
                  <a:srgbClr val="FF0000"/>
                </a:solidFill>
                <a:latin typeface="Times New Roman" pitchFamily="18" charset="0"/>
                <a:cs typeface="Times New Roman" pitchFamily="18" charset="0"/>
              </a:rPr>
              <a:t>Ôn tập về dấu câu (dấu phẩy)</a:t>
            </a:r>
            <a:endParaRPr lang="en-US" sz="3000" b="1" spc="50" dirty="0">
              <a:ln w="11430"/>
              <a:solidFill>
                <a:srgbClr val="FF0000"/>
              </a:solidFill>
              <a:latin typeface="Times New Roman" pitchFamily="18" charset="0"/>
              <a:cs typeface="Times New Roman" pitchFamily="18" charset="0"/>
            </a:endParaRPr>
          </a:p>
        </p:txBody>
      </p:sp>
      <p:cxnSp>
        <p:nvCxnSpPr>
          <p:cNvPr id="24" name="Straight Connector 23"/>
          <p:cNvCxnSpPr/>
          <p:nvPr/>
        </p:nvCxnSpPr>
        <p:spPr>
          <a:xfrm>
            <a:off x="1460284" y="3095822"/>
            <a:ext cx="1493931" cy="0"/>
          </a:xfrm>
          <a:prstGeom prst="line">
            <a:avLst/>
          </a:prstGeom>
          <a:noFill/>
          <a:ln w="28575" cap="flat" cmpd="sng" algn="ctr">
            <a:solidFill>
              <a:srgbClr val="FF0000"/>
            </a:solidFill>
            <a:prstDash val="solid"/>
          </a:ln>
          <a:effectLst/>
        </p:spPr>
      </p:cxnSp>
      <p:sp>
        <p:nvSpPr>
          <p:cNvPr id="25" name="TextBox 24"/>
          <p:cNvSpPr txBox="1">
            <a:spLocks noChangeArrowheads="1"/>
          </p:cNvSpPr>
          <p:nvPr/>
        </p:nvSpPr>
        <p:spPr bwMode="auto">
          <a:xfrm>
            <a:off x="1939690" y="3095822"/>
            <a:ext cx="535118" cy="3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65" tIns="43983" rIns="87965" bIns="4398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33306"/>
            <a:r>
              <a:rPr lang="en-US" sz="2000">
                <a:solidFill>
                  <a:srgbClr val="FF0000"/>
                </a:solidFill>
                <a:latin typeface="Times New Roman" pitchFamily="18" charset="0"/>
                <a:cs typeface="Times New Roman" pitchFamily="18" charset="0"/>
              </a:rPr>
              <a:t>CN</a:t>
            </a:r>
          </a:p>
        </p:txBody>
      </p:sp>
      <p:cxnSp>
        <p:nvCxnSpPr>
          <p:cNvPr id="26" name="Straight Connector 25"/>
          <p:cNvCxnSpPr/>
          <p:nvPr/>
        </p:nvCxnSpPr>
        <p:spPr>
          <a:xfrm flipV="1">
            <a:off x="3084305" y="3080807"/>
            <a:ext cx="3738526" cy="15016"/>
          </a:xfrm>
          <a:prstGeom prst="line">
            <a:avLst/>
          </a:prstGeom>
          <a:noFill/>
          <a:ln w="57150" cap="flat" cmpd="dbl" algn="ctr">
            <a:solidFill>
              <a:srgbClr val="FF0000"/>
            </a:solidFill>
            <a:prstDash val="solid"/>
          </a:ln>
          <a:effectLst/>
        </p:spPr>
      </p:cxnSp>
      <p:sp>
        <p:nvSpPr>
          <p:cNvPr id="27" name="TextBox 26"/>
          <p:cNvSpPr txBox="1">
            <a:spLocks noChangeArrowheads="1"/>
          </p:cNvSpPr>
          <p:nvPr/>
        </p:nvSpPr>
        <p:spPr bwMode="auto">
          <a:xfrm>
            <a:off x="4678795" y="3109046"/>
            <a:ext cx="549545" cy="3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65" tIns="43983" rIns="87965" bIns="4398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33306"/>
            <a:r>
              <a:rPr lang="en-US" sz="2000">
                <a:solidFill>
                  <a:srgbClr val="FF0000"/>
                </a:solidFill>
                <a:latin typeface="Times New Roman" pitchFamily="18" charset="0"/>
                <a:cs typeface="Times New Roman" pitchFamily="18" charset="0"/>
              </a:rPr>
              <a:t>VN</a:t>
            </a:r>
          </a:p>
        </p:txBody>
      </p:sp>
      <p:cxnSp>
        <p:nvCxnSpPr>
          <p:cNvPr id="28" name="Straight Connector 27"/>
          <p:cNvCxnSpPr/>
          <p:nvPr/>
        </p:nvCxnSpPr>
        <p:spPr>
          <a:xfrm>
            <a:off x="7059855" y="3109046"/>
            <a:ext cx="2002083" cy="0"/>
          </a:xfrm>
          <a:prstGeom prst="line">
            <a:avLst/>
          </a:prstGeom>
          <a:noFill/>
          <a:ln w="28575" cap="flat" cmpd="sng" algn="ctr">
            <a:solidFill>
              <a:srgbClr val="FF0000"/>
            </a:solidFill>
            <a:prstDash val="solid"/>
          </a:ln>
          <a:effectLst/>
        </p:spPr>
      </p:cxnSp>
      <p:sp>
        <p:nvSpPr>
          <p:cNvPr id="29" name="TextBox 28"/>
          <p:cNvSpPr txBox="1">
            <a:spLocks noChangeArrowheads="1"/>
          </p:cNvSpPr>
          <p:nvPr/>
        </p:nvSpPr>
        <p:spPr bwMode="auto">
          <a:xfrm>
            <a:off x="8007141" y="3145779"/>
            <a:ext cx="535118" cy="3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65" tIns="43983" rIns="87965" bIns="4398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33306"/>
            <a:r>
              <a:rPr lang="en-US" sz="2000">
                <a:solidFill>
                  <a:srgbClr val="FF0000"/>
                </a:solidFill>
                <a:latin typeface="Times New Roman" pitchFamily="18" charset="0"/>
                <a:cs typeface="Times New Roman" pitchFamily="18" charset="0"/>
              </a:rPr>
              <a:t>CN</a:t>
            </a:r>
          </a:p>
        </p:txBody>
      </p:sp>
      <p:cxnSp>
        <p:nvCxnSpPr>
          <p:cNvPr id="30" name="Straight Connector 29"/>
          <p:cNvCxnSpPr/>
          <p:nvPr/>
        </p:nvCxnSpPr>
        <p:spPr>
          <a:xfrm>
            <a:off x="9211536" y="3109046"/>
            <a:ext cx="2595970" cy="0"/>
          </a:xfrm>
          <a:prstGeom prst="line">
            <a:avLst/>
          </a:prstGeom>
          <a:noFill/>
          <a:ln w="57150" cap="flat" cmpd="dbl" algn="ctr">
            <a:solidFill>
              <a:srgbClr val="FF0000"/>
            </a:solidFill>
            <a:prstDash val="solid"/>
          </a:ln>
          <a:effectLst/>
        </p:spPr>
      </p:cxnSp>
      <p:cxnSp>
        <p:nvCxnSpPr>
          <p:cNvPr id="31" name="Straight Connector 30"/>
          <p:cNvCxnSpPr/>
          <p:nvPr/>
        </p:nvCxnSpPr>
        <p:spPr>
          <a:xfrm>
            <a:off x="731438" y="3660031"/>
            <a:ext cx="2595970" cy="0"/>
          </a:xfrm>
          <a:prstGeom prst="line">
            <a:avLst/>
          </a:prstGeom>
          <a:noFill/>
          <a:ln w="57150" cap="flat" cmpd="dbl" algn="ctr">
            <a:solidFill>
              <a:srgbClr val="FF0000"/>
            </a:solidFill>
            <a:prstDash val="solid"/>
          </a:ln>
          <a:effectLst/>
        </p:spPr>
      </p:cxnSp>
      <p:sp>
        <p:nvSpPr>
          <p:cNvPr id="32" name="TextBox 31"/>
          <p:cNvSpPr txBox="1">
            <a:spLocks noChangeArrowheads="1"/>
          </p:cNvSpPr>
          <p:nvPr/>
        </p:nvSpPr>
        <p:spPr bwMode="auto">
          <a:xfrm>
            <a:off x="10454534" y="3145779"/>
            <a:ext cx="549545" cy="3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65" tIns="43983" rIns="87965" bIns="4398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33306"/>
            <a:r>
              <a:rPr lang="en-US" sz="2000">
                <a:solidFill>
                  <a:srgbClr val="FF0000"/>
                </a:solidFill>
                <a:latin typeface="Times New Roman" pitchFamily="18" charset="0"/>
                <a:cs typeface="Times New Roman" pitchFamily="18" charset="0"/>
              </a:rPr>
              <a:t>VN</a:t>
            </a:r>
          </a:p>
        </p:txBody>
      </p:sp>
      <p:sp>
        <p:nvSpPr>
          <p:cNvPr id="33" name="Oval 42"/>
          <p:cNvSpPr>
            <a:spLocks noChangeArrowheads="1"/>
          </p:cNvSpPr>
          <p:nvPr/>
        </p:nvSpPr>
        <p:spPr bwMode="auto">
          <a:xfrm>
            <a:off x="6757618" y="2790854"/>
            <a:ext cx="304800" cy="381000"/>
          </a:xfrm>
          <a:prstGeom prst="ellipse">
            <a:avLst/>
          </a:prstGeom>
          <a:noFill/>
          <a:ln w="28575">
            <a:solidFill>
              <a:srgbClr val="FF0000"/>
            </a:solidFill>
            <a:round/>
            <a:headEnd/>
            <a:tailEnd/>
          </a:ln>
        </p:spPr>
        <p:txBody>
          <a:bodyPr wrap="none" lIns="108857" tIns="54429" rIns="108857" bIns="54429" anchor="ctr"/>
          <a:lstStyle/>
          <a:p>
            <a:pPr marL="0" marR="0" lvl="0" indent="0" defTabSz="933306" eaLnBrk="1" fontAlgn="auto" latinLnBrk="0" hangingPunct="1">
              <a:lnSpc>
                <a:spcPct val="100000"/>
              </a:lnSpc>
              <a:spcBef>
                <a:spcPts val="0"/>
              </a:spcBef>
              <a:spcAft>
                <a:spcPts val="0"/>
              </a:spcAft>
              <a:buClrTx/>
              <a:buSzTx/>
              <a:buFontTx/>
              <a:buNone/>
              <a:tabLst/>
              <a:defRPr/>
            </a:pPr>
            <a:endParaRPr kumimoji="0" lang="vi-VN" altLang="vi-VN" sz="1800" b="0" i="0" u="none" strike="noStrike" kern="0" cap="none" spc="0" normalizeH="0" baseline="0" noProof="0">
              <a:ln>
                <a:noFill/>
              </a:ln>
              <a:solidFill>
                <a:prstClr val="black"/>
              </a:solidFill>
              <a:effectLst/>
              <a:uLnTx/>
              <a:uFillTx/>
            </a:endParaRPr>
          </a:p>
        </p:txBody>
      </p:sp>
      <p:sp>
        <p:nvSpPr>
          <p:cNvPr id="34" name="TextBox 33"/>
          <p:cNvSpPr txBox="1">
            <a:spLocks noChangeArrowheads="1"/>
          </p:cNvSpPr>
          <p:nvPr/>
        </p:nvSpPr>
        <p:spPr bwMode="auto">
          <a:xfrm>
            <a:off x="9458952" y="5930472"/>
            <a:ext cx="2182574" cy="387798"/>
          </a:xfrm>
          <a:prstGeom prst="rect">
            <a:avLst/>
          </a:prstGeom>
          <a:solidFill>
            <a:sysClr val="window" lastClr="FFFFFF"/>
          </a:solidFill>
          <a:ln>
            <a:noFill/>
          </a:ln>
        </p:spPr>
        <p:txBody>
          <a:bodyPr wrap="squar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sz="2400" b="1" kern="0">
                <a:solidFill>
                  <a:srgbClr val="FF0000"/>
                </a:solidFill>
                <a:latin typeface="Times New Roman" pitchFamily="18" charset="0"/>
                <a:cs typeface="Times New Roman" pitchFamily="18" charset="0"/>
              </a:rPr>
              <a:t>c</a:t>
            </a:r>
          </a:p>
        </p:txBody>
      </p:sp>
      <p:sp>
        <p:nvSpPr>
          <p:cNvPr id="35" name="Rectangle 34"/>
          <p:cNvSpPr/>
          <p:nvPr/>
        </p:nvSpPr>
        <p:spPr>
          <a:xfrm>
            <a:off x="976393" y="427816"/>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37014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3" presetClass="entr" presetSubtype="16" repeatCount="300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7" grpId="0"/>
      <p:bldP spid="29" grpId="0"/>
      <p:bldP spid="32" grpId="0"/>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a:spLocks noChangeArrowheads="1"/>
          </p:cNvSpPr>
          <p:nvPr/>
        </p:nvSpPr>
        <p:spPr bwMode="auto">
          <a:xfrm>
            <a:off x="522456" y="608444"/>
            <a:ext cx="11285050" cy="2910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2600" b="1" kern="1000" spc="-90">
                <a:solidFill>
                  <a:prstClr val="black"/>
                </a:solidFill>
                <a:ea typeface="Times New Roman" panose="02020603050405020304" pitchFamily="18" charset="0"/>
                <a:cs typeface="Times New Roman" panose="02020603050405020304" pitchFamily="18" charset="0"/>
              </a:rPr>
              <a:t>1. </a:t>
            </a:r>
            <a:r>
              <a:rPr lang="vi-VN" altLang="en-US" sz="2600" b="1" spc="-90">
                <a:solidFill>
                  <a:prstClr val="black"/>
                </a:solidFill>
                <a:cs typeface="Times New Roman" panose="02020603050405020304" pitchFamily="18" charset="0"/>
              </a:rPr>
              <a:t>Xếp các ví dụ cho dưới đây vào ô thích hợp trong bảng tổng kết về dấu phẩy:</a:t>
            </a:r>
            <a:endParaRPr lang="en-US" altLang="en-US" sz="2600" b="1" spc="-90">
              <a:solidFill>
                <a:prstClr val="black"/>
              </a:solidFill>
              <a:cs typeface="Times New Roman" panose="02020603050405020304" pitchFamily="18" charset="0"/>
            </a:endParaRPr>
          </a:p>
          <a:p>
            <a:pPr indent="361950" algn="just" eaLnBrk="1" hangingPunct="1"/>
            <a:r>
              <a:rPr lang="vi-VN" altLang="en-US" sz="2600">
                <a:solidFill>
                  <a:prstClr val="black"/>
                </a:solidFill>
                <a:cs typeface="Times New Roman" panose="02020603050405020304" pitchFamily="18" charset="0"/>
              </a:rPr>
              <a:t>a) Khi phương đông vừa vẩn bụi hồng, con hoạ mi ấy lại hót vang lừng.</a:t>
            </a:r>
            <a:endParaRPr lang="en-US" altLang="en-US" sz="2600">
              <a:solidFill>
                <a:prstClr val="black"/>
              </a:solidFill>
              <a:cs typeface="Times New Roman" panose="02020603050405020304" pitchFamily="18" charset="0"/>
            </a:endParaRPr>
          </a:p>
          <a:p>
            <a:pPr indent="361950" algn="just" eaLnBrk="1" hangingPunct="1"/>
            <a:r>
              <a:rPr lang="vi-VN" altLang="en-US" sz="2600">
                <a:solidFill>
                  <a:prstClr val="black"/>
                </a:solidFill>
                <a:cs typeface="Times New Roman" panose="02020603050405020304" pitchFamily="18" charset="0"/>
              </a:rPr>
              <a:t>b) Phong trào </a:t>
            </a:r>
            <a:r>
              <a:rPr lang="vi-VN" altLang="en-US" sz="2600" i="1">
                <a:solidFill>
                  <a:prstClr val="black"/>
                </a:solidFill>
                <a:cs typeface="Times New Roman" panose="02020603050405020304" pitchFamily="18" charset="0"/>
              </a:rPr>
              <a:t>Ba đảm đang </a:t>
            </a:r>
            <a:r>
              <a:rPr lang="vi-VN" altLang="en-US" sz="2600">
                <a:solidFill>
                  <a:prstClr val="black"/>
                </a:solidFill>
                <a:cs typeface="Times New Roman" panose="02020603050405020304" pitchFamily="18" charset="0"/>
              </a:rPr>
              <a:t>thời kì chống Mĩ cứu nước, phong trào </a:t>
            </a:r>
            <a:r>
              <a:rPr lang="vi-VN" altLang="en-US" sz="2600" i="1">
                <a:solidFill>
                  <a:prstClr val="black"/>
                </a:solidFill>
                <a:cs typeface="Times New Roman" panose="02020603050405020304" pitchFamily="18" charset="0"/>
              </a:rPr>
              <a:t>Giỏi việc nước, đảm việc nhà</a:t>
            </a:r>
            <a:r>
              <a:rPr lang="vi-VN" altLang="en-US" sz="2600" b="1" i="1">
                <a:solidFill>
                  <a:prstClr val="black"/>
                </a:solidFill>
                <a:cs typeface="Times New Roman" panose="02020603050405020304" pitchFamily="18" charset="0"/>
              </a:rPr>
              <a:t> </a:t>
            </a:r>
            <a:r>
              <a:rPr lang="vi-VN" altLang="en-US" sz="2600">
                <a:solidFill>
                  <a:prstClr val="black"/>
                </a:solidFill>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2600">
              <a:solidFill>
                <a:prstClr val="black"/>
              </a:solidFill>
              <a:cs typeface="Times New Roman" panose="02020603050405020304" pitchFamily="18" charset="0"/>
            </a:endParaRPr>
          </a:p>
          <a:p>
            <a:pPr indent="361950" algn="just" eaLnBrk="1" hangingPunct="1"/>
            <a:r>
              <a:rPr lang="vi-VN" altLang="en-US" sz="2600">
                <a:solidFill>
                  <a:prstClr val="black"/>
                </a:solidFill>
                <a:cs typeface="Times New Roman" panose="02020603050405020304" pitchFamily="18" charset="0"/>
              </a:rPr>
              <a:t>c) Thế kỉ XX là thế kỉ giải phóng phụ nữ, còn thế kỉ XXI phải là thế kỉ hoàn thành sự nghiệp đó.</a:t>
            </a:r>
          </a:p>
        </p:txBody>
      </p:sp>
      <p:graphicFrame>
        <p:nvGraphicFramePr>
          <p:cNvPr id="21" name="Group 46"/>
          <p:cNvGraphicFramePr>
            <a:graphicFrameLocks noGrp="1"/>
          </p:cNvGraphicFramePr>
          <p:nvPr>
            <p:extLst>
              <p:ext uri="{D42A27DB-BD31-4B8C-83A1-F6EECF244321}">
                <p14:modId xmlns:p14="http://schemas.microsoft.com/office/powerpoint/2010/main" val="2509683306"/>
              </p:ext>
            </p:extLst>
          </p:nvPr>
        </p:nvGraphicFramePr>
        <p:xfrm>
          <a:off x="626948" y="3603515"/>
          <a:ext cx="11076068" cy="2771755"/>
        </p:xfrm>
        <a:graphic>
          <a:graphicData uri="http://schemas.openxmlformats.org/drawingml/2006/table">
            <a:tbl>
              <a:tblPr/>
              <a:tblGrid>
                <a:gridCol w="8757828">
                  <a:extLst>
                    <a:ext uri="{9D8B030D-6E8A-4147-A177-3AD203B41FA5}">
                      <a16:colId xmlns:a16="http://schemas.microsoft.com/office/drawing/2014/main" val="20000"/>
                    </a:ext>
                  </a:extLst>
                </a:gridCol>
                <a:gridCol w="2318240">
                  <a:extLst>
                    <a:ext uri="{9D8B030D-6E8A-4147-A177-3AD203B41FA5}">
                      <a16:colId xmlns:a16="http://schemas.microsoft.com/office/drawing/2014/main" val="20001"/>
                    </a:ext>
                  </a:extLst>
                </a:gridCol>
              </a:tblGrid>
              <a:tr h="505507">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Times New Roman" pitchFamily="18" charset="0"/>
                        </a:rPr>
                        <a:t>BẢNG TỔNG KẾT</a:t>
                      </a:r>
                    </a:p>
                  </a:txBody>
                  <a:tcPr marL="91441" marR="91441" marT="45713" marB="45713"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Times New Roman" pitchFamily="18" charset="0"/>
                        </a:rPr>
                        <a:t>Tác dụng của dấu phẩy</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Times New Roman" pitchFamily="18" charset="0"/>
                        </a:rPr>
                        <a:t>Ví dụ</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Ngăn cách các bộ phận cùng chức vụ trong câu</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sz="2600" b="1" i="0" u="none" strike="noStrike" cap="none" normalizeH="0" baseline="0">
                          <a:ln>
                            <a:noFill/>
                          </a:ln>
                          <a:solidFill>
                            <a:srgbClr val="FF0000"/>
                          </a:solidFill>
                          <a:effectLst/>
                          <a:latin typeface="Times New Roman" pitchFamily="18" charset="0"/>
                        </a:rPr>
                        <a:t>b</a:t>
                      </a:r>
                      <a:endParaRPr kumimoji="0" lang="en-US" sz="2600" b="1" i="0" u="none" strike="noStrike" cap="none" normalizeH="0" baseline="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Ngăn cách trạng ngữ với chủ ngữ và vị ngữ</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sz="2600" b="1" i="0" u="none" strike="noStrike" cap="none" normalizeH="0" baseline="0">
                          <a:ln>
                            <a:noFill/>
                          </a:ln>
                          <a:solidFill>
                            <a:srgbClr val="FF0000"/>
                          </a:solidFill>
                          <a:effectLst/>
                          <a:latin typeface="Times New Roman" pitchFamily="18" charset="0"/>
                        </a:rPr>
                        <a:t>a</a:t>
                      </a:r>
                      <a:endParaRPr kumimoji="0" lang="en-US" sz="2600" b="1" i="0" u="none" strike="noStrike" cap="none" normalizeH="0" baseline="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Ngăn cách các vế trong câu ghép</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vi-VN" sz="2600" b="1" i="0" u="none" strike="noStrike" cap="none" normalizeH="0" baseline="0">
                          <a:ln>
                            <a:noFill/>
                          </a:ln>
                          <a:solidFill>
                            <a:srgbClr val="FF0000"/>
                          </a:solidFill>
                          <a:effectLst/>
                          <a:latin typeface="Times New Roman" pitchFamily="18" charset="0"/>
                        </a:rPr>
                        <a:t>c</a:t>
                      </a:r>
                      <a:endParaRPr kumimoji="0" lang="en-US" sz="2600" b="1" i="0" u="none" strike="noStrike" cap="none" normalizeH="0" baseline="0" dirty="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 name="Rectangle 21"/>
          <p:cNvSpPr/>
          <p:nvPr/>
        </p:nvSpPr>
        <p:spPr>
          <a:xfrm>
            <a:off x="890665" y="17063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24438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305602" y="480639"/>
            <a:ext cx="11580795" cy="7127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2400" b="1" kern="1000" dirty="0">
                <a:ea typeface="Times New Roman" panose="02020603050405020304" pitchFamily="18" charset="0"/>
                <a:cs typeface="Times New Roman" panose="02020603050405020304" pitchFamily="18" charset="0"/>
              </a:rPr>
              <a:t>2. </a:t>
            </a:r>
            <a:r>
              <a:rPr lang="en-US" altLang="en-US" sz="2400" b="1" dirty="0" err="1">
                <a:cs typeface="Times New Roman" panose="02020603050405020304" pitchFamily="18" charset="0"/>
              </a:rPr>
              <a:t>Có</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thể</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điền</a:t>
            </a:r>
            <a:r>
              <a:rPr lang="en-US" altLang="en-US" sz="2400" b="1" dirty="0">
                <a:cs typeface="Times New Roman" panose="02020603050405020304" pitchFamily="18" charset="0"/>
              </a:rPr>
              <a:t> </a:t>
            </a:r>
            <a:r>
              <a:rPr lang="en-US" altLang="en-US" sz="2400" b="1" i="1" dirty="0" err="1">
                <a:cs typeface="Times New Roman" panose="02020603050405020304" pitchFamily="18" charset="0"/>
              </a:rPr>
              <a:t>dấu</a:t>
            </a:r>
            <a:r>
              <a:rPr lang="en-US" altLang="en-US" sz="2400" b="1" i="1" dirty="0">
                <a:cs typeface="Times New Roman" panose="02020603050405020304" pitchFamily="18" charset="0"/>
              </a:rPr>
              <a:t> </a:t>
            </a:r>
            <a:r>
              <a:rPr lang="en-US" altLang="en-US" sz="2400" b="1" i="1" dirty="0" err="1">
                <a:cs typeface="Times New Roman" panose="02020603050405020304" pitchFamily="18" charset="0"/>
              </a:rPr>
              <a:t>chấm</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hoặc</a:t>
            </a:r>
            <a:r>
              <a:rPr lang="en-US" altLang="en-US" sz="2400" b="1" dirty="0">
                <a:cs typeface="Times New Roman" panose="02020603050405020304" pitchFamily="18" charset="0"/>
              </a:rPr>
              <a:t> </a:t>
            </a:r>
            <a:r>
              <a:rPr lang="en-US" altLang="en-US" sz="2400" b="1" i="1" dirty="0" err="1">
                <a:cs typeface="Times New Roman" panose="02020603050405020304" pitchFamily="18" charset="0"/>
              </a:rPr>
              <a:t>dấu</a:t>
            </a:r>
            <a:r>
              <a:rPr lang="en-US" altLang="en-US" sz="2400" b="1" i="1" dirty="0">
                <a:cs typeface="Times New Roman" panose="02020603050405020304" pitchFamily="18" charset="0"/>
              </a:rPr>
              <a:t> </a:t>
            </a:r>
            <a:r>
              <a:rPr lang="en-US" altLang="en-US" sz="2400" b="1" i="1" dirty="0" err="1">
                <a:cs typeface="Times New Roman" panose="02020603050405020304" pitchFamily="18" charset="0"/>
              </a:rPr>
              <a:t>phẩy</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vào</a:t>
            </a:r>
            <a:r>
              <a:rPr lang="en-US" altLang="en-US" sz="2400" b="1" dirty="0">
                <a:cs typeface="Times New Roman" panose="02020603050405020304" pitchFamily="18" charset="0"/>
              </a:rPr>
              <a:t> ô </a:t>
            </a:r>
            <a:r>
              <a:rPr lang="en-US" altLang="en-US" sz="2400" b="1" dirty="0" err="1">
                <a:cs typeface="Times New Roman" panose="02020603050405020304" pitchFamily="18" charset="0"/>
              </a:rPr>
              <a:t>trống</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nào</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trong</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mẩu</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chuyện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sau</a:t>
            </a:r>
            <a:r>
              <a:rPr lang="en-US" altLang="en-US" sz="2400" b="1" dirty="0">
                <a:cs typeface="Times New Roman" panose="02020603050405020304" pitchFamily="18" charset="0"/>
              </a:rPr>
              <a:t> ? </a:t>
            </a:r>
            <a:r>
              <a:rPr lang="en-US" altLang="en-US" sz="2400" b="1" dirty="0" err="1">
                <a:cs typeface="Times New Roman" panose="02020603050405020304" pitchFamily="18" charset="0"/>
              </a:rPr>
              <a:t>Viết</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lại</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các</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chữ</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đầu</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câu</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cho</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đúng</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quy</a:t>
            </a:r>
            <a:r>
              <a:rPr lang="en-US" altLang="en-US" sz="2400" b="1" dirty="0">
                <a:cs typeface="Times New Roman" panose="02020603050405020304" pitchFamily="18" charset="0"/>
              </a:rPr>
              <a:t> </a:t>
            </a:r>
            <a:r>
              <a:rPr lang="en-US" altLang="en-US" sz="2400" b="1" err="1">
                <a:cs typeface="Times New Roman" panose="02020603050405020304" pitchFamily="18" charset="0"/>
              </a:rPr>
              <a:t>tắc</a:t>
            </a:r>
            <a:r>
              <a:rPr lang="en-US" altLang="en-US" sz="2400" b="1">
                <a:cs typeface="Times New Roman" panose="02020603050405020304" pitchFamily="18" charset="0"/>
              </a:rPr>
              <a:t>.</a:t>
            </a:r>
            <a:endParaRPr lang="en-US" altLang="en-US" sz="2400" b="1" i="1" dirty="0">
              <a:solidFill>
                <a:srgbClr val="0033CC"/>
              </a:solidFill>
              <a:cs typeface="Times New Roman" panose="02020603050405020304" pitchFamily="18" charset="0"/>
            </a:endParaRPr>
          </a:p>
          <a:p>
            <a:pPr algn="ctr" eaLnBrk="1" hangingPunct="1"/>
            <a:r>
              <a:rPr lang="en-US" altLang="en-US" sz="2400" b="1" i="1" dirty="0" err="1">
                <a:solidFill>
                  <a:srgbClr val="0033CC"/>
                </a:solidFill>
                <a:cs typeface="Times New Roman" panose="02020603050405020304" pitchFamily="18" charset="0"/>
              </a:rPr>
              <a:t>Truyện</a:t>
            </a:r>
            <a:r>
              <a:rPr lang="en-US" altLang="en-US" sz="2400" b="1" i="1" dirty="0">
                <a:solidFill>
                  <a:srgbClr val="0033CC"/>
                </a:solidFill>
                <a:cs typeface="Times New Roman" panose="02020603050405020304" pitchFamily="18" charset="0"/>
              </a:rPr>
              <a:t> </a:t>
            </a:r>
            <a:r>
              <a:rPr lang="en-US" altLang="en-US" sz="2400" b="1" i="1" dirty="0" err="1">
                <a:solidFill>
                  <a:srgbClr val="0033CC"/>
                </a:solidFill>
                <a:cs typeface="Times New Roman" panose="02020603050405020304" pitchFamily="18" charset="0"/>
              </a:rPr>
              <a:t>kể</a:t>
            </a:r>
            <a:r>
              <a:rPr lang="en-US" altLang="en-US" sz="2400" b="1" i="1" dirty="0">
                <a:solidFill>
                  <a:srgbClr val="0033CC"/>
                </a:solidFill>
                <a:cs typeface="Times New Roman" panose="02020603050405020304" pitchFamily="18" charset="0"/>
              </a:rPr>
              <a:t> </a:t>
            </a:r>
            <a:r>
              <a:rPr lang="en-US" altLang="en-US" sz="2400" b="1" i="1" dirty="0" err="1">
                <a:solidFill>
                  <a:srgbClr val="0033CC"/>
                </a:solidFill>
                <a:cs typeface="Times New Roman" panose="02020603050405020304" pitchFamily="18" charset="0"/>
              </a:rPr>
              <a:t>về</a:t>
            </a:r>
            <a:r>
              <a:rPr lang="en-US" altLang="en-US" sz="2400" b="1" i="1" dirty="0">
                <a:solidFill>
                  <a:srgbClr val="0033CC"/>
                </a:solidFill>
                <a:cs typeface="Times New Roman" panose="02020603050405020304" pitchFamily="18" charset="0"/>
              </a:rPr>
              <a:t> </a:t>
            </a:r>
            <a:r>
              <a:rPr lang="en-US" altLang="en-US" sz="2400" b="1" i="1" dirty="0" err="1">
                <a:solidFill>
                  <a:srgbClr val="0033CC"/>
                </a:solidFill>
                <a:cs typeface="Times New Roman" panose="02020603050405020304" pitchFamily="18" charset="0"/>
              </a:rPr>
              <a:t>bình</a:t>
            </a:r>
            <a:r>
              <a:rPr lang="en-US" altLang="en-US" sz="2400" b="1" i="1" dirty="0">
                <a:solidFill>
                  <a:srgbClr val="0033CC"/>
                </a:solidFill>
                <a:cs typeface="Times New Roman" panose="02020603050405020304" pitchFamily="18" charset="0"/>
              </a:rPr>
              <a:t> minh</a:t>
            </a:r>
          </a:p>
          <a:p>
            <a:pPr algn="just" eaLnBrk="1" hangingPunct="1"/>
            <a:r>
              <a:rPr lang="en-US" altLang="en-US" sz="2400" dirty="0">
                <a:cs typeface="Times New Roman" panose="02020603050405020304" pitchFamily="18" charset="0"/>
              </a:rPr>
              <a:t>    </a:t>
            </a:r>
            <a:r>
              <a:rPr lang="vi-VN" altLang="en-US" sz="2400" dirty="0">
                <a:cs typeface="Times New Roman" panose="02020603050405020304" pitchFamily="18" charset="0"/>
              </a:rPr>
              <a:t>Câu chuyện này xảy ra ở một sân trường dành cho trẻ khiếm thị. Sáng hôm ấy</a:t>
            </a:r>
            <a:r>
              <a:rPr lang="en-US" altLang="en-US" sz="2400" dirty="0">
                <a:cs typeface="Times New Roman" panose="02020603050405020304" pitchFamily="18" charset="0"/>
              </a:rPr>
              <a:t>    </a:t>
            </a:r>
            <a:r>
              <a:rPr lang="vi-VN" altLang="en-US" sz="2400" dirty="0">
                <a:cs typeface="Times New Roman" panose="02020603050405020304" pitchFamily="18" charset="0"/>
              </a:rPr>
              <a:t>có một cậu bé mù dậy rất sớm, đi ra vườn</a:t>
            </a:r>
            <a:r>
              <a:rPr lang="en-US" altLang="en-US" sz="2400" dirty="0">
                <a:cs typeface="Times New Roman" panose="02020603050405020304" pitchFamily="18" charset="0"/>
              </a:rPr>
              <a:t>    </a:t>
            </a:r>
            <a:r>
              <a:rPr lang="en-US" altLang="en-US" sz="2400" dirty="0" err="1">
                <a:cs typeface="Times New Roman" panose="02020603050405020304" pitchFamily="18" charset="0"/>
              </a:rPr>
              <a:t>cậu</a:t>
            </a:r>
            <a:r>
              <a:rPr lang="en-US" altLang="en-US" sz="2400" dirty="0">
                <a:cs typeface="Times New Roman" panose="02020603050405020304" pitchFamily="18" charset="0"/>
              </a:rPr>
              <a:t> </a:t>
            </a:r>
            <a:r>
              <a:rPr lang="en-US" altLang="en-US" sz="2400" dirty="0" err="1">
                <a:cs typeface="Times New Roman" panose="02020603050405020304" pitchFamily="18" charset="0"/>
              </a:rPr>
              <a:t>bé</a:t>
            </a:r>
            <a:r>
              <a:rPr lang="en-US" altLang="en-US" sz="2400" dirty="0">
                <a:cs typeface="Times New Roman" panose="02020603050405020304" pitchFamily="18" charset="0"/>
              </a:rPr>
              <a:t> </a:t>
            </a:r>
            <a:r>
              <a:rPr lang="en-US" altLang="en-US" sz="2400" dirty="0" err="1">
                <a:cs typeface="Times New Roman" panose="02020603050405020304" pitchFamily="18" charset="0"/>
              </a:rPr>
              <a:t>thích</a:t>
            </a:r>
            <a:r>
              <a:rPr lang="en-US" altLang="en-US" sz="2400" dirty="0">
                <a:cs typeface="Times New Roman" panose="02020603050405020304" pitchFamily="18" charset="0"/>
              </a:rPr>
              <a:t> </a:t>
            </a:r>
            <a:r>
              <a:rPr lang="en-US" altLang="en-US" sz="2400" dirty="0" err="1">
                <a:cs typeface="Times New Roman" panose="02020603050405020304" pitchFamily="18" charset="0"/>
              </a:rPr>
              <a:t>nghe</a:t>
            </a:r>
            <a:r>
              <a:rPr lang="en-US" altLang="en-US" sz="2400" dirty="0">
                <a:cs typeface="Times New Roman" panose="02020603050405020304" pitchFamily="18" charset="0"/>
              </a:rPr>
              <a:t> </a:t>
            </a:r>
            <a:r>
              <a:rPr lang="en-US" altLang="en-US" sz="2400" dirty="0" err="1">
                <a:cs typeface="Times New Roman" panose="02020603050405020304" pitchFamily="18" charset="0"/>
              </a:rPr>
              <a:t>điệu</a:t>
            </a:r>
            <a:r>
              <a:rPr lang="en-US" altLang="en-US" sz="2400" dirty="0">
                <a:cs typeface="Times New Roman" panose="02020603050405020304" pitchFamily="18" charset="0"/>
              </a:rPr>
              <a:t> </a:t>
            </a:r>
            <a:r>
              <a:rPr lang="en-US" altLang="en-US" sz="2400" dirty="0" err="1">
                <a:cs typeface="Times New Roman" panose="02020603050405020304" pitchFamily="18" charset="0"/>
              </a:rPr>
              <a:t>nhạc</a:t>
            </a:r>
            <a:r>
              <a:rPr lang="en-US" altLang="en-US" sz="2400" dirty="0">
                <a:cs typeface="Times New Roman" panose="02020603050405020304" pitchFamily="18" charset="0"/>
              </a:rPr>
              <a:t> </a:t>
            </a:r>
            <a:r>
              <a:rPr lang="en-US" altLang="en-US" sz="2400" dirty="0" err="1">
                <a:cs typeface="Times New Roman" panose="02020603050405020304" pitchFamily="18" charset="0"/>
              </a:rPr>
              <a:t>của</a:t>
            </a:r>
            <a:r>
              <a:rPr lang="en-US" altLang="en-US" sz="2400" dirty="0">
                <a:cs typeface="Times New Roman" panose="02020603050405020304" pitchFamily="18" charset="0"/>
              </a:rPr>
              <a:t> </a:t>
            </a:r>
            <a:r>
              <a:rPr lang="en-US" altLang="en-US" sz="2400" dirty="0" err="1">
                <a:cs typeface="Times New Roman" panose="02020603050405020304" pitchFamily="18" charset="0"/>
              </a:rPr>
              <a:t>buổi</a:t>
            </a:r>
            <a:r>
              <a:rPr lang="en-US" altLang="en-US" sz="2400" dirty="0">
                <a:cs typeface="Times New Roman" panose="02020603050405020304" pitchFamily="18" charset="0"/>
              </a:rPr>
              <a:t> </a:t>
            </a:r>
            <a:r>
              <a:rPr lang="en-US" altLang="en-US" sz="2400" dirty="0" err="1">
                <a:cs typeface="Times New Roman" panose="02020603050405020304" pitchFamily="18" charset="0"/>
              </a:rPr>
              <a:t>sớm</a:t>
            </a:r>
            <a:r>
              <a:rPr lang="en-US" altLang="en-US" sz="2400" dirty="0">
                <a:cs typeface="Times New Roman" panose="02020603050405020304" pitchFamily="18" charset="0"/>
              </a:rPr>
              <a:t> </a:t>
            </a:r>
            <a:r>
              <a:rPr lang="en-US" altLang="en-US" sz="2400" dirty="0" err="1">
                <a:cs typeface="Times New Roman" panose="02020603050405020304" pitchFamily="18" charset="0"/>
              </a:rPr>
              <a:t>mùa</a:t>
            </a:r>
            <a:r>
              <a:rPr lang="en-US" altLang="en-US" sz="2400" dirty="0">
                <a:cs typeface="Times New Roman" panose="02020603050405020304" pitchFamily="18" charset="0"/>
              </a:rPr>
              <a:t> </a:t>
            </a:r>
            <a:r>
              <a:rPr lang="en-US" altLang="en-US" sz="2400" dirty="0" err="1">
                <a:cs typeface="Times New Roman" panose="02020603050405020304" pitchFamily="18" charset="0"/>
              </a:rPr>
              <a:t>xuân</a:t>
            </a:r>
            <a:r>
              <a:rPr lang="en-US" altLang="en-US" sz="2400" dirty="0">
                <a:cs typeface="Times New Roman" panose="02020603050405020304" pitchFamily="18" charset="0"/>
              </a:rPr>
              <a:t>.</a:t>
            </a:r>
          </a:p>
          <a:p>
            <a:pPr algn="just" eaLnBrk="1" hangingPunct="1"/>
            <a:r>
              <a:rPr lang="en-US" altLang="en-US" sz="2400" dirty="0">
                <a:cs typeface="Times New Roman" panose="02020603050405020304" pitchFamily="18" charset="0"/>
              </a:rPr>
              <a:t>   </a:t>
            </a:r>
            <a:r>
              <a:rPr lang="vi-VN" altLang="en-US" sz="2400" dirty="0">
                <a:cs typeface="Times New Roman" panose="02020603050405020304" pitchFamily="18" charset="0"/>
              </a:rPr>
              <a:t>Có một thầy giáo cũng dậy sớm </a:t>
            </a:r>
            <a:r>
              <a:rPr lang="en-US" altLang="en-US" sz="2400" dirty="0">
                <a:cs typeface="Times New Roman" panose="02020603050405020304" pitchFamily="18" charset="0"/>
              </a:rPr>
              <a:t> </a:t>
            </a:r>
            <a:r>
              <a:rPr lang="vi-VN" altLang="en-US" sz="2400" dirty="0">
                <a:cs typeface="Times New Roman" panose="02020603050405020304" pitchFamily="18" charset="0"/>
              </a:rPr>
              <a:t> </a:t>
            </a:r>
            <a:r>
              <a:rPr lang="en-US" altLang="en-US" sz="2400" dirty="0">
                <a:cs typeface="Times New Roman" panose="02020603050405020304" pitchFamily="18" charset="0"/>
              </a:rPr>
              <a:t> </a:t>
            </a:r>
            <a:r>
              <a:rPr lang="vi-VN" altLang="en-US" sz="2400" dirty="0">
                <a:cs typeface="Times New Roman" panose="02020603050405020304" pitchFamily="18" charset="0"/>
              </a:rPr>
              <a:t>đi ra vườn theo cậu bé mù. Thầy đến gần cậu bé </a:t>
            </a:r>
            <a:r>
              <a:rPr lang="en-US" altLang="en-US" sz="2400" dirty="0">
                <a:cs typeface="Times New Roman" panose="02020603050405020304" pitchFamily="18" charset="0"/>
              </a:rPr>
              <a:t>     </a:t>
            </a:r>
            <a:r>
              <a:rPr lang="en-US" altLang="en-US" sz="2400" dirty="0" err="1">
                <a:cs typeface="Times New Roman" panose="02020603050405020304" pitchFamily="18" charset="0"/>
              </a:rPr>
              <a:t>khẽ</a:t>
            </a:r>
            <a:r>
              <a:rPr lang="en-US" altLang="en-US" sz="2400" dirty="0">
                <a:cs typeface="Times New Roman" panose="02020603050405020304" pitchFamily="18" charset="0"/>
              </a:rPr>
              <a:t> </a:t>
            </a:r>
            <a:r>
              <a:rPr lang="en-US" altLang="en-US" sz="2400" dirty="0" err="1">
                <a:cs typeface="Times New Roman" panose="02020603050405020304" pitchFamily="18" charset="0"/>
              </a:rPr>
              <a:t>chạm</a:t>
            </a:r>
            <a:r>
              <a:rPr lang="en-US" altLang="en-US" sz="2400" dirty="0">
                <a:cs typeface="Times New Roman" panose="02020603050405020304" pitchFamily="18" charset="0"/>
              </a:rPr>
              <a:t> </a:t>
            </a:r>
            <a:r>
              <a:rPr lang="en-US" altLang="en-US" sz="2400" dirty="0" err="1">
                <a:cs typeface="Times New Roman" panose="02020603050405020304" pitchFamily="18" charset="0"/>
              </a:rPr>
              <a:t>vào</a:t>
            </a:r>
            <a:r>
              <a:rPr lang="en-US" altLang="en-US" sz="2400" dirty="0">
                <a:cs typeface="Times New Roman" panose="02020603050405020304" pitchFamily="18" charset="0"/>
              </a:rPr>
              <a:t> </a:t>
            </a:r>
            <a:r>
              <a:rPr lang="en-US" altLang="en-US" sz="2400" dirty="0" err="1">
                <a:cs typeface="Times New Roman" panose="02020603050405020304" pitchFamily="18" charset="0"/>
              </a:rPr>
              <a:t>vai</a:t>
            </a:r>
            <a:r>
              <a:rPr lang="en-US" altLang="en-US" sz="2400" dirty="0">
                <a:cs typeface="Times New Roman" panose="02020603050405020304" pitchFamily="18" charset="0"/>
              </a:rPr>
              <a:t> </a:t>
            </a:r>
            <a:r>
              <a:rPr lang="en-US" altLang="en-US" sz="2400" dirty="0" err="1">
                <a:cs typeface="Times New Roman" panose="02020603050405020304" pitchFamily="18" charset="0"/>
              </a:rPr>
              <a:t>cậu</a:t>
            </a:r>
            <a:r>
              <a:rPr lang="en-US" altLang="en-US" sz="2400" dirty="0">
                <a:cs typeface="Times New Roman" panose="02020603050405020304" pitchFamily="18" charset="0"/>
              </a:rPr>
              <a:t>      </a:t>
            </a:r>
            <a:r>
              <a:rPr lang="en-US" altLang="en-US" sz="2400" dirty="0" err="1">
                <a:cs typeface="Times New Roman" panose="02020603050405020304" pitchFamily="18" charset="0"/>
              </a:rPr>
              <a:t>hỏi</a:t>
            </a:r>
            <a:r>
              <a:rPr lang="en-US" altLang="en-US" sz="2400" dirty="0">
                <a:cs typeface="Times New Roman" panose="02020603050405020304" pitchFamily="18" charset="0"/>
              </a:rPr>
              <a:t>:</a:t>
            </a:r>
          </a:p>
          <a:p>
            <a:pPr algn="just" eaLnBrk="1" hangingPunct="1"/>
            <a:r>
              <a:rPr lang="en-US" altLang="en-US" sz="2400" dirty="0">
                <a:cs typeface="Times New Roman" panose="02020603050405020304" pitchFamily="18" charset="0"/>
              </a:rPr>
              <a:t>   - </a:t>
            </a:r>
            <a:r>
              <a:rPr lang="en-US" altLang="en-US" sz="2400" dirty="0" err="1">
                <a:cs typeface="Times New Roman" panose="02020603050405020304" pitchFamily="18" charset="0"/>
              </a:rPr>
              <a:t>Em</a:t>
            </a:r>
            <a:r>
              <a:rPr lang="en-US" altLang="en-US" sz="2400" dirty="0">
                <a:cs typeface="Times New Roman" panose="02020603050405020304" pitchFamily="18" charset="0"/>
              </a:rPr>
              <a:t> </a:t>
            </a:r>
            <a:r>
              <a:rPr lang="en-US" altLang="en-US" sz="2400" dirty="0" err="1">
                <a:cs typeface="Times New Roman" panose="02020603050405020304" pitchFamily="18" charset="0"/>
              </a:rPr>
              <a:t>có</a:t>
            </a:r>
            <a:r>
              <a:rPr lang="en-US" altLang="en-US" sz="2400" dirty="0">
                <a:cs typeface="Times New Roman" panose="02020603050405020304" pitchFamily="18" charset="0"/>
              </a:rPr>
              <a:t> </a:t>
            </a:r>
            <a:r>
              <a:rPr lang="en-US" altLang="en-US" sz="2400" dirty="0" err="1">
                <a:cs typeface="Times New Roman" panose="02020603050405020304" pitchFamily="18" charset="0"/>
              </a:rPr>
              <a:t>thích</a:t>
            </a:r>
            <a:r>
              <a:rPr lang="en-US" altLang="en-US" sz="2400" dirty="0">
                <a:cs typeface="Times New Roman" panose="02020603050405020304" pitchFamily="18" charset="0"/>
              </a:rPr>
              <a:t> </a:t>
            </a:r>
            <a:r>
              <a:rPr lang="en-US" altLang="en-US" sz="2400" dirty="0" err="1">
                <a:cs typeface="Times New Roman" panose="02020603050405020304" pitchFamily="18" charset="0"/>
              </a:rPr>
              <a:t>bình</a:t>
            </a:r>
            <a:r>
              <a:rPr lang="en-US" altLang="en-US" sz="2400" dirty="0">
                <a:cs typeface="Times New Roman" panose="02020603050405020304" pitchFamily="18" charset="0"/>
              </a:rPr>
              <a:t> minh </a:t>
            </a:r>
            <a:r>
              <a:rPr lang="en-US" altLang="en-US" sz="2400" dirty="0" err="1">
                <a:cs typeface="Times New Roman" panose="02020603050405020304" pitchFamily="18" charset="0"/>
              </a:rPr>
              <a:t>không</a:t>
            </a:r>
            <a:r>
              <a:rPr lang="en-US" altLang="en-US" sz="2400" dirty="0">
                <a:cs typeface="Times New Roman" panose="02020603050405020304" pitchFamily="18" charset="0"/>
              </a:rPr>
              <a:t> ?</a:t>
            </a:r>
          </a:p>
          <a:p>
            <a:pPr algn="just" eaLnBrk="1" hangingPunct="1"/>
            <a:r>
              <a:rPr lang="en-US" altLang="en-US" sz="2400" dirty="0">
                <a:cs typeface="Times New Roman" panose="02020603050405020304" pitchFamily="18" charset="0"/>
              </a:rPr>
              <a:t>   - </a:t>
            </a:r>
            <a:r>
              <a:rPr lang="en-US" altLang="en-US" sz="2400" dirty="0" err="1">
                <a:cs typeface="Times New Roman" panose="02020603050405020304" pitchFamily="18" charset="0"/>
              </a:rPr>
              <a:t>Bình</a:t>
            </a:r>
            <a:r>
              <a:rPr lang="en-US" altLang="en-US" sz="2400" dirty="0">
                <a:cs typeface="Times New Roman" panose="02020603050405020304" pitchFamily="18" charset="0"/>
              </a:rPr>
              <a:t> minh </a:t>
            </a:r>
            <a:r>
              <a:rPr lang="en-US" altLang="en-US" sz="2400" dirty="0" err="1">
                <a:cs typeface="Times New Roman" panose="02020603050405020304" pitchFamily="18" charset="0"/>
              </a:rPr>
              <a:t>nó</a:t>
            </a:r>
            <a:r>
              <a:rPr lang="en-US" altLang="en-US" sz="2400" dirty="0">
                <a:cs typeface="Times New Roman" panose="02020603050405020304" pitchFamily="18" charset="0"/>
              </a:rPr>
              <a:t> </a:t>
            </a:r>
            <a:r>
              <a:rPr lang="en-US" altLang="en-US" sz="2400" dirty="0" err="1">
                <a:cs typeface="Times New Roman" panose="02020603050405020304" pitchFamily="18" charset="0"/>
              </a:rPr>
              <a:t>thế</a:t>
            </a:r>
            <a:r>
              <a:rPr lang="en-US" altLang="en-US" sz="2400" dirty="0">
                <a:cs typeface="Times New Roman" panose="02020603050405020304" pitchFamily="18" charset="0"/>
              </a:rPr>
              <a:t> </a:t>
            </a:r>
            <a:r>
              <a:rPr lang="en-US" altLang="en-US" sz="2400" dirty="0" err="1">
                <a:cs typeface="Times New Roman" panose="02020603050405020304" pitchFamily="18" charset="0"/>
              </a:rPr>
              <a:t>nào</a:t>
            </a:r>
            <a:r>
              <a:rPr lang="en-US" altLang="en-US" sz="2400" dirty="0">
                <a:cs typeface="Times New Roman" panose="02020603050405020304" pitchFamily="18" charset="0"/>
              </a:rPr>
              <a:t> </a:t>
            </a:r>
            <a:r>
              <a:rPr lang="en-US" altLang="en-US" sz="2400">
                <a:cs typeface="Times New Roman" panose="02020603050405020304" pitchFamily="18" charset="0"/>
              </a:rPr>
              <a:t>ạ ?</a:t>
            </a:r>
          </a:p>
          <a:p>
            <a:pPr indent="361950" algn="just" eaLnBrk="1" hangingPunct="1"/>
            <a:r>
              <a:rPr lang="vi-VN" altLang="en-US" sz="2400">
                <a:cs typeface="Times New Roman" panose="02020603050405020304" pitchFamily="18" charset="0"/>
              </a:rPr>
              <a:t>- Bình minh giống như một cánh hoa mào gà. Bình minh giống như một cây đào trổ</a:t>
            </a:r>
            <a:r>
              <a:rPr lang="en-US" altLang="en-US" sz="2400">
                <a:cs typeface="Times New Roman" panose="02020603050405020304" pitchFamily="18" charset="0"/>
              </a:rPr>
              <a:t> hoa - Thầy giải thích.</a:t>
            </a:r>
          </a:p>
          <a:p>
            <a:pPr algn="just" eaLnBrk="1" hangingPunct="1"/>
            <a:r>
              <a:rPr lang="en-US" altLang="en-US" sz="2400">
                <a:cs typeface="Times New Roman" panose="02020603050405020304" pitchFamily="18" charset="0"/>
              </a:rPr>
              <a:t>   </a:t>
            </a:r>
            <a:r>
              <a:rPr lang="vi-VN" altLang="en-US" sz="2400">
                <a:cs typeface="Times New Roman" panose="02020603050405020304" pitchFamily="18" charset="0"/>
              </a:rPr>
              <a:t>Môi cậu bé run run </a:t>
            </a:r>
            <a:r>
              <a:rPr lang="en-US" altLang="en-US" sz="2400">
                <a:cs typeface="Times New Roman" panose="02020603050405020304" pitchFamily="18" charset="0"/>
              </a:rPr>
              <a:t> </a:t>
            </a:r>
            <a:r>
              <a:rPr lang="vi-VN" altLang="en-US" sz="2400">
                <a:cs typeface="Times New Roman" panose="02020603050405020304" pitchFamily="18" charset="0"/>
              </a:rPr>
              <a:t> </a:t>
            </a:r>
            <a:r>
              <a:rPr lang="en-US" altLang="en-US" sz="2400">
                <a:cs typeface="Times New Roman" panose="02020603050405020304" pitchFamily="18" charset="0"/>
              </a:rPr>
              <a:t>   </a:t>
            </a:r>
            <a:r>
              <a:rPr lang="vi-VN" altLang="en-US" sz="2400">
                <a:cs typeface="Times New Roman" panose="02020603050405020304" pitchFamily="18" charset="0"/>
              </a:rPr>
              <a:t>đau đớn. Cậu nói:</a:t>
            </a:r>
          </a:p>
          <a:p>
            <a:pPr algn="just" eaLnBrk="1" hangingPunct="1"/>
            <a:r>
              <a:rPr lang="en-US" altLang="en-US" sz="2400">
                <a:cs typeface="Times New Roman" panose="02020603050405020304" pitchFamily="18" charset="0"/>
              </a:rPr>
              <a:t>   </a:t>
            </a:r>
            <a:r>
              <a:rPr lang="vi-VN" altLang="en-US" sz="2400">
                <a:cs typeface="Times New Roman" panose="02020603050405020304" pitchFamily="18" charset="0"/>
              </a:rPr>
              <a:t>- Thưa thầy, em chưa được thấy cánh hoa mào gà</a:t>
            </a:r>
            <a:r>
              <a:rPr lang="en-US" altLang="en-US" sz="2400">
                <a:cs typeface="Times New Roman" panose="02020603050405020304" pitchFamily="18" charset="0"/>
              </a:rPr>
              <a:t>     </a:t>
            </a:r>
            <a:r>
              <a:rPr lang="vi-VN" altLang="en-US" sz="2400">
                <a:cs typeface="Times New Roman" panose="02020603050405020304" pitchFamily="18" charset="0"/>
              </a:rPr>
              <a:t>cũng chưa được thấy cây đào ra hoa.</a:t>
            </a:r>
          </a:p>
          <a:p>
            <a:pPr eaLnBrk="1" hangingPunct="1"/>
            <a:r>
              <a:rPr lang="en-US" altLang="en-US" sz="2400">
                <a:cs typeface="Times New Roman" panose="02020603050405020304" pitchFamily="18" charset="0"/>
              </a:rPr>
              <a:t>   - Em tha lỗi cho thầy - Thầy giáo thì thầm. Bằng một giọng nhẹ nhàng     thầy bảo:</a:t>
            </a:r>
          </a:p>
          <a:p>
            <a:pPr algn="just" eaLnBrk="1" hangingPunct="1"/>
            <a:r>
              <a:rPr lang="en-US" altLang="en-US" sz="2400">
                <a:cs typeface="Times New Roman" panose="02020603050405020304" pitchFamily="18" charset="0"/>
              </a:rPr>
              <a:t>   </a:t>
            </a:r>
            <a:r>
              <a:rPr lang="vi-VN" altLang="en-US" sz="2400">
                <a:cs typeface="Times New Roman" panose="02020603050405020304" pitchFamily="18" charset="0"/>
              </a:rPr>
              <a:t>- Bình minh giống như một nụ hôn của người mẹ</a:t>
            </a:r>
            <a:r>
              <a:rPr lang="en-US" altLang="en-US" sz="2400">
                <a:cs typeface="Times New Roman" panose="02020603050405020304" pitchFamily="18" charset="0"/>
              </a:rPr>
              <a:t>    </a:t>
            </a:r>
            <a:r>
              <a:rPr lang="vi-VN" altLang="en-US" sz="2400">
                <a:cs typeface="Times New Roman" panose="02020603050405020304" pitchFamily="18" charset="0"/>
              </a:rPr>
              <a:t>giống như làn da của mẹ chạm </a:t>
            </a:r>
            <a:r>
              <a:rPr lang="en-US" altLang="en-US" sz="2400">
                <a:cs typeface="Times New Roman" panose="02020603050405020304" pitchFamily="18" charset="0"/>
              </a:rPr>
              <a:t>vào ta. </a:t>
            </a:r>
          </a:p>
          <a:p>
            <a:pPr algn="just" eaLnBrk="1" hangingPunct="1"/>
            <a:r>
              <a:rPr lang="en-US" altLang="en-US" sz="2400">
                <a:cs typeface="Times New Roman" panose="02020603050405020304" pitchFamily="18" charset="0"/>
              </a:rPr>
              <a:t>   - Bây giờ thì em biết bình minh là thế nào rồi - Cậu bé mù nói.</a:t>
            </a:r>
          </a:p>
          <a:p>
            <a:pPr algn="ctr" eaLnBrk="1" hangingPunct="1"/>
            <a:r>
              <a:rPr lang="en-US" altLang="en-US" sz="2400" i="1">
                <a:cs typeface="Times New Roman" panose="02020603050405020304" pitchFamily="18" charset="0"/>
              </a:rPr>
              <a:t>                                             Truyện kể </a:t>
            </a:r>
            <a:r>
              <a:rPr lang="en-US" altLang="en-US" sz="2400">
                <a:cs typeface="Times New Roman" panose="02020603050405020304" pitchFamily="18" charset="0"/>
              </a:rPr>
              <a:t>NGA</a:t>
            </a:r>
          </a:p>
          <a:p>
            <a:pPr algn="just" eaLnBrk="1" hangingPunct="1"/>
            <a:endParaRPr lang="en-US" altLang="en-US" sz="2400">
              <a:cs typeface="Times New Roman" panose="02020603050405020304" pitchFamily="18" charset="0"/>
            </a:endParaRPr>
          </a:p>
          <a:p>
            <a:pPr algn="just" eaLnBrk="1" hangingPunct="1"/>
            <a:endParaRPr lang="en-US" altLang="en-US" sz="2400" dirty="0">
              <a:cs typeface="Times New Roman" panose="02020603050405020304" pitchFamily="18" charset="0"/>
            </a:endParaRPr>
          </a:p>
        </p:txBody>
      </p:sp>
      <p:sp>
        <p:nvSpPr>
          <p:cNvPr id="23" name="AutoShape 13">
            <a:hlinkClick r:id="" action="ppaction://noaction" highlightClick="1"/>
            <a:extLst>
              <a:ext uri="{FF2B5EF4-FFF2-40B4-BE49-F238E27FC236}">
                <a16:creationId xmlns:a16="http://schemas.microsoft.com/office/drawing/2014/main" id="{0F5890B4-07DF-4EC8-B93F-2CF50D2EC090}"/>
              </a:ext>
            </a:extLst>
          </p:cNvPr>
          <p:cNvSpPr>
            <a:spLocks noChangeArrowheads="1"/>
          </p:cNvSpPr>
          <p:nvPr/>
        </p:nvSpPr>
        <p:spPr bwMode="auto">
          <a:xfrm>
            <a:off x="10645908" y="1714302"/>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20" name="Rectangle 19"/>
          <p:cNvSpPr/>
          <p:nvPr/>
        </p:nvSpPr>
        <p:spPr>
          <a:xfrm>
            <a:off x="890665" y="99192"/>
            <a:ext cx="1041066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a:ln w="11430"/>
                <a:solidFill>
                  <a:srgbClr val="4D35FB"/>
                </a:solidFill>
                <a:latin typeface="HP001 4 hàng" panose="020B0603050302020204" pitchFamily="34" charset="0"/>
              </a:rPr>
              <a:t>Thứ</a:t>
            </a:r>
            <a:r>
              <a:rPr lang="en-US" sz="2400" b="1" spc="50" dirty="0">
                <a:ln w="11430"/>
                <a:solidFill>
                  <a:srgbClr val="4D35FB"/>
                </a:solidFill>
                <a:latin typeface="HP001 4 hàng" panose="020B0603050302020204" pitchFamily="34" charset="0"/>
              </a:rPr>
              <a:t> </a:t>
            </a:r>
            <a:r>
              <a:rPr lang="en-US" sz="2400" b="1" spc="50" dirty="0" err="1">
                <a:ln w="11430"/>
                <a:solidFill>
                  <a:srgbClr val="4D35FB"/>
                </a:solidFill>
                <a:latin typeface="HP001 4 hàng" panose="020B0603050302020204" pitchFamily="34" charset="0"/>
              </a:rPr>
              <a:t>năm</a:t>
            </a:r>
            <a:r>
              <a:rPr lang="en-US" sz="2400" b="1" spc="50" dirty="0">
                <a:ln w="11430"/>
                <a:solidFill>
                  <a:srgbClr val="4D35FB"/>
                </a:solidFill>
                <a:latin typeface="HP001 4 hàng" panose="020B0603050302020204" pitchFamily="34" charset="0"/>
              </a:rPr>
              <a:t> </a:t>
            </a:r>
            <a:r>
              <a:rPr lang="en-US" sz="2400" b="1" spc="50" dirty="0" err="1">
                <a:ln w="11430"/>
                <a:solidFill>
                  <a:srgbClr val="4D35FB"/>
                </a:solidFill>
                <a:latin typeface="HP001 4 hàng" panose="020B0603050302020204" pitchFamily="34" charset="0"/>
              </a:rPr>
              <a:t>ngày</a:t>
            </a:r>
            <a:r>
              <a:rPr lang="en-US" sz="2400" b="1" spc="50" dirty="0">
                <a:ln w="11430"/>
                <a:solidFill>
                  <a:srgbClr val="4D35FB"/>
                </a:solidFill>
                <a:latin typeface="HP001 4 hàng" panose="020B0603050302020204" pitchFamily="34" charset="0"/>
              </a:rPr>
              <a:t> 13 </a:t>
            </a:r>
            <a:r>
              <a:rPr lang="en-US" sz="2400" b="1" spc="50" dirty="0" err="1">
                <a:ln w="11430"/>
                <a:solidFill>
                  <a:srgbClr val="4D35FB"/>
                </a:solidFill>
                <a:latin typeface="HP001 4 hàng" panose="020B0603050302020204" pitchFamily="34" charset="0"/>
              </a:rPr>
              <a:t>tháng</a:t>
            </a:r>
            <a:r>
              <a:rPr lang="en-US" sz="2400" b="1" spc="50" dirty="0">
                <a:ln w="11430"/>
                <a:solidFill>
                  <a:srgbClr val="4D35FB"/>
                </a:solidFill>
                <a:latin typeface="HP001 4 hàng" panose="020B0603050302020204" pitchFamily="34" charset="0"/>
              </a:rPr>
              <a:t> 4 </a:t>
            </a:r>
            <a:r>
              <a:rPr lang="en-US" sz="2400" b="1" spc="50" dirty="0" err="1">
                <a:ln w="11430"/>
                <a:solidFill>
                  <a:srgbClr val="4D35FB"/>
                </a:solidFill>
                <a:latin typeface="HP001 4 hàng" panose="020B0603050302020204" pitchFamily="34" charset="0"/>
              </a:rPr>
              <a:t>năm</a:t>
            </a:r>
            <a:r>
              <a:rPr lang="en-US" sz="2400" b="1" spc="50" dirty="0">
                <a:ln w="11430"/>
                <a:solidFill>
                  <a:srgbClr val="4D35FB"/>
                </a:solidFill>
                <a:latin typeface="HP001 4 hàng" panose="020B0603050302020204" pitchFamily="34" charset="0"/>
              </a:rPr>
              <a:t> 2023</a:t>
            </a:r>
          </a:p>
        </p:txBody>
      </p:sp>
      <p:sp>
        <p:nvSpPr>
          <p:cNvPr id="2" name="AutoShape 13">
            <a:hlinkClick r:id="" action="ppaction://noaction" highlightClick="1"/>
            <a:extLst>
              <a:ext uri="{FF2B5EF4-FFF2-40B4-BE49-F238E27FC236}">
                <a16:creationId xmlns:a16="http://schemas.microsoft.com/office/drawing/2014/main" id="{53D49249-BBF1-A55D-2945-807E2589BE5B}"/>
              </a:ext>
            </a:extLst>
          </p:cNvPr>
          <p:cNvSpPr>
            <a:spLocks noChangeArrowheads="1"/>
          </p:cNvSpPr>
          <p:nvPr/>
        </p:nvSpPr>
        <p:spPr bwMode="auto">
          <a:xfrm>
            <a:off x="4630540" y="2097214"/>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3" name="AutoShape 13">
            <a:hlinkClick r:id="" action="ppaction://noaction" highlightClick="1"/>
            <a:extLst>
              <a:ext uri="{FF2B5EF4-FFF2-40B4-BE49-F238E27FC236}">
                <a16:creationId xmlns:a16="http://schemas.microsoft.com/office/drawing/2014/main" id="{0DFFBFC3-0EA6-995A-9A64-E2DF5CDA2315}"/>
              </a:ext>
            </a:extLst>
          </p:cNvPr>
          <p:cNvSpPr>
            <a:spLocks noChangeArrowheads="1"/>
          </p:cNvSpPr>
          <p:nvPr/>
        </p:nvSpPr>
        <p:spPr bwMode="auto">
          <a:xfrm>
            <a:off x="2637652" y="2809434"/>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4" name="AutoShape 13">
            <a:hlinkClick r:id="" action="ppaction://noaction" highlightClick="1"/>
            <a:extLst>
              <a:ext uri="{FF2B5EF4-FFF2-40B4-BE49-F238E27FC236}">
                <a16:creationId xmlns:a16="http://schemas.microsoft.com/office/drawing/2014/main" id="{A3C95878-9FBC-47CF-8A6B-8CD22127AB2E}"/>
              </a:ext>
            </a:extLst>
          </p:cNvPr>
          <p:cNvSpPr>
            <a:spLocks noChangeArrowheads="1"/>
          </p:cNvSpPr>
          <p:nvPr/>
        </p:nvSpPr>
        <p:spPr bwMode="auto">
          <a:xfrm>
            <a:off x="4616472" y="2464593"/>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5" name="AutoShape 13">
            <a:hlinkClick r:id="" action="ppaction://noaction" highlightClick="1"/>
            <a:extLst>
              <a:ext uri="{FF2B5EF4-FFF2-40B4-BE49-F238E27FC236}">
                <a16:creationId xmlns:a16="http://schemas.microsoft.com/office/drawing/2014/main" id="{2CE2A6C2-68BD-8F32-4AE3-018C9ABE4582}"/>
              </a:ext>
            </a:extLst>
          </p:cNvPr>
          <p:cNvSpPr>
            <a:spLocks noChangeArrowheads="1"/>
          </p:cNvSpPr>
          <p:nvPr/>
        </p:nvSpPr>
        <p:spPr bwMode="auto">
          <a:xfrm>
            <a:off x="10934409" y="2432835"/>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6" name="AutoShape 13">
            <a:hlinkClick r:id="" action="ppaction://noaction" highlightClick="1"/>
            <a:extLst>
              <a:ext uri="{FF2B5EF4-FFF2-40B4-BE49-F238E27FC236}">
                <a16:creationId xmlns:a16="http://schemas.microsoft.com/office/drawing/2014/main" id="{6F9810C0-98F9-3FA3-1512-151E247AA428}"/>
              </a:ext>
            </a:extLst>
          </p:cNvPr>
          <p:cNvSpPr>
            <a:spLocks noChangeArrowheads="1"/>
          </p:cNvSpPr>
          <p:nvPr/>
        </p:nvSpPr>
        <p:spPr bwMode="auto">
          <a:xfrm>
            <a:off x="6730829" y="5024510"/>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7" name="AutoShape 13">
            <a:hlinkClick r:id="" action="ppaction://noaction" highlightClick="1"/>
            <a:extLst>
              <a:ext uri="{FF2B5EF4-FFF2-40B4-BE49-F238E27FC236}">
                <a16:creationId xmlns:a16="http://schemas.microsoft.com/office/drawing/2014/main" id="{3A2E64C3-CAF2-A0B7-D98E-C85B2FDB5D6C}"/>
              </a:ext>
            </a:extLst>
          </p:cNvPr>
          <p:cNvSpPr>
            <a:spLocks noChangeArrowheads="1"/>
          </p:cNvSpPr>
          <p:nvPr/>
        </p:nvSpPr>
        <p:spPr bwMode="auto">
          <a:xfrm>
            <a:off x="3078438" y="4628270"/>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8" name="AutoShape 13">
            <a:hlinkClick r:id="" action="ppaction://noaction" highlightClick="1"/>
            <a:extLst>
              <a:ext uri="{FF2B5EF4-FFF2-40B4-BE49-F238E27FC236}">
                <a16:creationId xmlns:a16="http://schemas.microsoft.com/office/drawing/2014/main" id="{E841FB34-EA4F-5830-2FA6-809664267793}"/>
              </a:ext>
            </a:extLst>
          </p:cNvPr>
          <p:cNvSpPr>
            <a:spLocks noChangeArrowheads="1"/>
          </p:cNvSpPr>
          <p:nvPr/>
        </p:nvSpPr>
        <p:spPr bwMode="auto">
          <a:xfrm>
            <a:off x="9265882" y="5391006"/>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
        <p:nvSpPr>
          <p:cNvPr id="10" name="AutoShape 13">
            <a:hlinkClick r:id="" action="ppaction://noaction" highlightClick="1"/>
            <a:extLst>
              <a:ext uri="{FF2B5EF4-FFF2-40B4-BE49-F238E27FC236}">
                <a16:creationId xmlns:a16="http://schemas.microsoft.com/office/drawing/2014/main" id="{B8CB715A-9C1E-44CE-DE44-AD8529CB6B0B}"/>
              </a:ext>
            </a:extLst>
          </p:cNvPr>
          <p:cNvSpPr>
            <a:spLocks noChangeArrowheads="1"/>
          </p:cNvSpPr>
          <p:nvPr/>
        </p:nvSpPr>
        <p:spPr bwMode="auto">
          <a:xfrm>
            <a:off x="6686093" y="5756764"/>
            <a:ext cx="248604" cy="238423"/>
          </a:xfrm>
          <a:prstGeom prst="actionButtonBlank">
            <a:avLst/>
          </a:prstGeom>
          <a:solidFill>
            <a:srgbClr val="65D965"/>
          </a:solidFill>
          <a:ln>
            <a:noFill/>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defRPr/>
            </a:pPr>
            <a:endParaRPr lang="vi-VN" altLang="en-US" sz="1800" kern="0">
              <a:solidFill>
                <a:sysClr val="windowText" lastClr="000000"/>
              </a:solidFill>
            </a:endParaRPr>
          </a:p>
        </p:txBody>
      </p:sp>
    </p:spTree>
    <p:extLst>
      <p:ext uri="{BB962C8B-B14F-4D97-AF65-F5344CB8AC3E}">
        <p14:creationId xmlns:p14="http://schemas.microsoft.com/office/powerpoint/2010/main" val="4904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 grpId="0" animBg="1"/>
      <p:bldP spid="3" grpId="0" animBg="1"/>
      <p:bldP spid="4" grpId="0" animBg="1"/>
      <p:bldP spid="5" grpId="0" animBg="1"/>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305602" y="480639"/>
            <a:ext cx="11580795" cy="848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endParaRPr lang="en-US" altLang="en-US" sz="2400">
              <a:cs typeface="Times New Roman" panose="02020603050405020304" pitchFamily="18" charset="0"/>
            </a:endParaRPr>
          </a:p>
          <a:p>
            <a:pPr algn="just" eaLnBrk="1" hangingPunct="1"/>
            <a:endParaRPr lang="en-US" altLang="en-US" sz="2400" dirty="0">
              <a:cs typeface="Times New Roman" panose="02020603050405020304" pitchFamily="18" charset="0"/>
            </a:endParaRPr>
          </a:p>
        </p:txBody>
      </p:sp>
      <p:sp>
        <p:nvSpPr>
          <p:cNvPr id="20" name="Rectangle 19"/>
          <p:cNvSpPr/>
          <p:nvPr/>
        </p:nvSpPr>
        <p:spPr>
          <a:xfrm>
            <a:off x="890665" y="99192"/>
            <a:ext cx="1041066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a:ln w="11430"/>
                <a:solidFill>
                  <a:srgbClr val="4D35FB"/>
                </a:solidFill>
                <a:latin typeface="HP001 4 hàng" panose="020B0603050302020204" pitchFamily="34" charset="0"/>
              </a:rPr>
              <a:t>Thứ</a:t>
            </a:r>
            <a:r>
              <a:rPr lang="en-US" sz="2400" b="1" spc="50" dirty="0">
                <a:ln w="11430"/>
                <a:solidFill>
                  <a:srgbClr val="4D35FB"/>
                </a:solidFill>
                <a:latin typeface="HP001 4 hàng" panose="020B0603050302020204" pitchFamily="34" charset="0"/>
              </a:rPr>
              <a:t> </a:t>
            </a:r>
            <a:r>
              <a:rPr lang="en-US" sz="2400" b="1" spc="50" dirty="0" err="1">
                <a:ln w="11430"/>
                <a:solidFill>
                  <a:srgbClr val="4D35FB"/>
                </a:solidFill>
                <a:latin typeface="HP001 4 hàng" panose="020B0603050302020204" pitchFamily="34" charset="0"/>
              </a:rPr>
              <a:t>năm</a:t>
            </a:r>
            <a:r>
              <a:rPr lang="en-US" sz="2400" b="1" spc="50" dirty="0">
                <a:ln w="11430"/>
                <a:solidFill>
                  <a:srgbClr val="4D35FB"/>
                </a:solidFill>
                <a:latin typeface="HP001 4 hàng" panose="020B0603050302020204" pitchFamily="34" charset="0"/>
              </a:rPr>
              <a:t> </a:t>
            </a:r>
            <a:r>
              <a:rPr lang="en-US" sz="2400" b="1" spc="50" dirty="0" err="1">
                <a:ln w="11430"/>
                <a:solidFill>
                  <a:srgbClr val="4D35FB"/>
                </a:solidFill>
                <a:latin typeface="HP001 4 hàng" panose="020B0603050302020204" pitchFamily="34" charset="0"/>
              </a:rPr>
              <a:t>ngày</a:t>
            </a:r>
            <a:r>
              <a:rPr lang="en-US" sz="2400" b="1" spc="50" dirty="0">
                <a:ln w="11430"/>
                <a:solidFill>
                  <a:srgbClr val="4D35FB"/>
                </a:solidFill>
                <a:latin typeface="HP001 4 hàng" panose="020B0603050302020204" pitchFamily="34" charset="0"/>
              </a:rPr>
              <a:t> 13 </a:t>
            </a:r>
            <a:r>
              <a:rPr lang="en-US" sz="2400" b="1" spc="50" dirty="0" err="1">
                <a:ln w="11430"/>
                <a:solidFill>
                  <a:srgbClr val="4D35FB"/>
                </a:solidFill>
                <a:latin typeface="HP001 4 hàng" panose="020B0603050302020204" pitchFamily="34" charset="0"/>
              </a:rPr>
              <a:t>tháng</a:t>
            </a:r>
            <a:r>
              <a:rPr lang="en-US" sz="2400" b="1" spc="50" dirty="0">
                <a:ln w="11430"/>
                <a:solidFill>
                  <a:srgbClr val="4D35FB"/>
                </a:solidFill>
                <a:latin typeface="HP001 4 hàng" panose="020B0603050302020204" pitchFamily="34" charset="0"/>
              </a:rPr>
              <a:t> 4 </a:t>
            </a:r>
            <a:r>
              <a:rPr lang="en-US" sz="2400" b="1" spc="50" dirty="0" err="1">
                <a:ln w="11430"/>
                <a:solidFill>
                  <a:srgbClr val="4D35FB"/>
                </a:solidFill>
                <a:latin typeface="HP001 4 hàng" panose="020B0603050302020204" pitchFamily="34" charset="0"/>
              </a:rPr>
              <a:t>năm</a:t>
            </a:r>
            <a:r>
              <a:rPr lang="en-US" sz="2400" b="1" spc="50" dirty="0">
                <a:ln w="11430"/>
                <a:solidFill>
                  <a:srgbClr val="4D35FB"/>
                </a:solidFill>
                <a:latin typeface="HP001 4 hàng" panose="020B0603050302020204" pitchFamily="34" charset="0"/>
              </a:rPr>
              <a:t> 2023</a:t>
            </a:r>
          </a:p>
        </p:txBody>
      </p:sp>
      <p:sp>
        <p:nvSpPr>
          <p:cNvPr id="9" name="Cloud 8">
            <a:extLst>
              <a:ext uri="{FF2B5EF4-FFF2-40B4-BE49-F238E27FC236}">
                <a16:creationId xmlns:a16="http://schemas.microsoft.com/office/drawing/2014/main" id="{1D8AB5EC-A868-ABD8-EAD9-35AA2248DC2B}"/>
              </a:ext>
            </a:extLst>
          </p:cNvPr>
          <p:cNvSpPr/>
          <p:nvPr/>
        </p:nvSpPr>
        <p:spPr>
          <a:xfrm>
            <a:off x="1143000" y="980365"/>
            <a:ext cx="8802857" cy="1858697"/>
          </a:xfrm>
          <a:prstGeom prst="cloud">
            <a:avLst/>
          </a:prstGeom>
          <a:solidFill>
            <a:srgbClr val="66FF3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Lấy ví </a:t>
            </a:r>
            <a:r>
              <a:rPr kumimoji="0" lang="en-US" sz="32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dụ</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về </a:t>
            </a:r>
            <a:r>
              <a:rPr kumimoji="0" lang="en-US" sz="32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dấu</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phẩy có tác</a:t>
            </a:r>
            <a:r>
              <a:rPr kumimoji="0" lang="en-US" sz="3200" b="1"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dụng </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trong các</a:t>
            </a:r>
            <a:r>
              <a:rPr kumimoji="0" lang="en-US" sz="3200" b="1"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trường hợp sau:</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 Box 4">
            <a:extLst>
              <a:ext uri="{FF2B5EF4-FFF2-40B4-BE49-F238E27FC236}">
                <a16:creationId xmlns:a16="http://schemas.microsoft.com/office/drawing/2014/main" id="{0B33800A-6328-602C-86D3-118663B44111}"/>
              </a:ext>
            </a:extLst>
          </p:cNvPr>
          <p:cNvSpPr txBox="1">
            <a:spLocks noChangeArrowheads="1"/>
          </p:cNvSpPr>
          <p:nvPr/>
        </p:nvSpPr>
        <p:spPr bwMode="auto">
          <a:xfrm>
            <a:off x="1143000" y="2839062"/>
            <a:ext cx="9986250" cy="3539430"/>
          </a:xfrm>
          <a:prstGeom prst="rect">
            <a:avLst/>
          </a:prstGeom>
          <a:noFill/>
          <a:ln w="9525">
            <a:noFill/>
            <a:miter lim="800000"/>
            <a:headEnd/>
            <a:tailEnd/>
          </a:ln>
        </p:spPr>
        <p:txBody>
          <a:bodyPr wrap="square" lIns="91440" tIns="45720" rIns="91440" bIns="45720">
            <a:spAutoFit/>
          </a:bodyPr>
          <a:lstStyle/>
          <a:p>
            <a:pPr algn="ctr"/>
            <a:endParaRPr lang="en-US" sz="3200" b="1" i="1" u="sng"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3200" b="1">
                <a:solidFill>
                  <a:srgbClr val="0000FF"/>
                </a:solidFill>
                <a:latin typeface="Times New Roman" panose="02020603050405020304" pitchFamily="18" charset="0"/>
                <a:cs typeface="Times New Roman" panose="02020603050405020304" pitchFamily="18" charset="0"/>
              </a:rPr>
              <a:t>    1. </a:t>
            </a:r>
            <a:r>
              <a:rPr lang="en-US" sz="3200" b="1" dirty="0">
                <a:solidFill>
                  <a:srgbClr val="0000FF"/>
                </a:solidFill>
                <a:latin typeface="Times New Roman" panose="02020603050405020304" pitchFamily="18" charset="0"/>
                <a:cs typeface="Times New Roman" panose="02020603050405020304" pitchFamily="18" charset="0"/>
              </a:rPr>
              <a:t>Ng</a:t>
            </a:r>
            <a:r>
              <a:rPr lang="vi-VN" sz="3200" b="1" dirty="0">
                <a:solidFill>
                  <a:srgbClr val="0000FF"/>
                </a:solidFill>
                <a:latin typeface="Times New Roman" panose="02020603050405020304" pitchFamily="18" charset="0"/>
                <a:cs typeface="Times New Roman" panose="02020603050405020304" pitchFamily="18" charset="0"/>
              </a:rPr>
              <a:t>ă</a:t>
            </a:r>
            <a:r>
              <a:rPr lang="en-US" sz="3200" b="1" dirty="0">
                <a:solidFill>
                  <a:srgbClr val="0000FF"/>
                </a:solidFill>
                <a:latin typeface="Times New Roman" panose="02020603050405020304" pitchFamily="18" charset="0"/>
                <a:cs typeface="Times New Roman" panose="02020603050405020304" pitchFamily="18" charset="0"/>
              </a:rPr>
              <a:t>n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cùng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vụ</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3200" b="1">
                <a:solidFill>
                  <a:srgbClr val="0000FF"/>
                </a:solidFill>
                <a:latin typeface="Times New Roman" panose="02020603050405020304" pitchFamily="18" charset="0"/>
                <a:cs typeface="Times New Roman" panose="02020603050405020304" pitchFamily="18" charset="0"/>
              </a:rPr>
              <a:t>    2. </a:t>
            </a:r>
            <a:r>
              <a:rPr lang="en-US" sz="3200" b="1" dirty="0">
                <a:solidFill>
                  <a:srgbClr val="0000FF"/>
                </a:solidFill>
                <a:latin typeface="Times New Roman" panose="02020603050405020304" pitchFamily="18" charset="0"/>
                <a:cs typeface="Times New Roman" panose="02020603050405020304" pitchFamily="18" charset="0"/>
              </a:rPr>
              <a:t>Ng</a:t>
            </a:r>
            <a:r>
              <a:rPr lang="vi-VN" sz="3200" b="1" dirty="0">
                <a:solidFill>
                  <a:srgbClr val="0000FF"/>
                </a:solidFill>
                <a:latin typeface="Times New Roman" panose="02020603050405020304" pitchFamily="18" charset="0"/>
                <a:cs typeface="Times New Roman" panose="02020603050405020304" pitchFamily="18" charset="0"/>
              </a:rPr>
              <a:t>ă</a:t>
            </a:r>
            <a:r>
              <a:rPr lang="en-US" sz="3200" b="1" dirty="0">
                <a:solidFill>
                  <a:srgbClr val="0000FF"/>
                </a:solidFill>
                <a:latin typeface="Times New Roman" panose="02020603050405020304" pitchFamily="18" charset="0"/>
                <a:cs typeface="Times New Roman" panose="02020603050405020304" pitchFamily="18" charset="0"/>
              </a:rPr>
              <a:t>n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chủ</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vị</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3200" b="1">
                <a:solidFill>
                  <a:srgbClr val="0000FF"/>
                </a:solidFill>
                <a:latin typeface="Times New Roman" panose="02020603050405020304" pitchFamily="18" charset="0"/>
                <a:cs typeface="Times New Roman" panose="02020603050405020304" pitchFamily="18" charset="0"/>
              </a:rPr>
              <a:t>    3. </a:t>
            </a:r>
            <a:r>
              <a:rPr lang="en-US" sz="3200" b="1" dirty="0">
                <a:solidFill>
                  <a:srgbClr val="0000FF"/>
                </a:solidFill>
                <a:latin typeface="Times New Roman" panose="02020603050405020304" pitchFamily="18" charset="0"/>
                <a:cs typeface="Times New Roman" panose="02020603050405020304" pitchFamily="18" charset="0"/>
              </a:rPr>
              <a:t>Ng</a:t>
            </a:r>
            <a:r>
              <a:rPr lang="vi-VN" sz="3200" b="1" dirty="0">
                <a:solidFill>
                  <a:srgbClr val="0000FF"/>
                </a:solidFill>
                <a:latin typeface="Times New Roman" panose="02020603050405020304" pitchFamily="18" charset="0"/>
                <a:cs typeface="Times New Roman" panose="02020603050405020304" pitchFamily="18" charset="0"/>
              </a:rPr>
              <a:t>ă</a:t>
            </a:r>
            <a:r>
              <a:rPr lang="en-US" sz="3200" b="1" dirty="0">
                <a:solidFill>
                  <a:srgbClr val="0000FF"/>
                </a:solidFill>
                <a:latin typeface="Times New Roman" panose="02020603050405020304" pitchFamily="18" charset="0"/>
                <a:cs typeface="Times New Roman" panose="02020603050405020304" pitchFamily="18" charset="0"/>
              </a:rPr>
              <a:t>n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ghép</a:t>
            </a:r>
            <a:r>
              <a:rPr lang="en-US" sz="3200" b="1" dirty="0">
                <a:solidFill>
                  <a:srgbClr val="0000FF"/>
                </a:solidFill>
                <a:latin typeface="Times New Roman" panose="02020603050405020304" pitchFamily="18" charset="0"/>
                <a:cs typeface="Times New Roman" panose="02020603050405020304" pitchFamily="18" charset="0"/>
              </a:rPr>
              <a:t>.</a:t>
            </a:r>
          </a:p>
          <a:p>
            <a:pPr>
              <a:spcBef>
                <a:spcPct val="50000"/>
              </a:spcBef>
            </a:pP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0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574705" y="452063"/>
            <a:ext cx="11180559" cy="2079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3200" b="1" kern="1000" dirty="0">
                <a:ea typeface="Times New Roman" panose="02020603050405020304" pitchFamily="18" charset="0"/>
                <a:cs typeface="Times New Roman" panose="02020603050405020304" pitchFamily="18" charset="0"/>
              </a:rPr>
              <a:t>2. </a:t>
            </a:r>
            <a:r>
              <a:rPr lang="en-US" altLang="en-US" sz="3200" b="1" dirty="0" err="1">
                <a:cs typeface="Times New Roman" panose="02020603050405020304" pitchFamily="18" charset="0"/>
              </a:rPr>
              <a:t>Có</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thể</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điền</a:t>
            </a:r>
            <a:r>
              <a:rPr lang="en-US" altLang="en-US" sz="3200" b="1" dirty="0">
                <a:cs typeface="Times New Roman" panose="02020603050405020304" pitchFamily="18" charset="0"/>
              </a:rPr>
              <a:t> </a:t>
            </a:r>
            <a:r>
              <a:rPr lang="en-US" altLang="en-US" sz="3200" b="1" i="1" dirty="0" err="1">
                <a:cs typeface="Times New Roman" panose="02020603050405020304" pitchFamily="18" charset="0"/>
              </a:rPr>
              <a:t>dấu</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chấm</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hoặc</a:t>
            </a:r>
            <a:r>
              <a:rPr lang="en-US" altLang="en-US" sz="3200" b="1" dirty="0">
                <a:cs typeface="Times New Roman" panose="02020603050405020304" pitchFamily="18" charset="0"/>
              </a:rPr>
              <a:t> </a:t>
            </a:r>
            <a:r>
              <a:rPr lang="en-US" altLang="en-US" sz="3200" b="1" i="1" dirty="0" err="1">
                <a:cs typeface="Times New Roman" panose="02020603050405020304" pitchFamily="18" charset="0"/>
              </a:rPr>
              <a:t>dấu</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phẩy</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vào</a:t>
            </a:r>
            <a:r>
              <a:rPr lang="en-US" altLang="en-US" sz="3200" b="1" dirty="0">
                <a:cs typeface="Times New Roman" panose="02020603050405020304" pitchFamily="18" charset="0"/>
              </a:rPr>
              <a:t> ô </a:t>
            </a:r>
            <a:r>
              <a:rPr lang="en-US" altLang="en-US" sz="3200" b="1" dirty="0" err="1">
                <a:cs typeface="Times New Roman" panose="02020603050405020304" pitchFamily="18" charset="0"/>
              </a:rPr>
              <a:t>trống</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nào</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trong</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mẩu</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chuyện</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sau</a:t>
            </a:r>
            <a:r>
              <a:rPr lang="en-US" altLang="en-US" sz="3200" b="1" dirty="0">
                <a:cs typeface="Times New Roman" panose="02020603050405020304" pitchFamily="18" charset="0"/>
              </a:rPr>
              <a:t> ? </a:t>
            </a:r>
            <a:r>
              <a:rPr lang="en-US" altLang="en-US" sz="3200" b="1" dirty="0" err="1">
                <a:cs typeface="Times New Roman" panose="02020603050405020304" pitchFamily="18" charset="0"/>
              </a:rPr>
              <a:t>Viết</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lại</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các</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chữ</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đầu</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câu</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cho</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đúng</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quy</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tắc</a:t>
            </a:r>
            <a:r>
              <a:rPr lang="en-US" altLang="en-US" sz="3200" b="1" dirty="0">
                <a:cs typeface="Times New Roman" panose="02020603050405020304" pitchFamily="18" charset="0"/>
              </a:rPr>
              <a:t>.</a:t>
            </a:r>
          </a:p>
          <a:p>
            <a:pPr algn="ctr" eaLnBrk="1" hangingPunct="1"/>
            <a:endParaRPr lang="en-US" altLang="en-US" sz="3200" b="1" i="1" dirty="0">
              <a:solidFill>
                <a:srgbClr val="0033CC"/>
              </a:solidFill>
              <a:cs typeface="Times New Roman" panose="02020603050405020304" pitchFamily="18" charset="0"/>
            </a:endParaRPr>
          </a:p>
          <a:p>
            <a:pPr algn="ctr" eaLnBrk="1" hangingPunct="1"/>
            <a:endParaRPr lang="en-US" altLang="en-US" sz="3200" dirty="0">
              <a:cs typeface="Times New Roman" panose="02020603050405020304" pitchFamily="18" charset="0"/>
            </a:endParaRPr>
          </a:p>
        </p:txBody>
      </p:sp>
      <p:sp>
        <p:nvSpPr>
          <p:cNvPr id="20" name="Cloud 19"/>
          <p:cNvSpPr/>
          <p:nvPr/>
        </p:nvSpPr>
        <p:spPr>
          <a:xfrm>
            <a:off x="1933324" y="2235005"/>
            <a:ext cx="7928745" cy="2091064"/>
          </a:xfrm>
          <a:prstGeom prst="cloud">
            <a:avLst/>
          </a:prstGeom>
          <a:solidFill>
            <a:srgbClr val="F6FCA2"/>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3200" b="1" i="1">
                <a:solidFill>
                  <a:schemeClr val="tx1">
                    <a:lumMod val="95000"/>
                    <a:lumOff val="5000"/>
                  </a:schemeClr>
                </a:solidFill>
                <a:latin typeface="Times New Roman" pitchFamily="18" charset="0"/>
                <a:cs typeface="Times New Roman" pitchFamily="18" charset="0"/>
              </a:rPr>
              <a:t>Thảo luận nhóm 4.</a:t>
            </a:r>
          </a:p>
          <a:p>
            <a:pPr algn="ctr">
              <a:defRPr/>
            </a:pPr>
            <a:r>
              <a:rPr lang="en-US" sz="3200" b="1" i="1">
                <a:solidFill>
                  <a:schemeClr val="tx1">
                    <a:lumMod val="95000"/>
                    <a:lumOff val="5000"/>
                  </a:schemeClr>
                </a:solidFill>
                <a:latin typeface="Times New Roman" pitchFamily="18" charset="0"/>
                <a:cs typeface="Times New Roman" pitchFamily="18" charset="0"/>
              </a:rPr>
              <a:t>Thời gian: 5 phút.</a:t>
            </a:r>
            <a:endParaRPr lang="en-US" sz="3200" b="1" i="1" dirty="0">
              <a:solidFill>
                <a:schemeClr val="tx1">
                  <a:lumMod val="95000"/>
                  <a:lumOff val="5000"/>
                </a:schemeClr>
              </a:solidFill>
              <a:latin typeface="Times New Roman" pitchFamily="18" charset="0"/>
              <a:cs typeface="Times New Roman" pitchFamily="18" charset="0"/>
            </a:endParaRPr>
          </a:p>
        </p:txBody>
      </p:sp>
      <p:sp>
        <p:nvSpPr>
          <p:cNvPr id="21" name="Rectangle 20"/>
          <p:cNvSpPr/>
          <p:nvPr/>
        </p:nvSpPr>
        <p:spPr>
          <a:xfrm>
            <a:off x="919241" y="113480"/>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6838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xit" presetSubtype="0" accel="100000" fill="hold" grpId="1" nodeType="clickEffect">
                                  <p:stCondLst>
                                    <p:cond delay="0"/>
                                  </p:stCondLst>
                                  <p:childTnLst>
                                    <p:anim calcmode="lin" valueType="num">
                                      <p:cBhvr>
                                        <p:cTn id="17" dur="500"/>
                                        <p:tgtEl>
                                          <p:spTgt spid="20"/>
                                        </p:tgtEl>
                                        <p:attrNameLst>
                                          <p:attrName>ppt_w</p:attrName>
                                        </p:attrNameLst>
                                      </p:cBhvr>
                                      <p:tavLst>
                                        <p:tav tm="0">
                                          <p:val>
                                            <p:strVal val="ppt_w"/>
                                          </p:val>
                                        </p:tav>
                                        <p:tav tm="100000">
                                          <p:val>
                                            <p:fltVal val="0"/>
                                          </p:val>
                                        </p:tav>
                                      </p:tavLst>
                                    </p:anim>
                                    <p:anim calcmode="lin" valueType="num">
                                      <p:cBhvr>
                                        <p:cTn id="18" dur="500"/>
                                        <p:tgtEl>
                                          <p:spTgt spid="20"/>
                                        </p:tgtEl>
                                        <p:attrNameLst>
                                          <p:attrName>ppt_h</p:attrName>
                                        </p:attrNameLst>
                                      </p:cBhvr>
                                      <p:tavLst>
                                        <p:tav tm="0">
                                          <p:val>
                                            <p:strVal val="ppt_h"/>
                                          </p:val>
                                        </p:tav>
                                        <p:tav tm="100000">
                                          <p:val>
                                            <p:fltVal val="0"/>
                                          </p:val>
                                        </p:tav>
                                      </p:tavLst>
                                    </p:anim>
                                    <p:anim calcmode="lin" valueType="num">
                                      <p:cBhvr>
                                        <p:cTn id="19" dur="500"/>
                                        <p:tgtEl>
                                          <p:spTgt spid="20"/>
                                        </p:tgtEl>
                                        <p:attrNameLst>
                                          <p:attrName>style.rotation</p:attrName>
                                        </p:attrNameLst>
                                      </p:cBhvr>
                                      <p:tavLst>
                                        <p:tav tm="0">
                                          <p:val>
                                            <p:fltVal val="0"/>
                                          </p:val>
                                        </p:tav>
                                        <p:tav tm="100000">
                                          <p:val>
                                            <p:fltVal val="36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522459" y="607460"/>
            <a:ext cx="11322538" cy="67580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en-US" sz="2400" b="1" kern="1000">
                <a:ea typeface="Times New Roman" panose="02020603050405020304" pitchFamily="18" charset="0"/>
                <a:cs typeface="Times New Roman" panose="02020603050405020304" pitchFamily="18" charset="0"/>
              </a:rPr>
              <a:t>2. </a:t>
            </a:r>
            <a:r>
              <a:rPr lang="en-US" altLang="en-US" sz="2400" b="1">
                <a:cs typeface="Times New Roman" panose="02020603050405020304" pitchFamily="18" charset="0"/>
              </a:rPr>
              <a:t>Có thể điền </a:t>
            </a:r>
            <a:r>
              <a:rPr lang="en-US" altLang="en-US" sz="2400" b="1" i="1">
                <a:cs typeface="Times New Roman" panose="02020603050405020304" pitchFamily="18" charset="0"/>
              </a:rPr>
              <a:t>dấu chấm</a:t>
            </a:r>
            <a:r>
              <a:rPr lang="en-US" altLang="en-US" sz="2400" b="1">
                <a:cs typeface="Times New Roman" panose="02020603050405020304" pitchFamily="18" charset="0"/>
              </a:rPr>
              <a:t> hoặc </a:t>
            </a:r>
            <a:r>
              <a:rPr lang="en-US" altLang="en-US" sz="2400" b="1" i="1">
                <a:cs typeface="Times New Roman" panose="02020603050405020304" pitchFamily="18" charset="0"/>
              </a:rPr>
              <a:t>dấu phẩy</a:t>
            </a:r>
            <a:r>
              <a:rPr lang="en-US" altLang="en-US" sz="2400" b="1">
                <a:cs typeface="Times New Roman" panose="02020603050405020304" pitchFamily="18" charset="0"/>
              </a:rPr>
              <a:t> vào ô trống nào trong mẩu chuyện sau ? Viết lại các chữ đầu câu cho đúng quy tắc.</a:t>
            </a:r>
            <a:endParaRPr lang="en-US" altLang="en-US" sz="2400" b="1" i="1">
              <a:solidFill>
                <a:srgbClr val="0033CC"/>
              </a:solidFill>
              <a:cs typeface="Times New Roman" panose="02020603050405020304" pitchFamily="18" charset="0"/>
            </a:endParaRPr>
          </a:p>
          <a:p>
            <a:pPr algn="ctr" eaLnBrk="1" hangingPunct="1"/>
            <a:r>
              <a:rPr lang="en-US" altLang="en-US" sz="2400" b="1" i="1">
                <a:solidFill>
                  <a:srgbClr val="0033CC"/>
                </a:solidFill>
                <a:cs typeface="Times New Roman" panose="02020603050405020304" pitchFamily="18" charset="0"/>
              </a:rPr>
              <a:t>Truyện kể về bình minh</a:t>
            </a:r>
          </a:p>
          <a:p>
            <a:pPr algn="just" eaLnBrk="1" hangingPunct="1"/>
            <a:r>
              <a:rPr lang="en-US" altLang="en-US" sz="2400">
                <a:cs typeface="Times New Roman" panose="02020603050405020304" pitchFamily="18" charset="0"/>
              </a:rPr>
              <a:t>    </a:t>
            </a:r>
            <a:r>
              <a:rPr lang="vi-VN" altLang="en-US" sz="2400">
                <a:cs typeface="Times New Roman" panose="02020603050405020304" pitchFamily="18" charset="0"/>
              </a:rPr>
              <a:t>Câu chuyện này xảy ra ở một sân trường dành cho trẻ khiếm thị. Sáng hôm ấy</a:t>
            </a:r>
            <a:r>
              <a:rPr lang="en-US" altLang="en-US" sz="2400" b="1">
                <a:solidFill>
                  <a:srgbClr val="FF0000"/>
                </a:solidFill>
                <a:cs typeface="Times New Roman" panose="02020603050405020304" pitchFamily="18" charset="0"/>
              </a:rPr>
              <a:t>,</a:t>
            </a:r>
            <a:r>
              <a:rPr lang="en-US" altLang="en-US" sz="2400">
                <a:cs typeface="Times New Roman" panose="02020603050405020304" pitchFamily="18" charset="0"/>
              </a:rPr>
              <a:t> </a:t>
            </a:r>
            <a:r>
              <a:rPr lang="vi-VN" altLang="en-US" sz="2400">
                <a:cs typeface="Times New Roman" panose="02020603050405020304" pitchFamily="18" charset="0"/>
              </a:rPr>
              <a:t>có một cậu bé mù dậy rất sớm, đi ra vườn</a:t>
            </a:r>
            <a:r>
              <a:rPr lang="en-US" altLang="en-US" sz="2400" b="1">
                <a:solidFill>
                  <a:srgbClr val="FF0000"/>
                </a:solidFill>
                <a:cs typeface="Times New Roman" panose="02020603050405020304" pitchFamily="18" charset="0"/>
              </a:rPr>
              <a:t>. C</a:t>
            </a:r>
            <a:r>
              <a:rPr lang="en-US" altLang="en-US" sz="2400">
                <a:cs typeface="Times New Roman" panose="02020603050405020304" pitchFamily="18" charset="0"/>
              </a:rPr>
              <a:t>ậu bé thích nghe điệu nhạc của buổi sớm mùa xuân.</a:t>
            </a:r>
          </a:p>
          <a:p>
            <a:pPr algn="just" eaLnBrk="1" hangingPunct="1"/>
            <a:r>
              <a:rPr lang="en-US" altLang="en-US" sz="2400">
                <a:cs typeface="Times New Roman" panose="02020603050405020304" pitchFamily="18" charset="0"/>
              </a:rPr>
              <a:t>   </a:t>
            </a:r>
            <a:r>
              <a:rPr lang="vi-VN" altLang="en-US" sz="2400">
                <a:cs typeface="Times New Roman" panose="02020603050405020304" pitchFamily="18" charset="0"/>
              </a:rPr>
              <a:t>Có một thầy giáo cũng dậy sớm</a:t>
            </a:r>
            <a:r>
              <a:rPr lang="en-US" altLang="en-US" sz="2400" b="1">
                <a:solidFill>
                  <a:srgbClr val="FF0000"/>
                </a:solidFill>
                <a:cs typeface="Times New Roman" panose="02020603050405020304" pitchFamily="18" charset="0"/>
              </a:rPr>
              <a:t>,</a:t>
            </a:r>
            <a:r>
              <a:rPr lang="en-US" altLang="en-US" sz="2400">
                <a:cs typeface="Times New Roman" panose="02020603050405020304" pitchFamily="18" charset="0"/>
              </a:rPr>
              <a:t> </a:t>
            </a:r>
            <a:r>
              <a:rPr lang="vi-VN" altLang="en-US" sz="2400">
                <a:cs typeface="Times New Roman" panose="02020603050405020304" pitchFamily="18" charset="0"/>
              </a:rPr>
              <a:t>đi ra vườn theo cậu bé mù. Thầy đến gần cậu bé</a:t>
            </a:r>
            <a:r>
              <a:rPr lang="en-US" altLang="en-US" sz="2400" b="1">
                <a:solidFill>
                  <a:srgbClr val="FF0000"/>
                </a:solidFill>
                <a:cs typeface="Times New Roman" panose="02020603050405020304" pitchFamily="18" charset="0"/>
              </a:rPr>
              <a:t>,</a:t>
            </a:r>
            <a:r>
              <a:rPr lang="vi-VN" altLang="en-US" sz="2400">
                <a:cs typeface="Times New Roman" panose="02020603050405020304" pitchFamily="18" charset="0"/>
              </a:rPr>
              <a:t> </a:t>
            </a:r>
            <a:r>
              <a:rPr lang="en-US" altLang="en-US" sz="2400">
                <a:cs typeface="Times New Roman" panose="02020603050405020304" pitchFamily="18" charset="0"/>
              </a:rPr>
              <a:t>khẽ chạm vào vai cậu</a:t>
            </a:r>
            <a:r>
              <a:rPr lang="en-US" altLang="en-US" sz="2400" b="1">
                <a:solidFill>
                  <a:srgbClr val="FF0000"/>
                </a:solidFill>
                <a:cs typeface="Times New Roman" panose="02020603050405020304" pitchFamily="18" charset="0"/>
              </a:rPr>
              <a:t>, </a:t>
            </a:r>
            <a:r>
              <a:rPr lang="en-US" altLang="en-US" sz="2400">
                <a:cs typeface="Times New Roman" panose="02020603050405020304" pitchFamily="18" charset="0"/>
              </a:rPr>
              <a:t>hỏi:</a:t>
            </a:r>
          </a:p>
          <a:p>
            <a:pPr algn="just" eaLnBrk="1" hangingPunct="1"/>
            <a:r>
              <a:rPr lang="en-US" altLang="en-US" sz="2400">
                <a:cs typeface="Times New Roman" panose="02020603050405020304" pitchFamily="18" charset="0"/>
              </a:rPr>
              <a:t>   - Em có thích bình minh không ?</a:t>
            </a:r>
          </a:p>
          <a:p>
            <a:pPr algn="just" eaLnBrk="1" hangingPunct="1"/>
            <a:r>
              <a:rPr lang="en-US" altLang="en-US" sz="2400">
                <a:cs typeface="Times New Roman" panose="02020603050405020304" pitchFamily="18" charset="0"/>
              </a:rPr>
              <a:t>   - Bình minh nó thế nào ạ ?</a:t>
            </a:r>
          </a:p>
          <a:p>
            <a:pPr indent="361950" algn="just" defTabSz="970173" eaLnBrk="1" hangingPunct="1"/>
            <a:r>
              <a:rPr lang="vi-VN" altLang="en-US" sz="2400">
                <a:solidFill>
                  <a:prstClr val="black"/>
                </a:solidFill>
                <a:cs typeface="Times New Roman" panose="02020603050405020304" pitchFamily="18" charset="0"/>
              </a:rPr>
              <a:t>- Bình minh giống như một cánh hoa mào gà. Bình minh giống như một cây đào trổ</a:t>
            </a:r>
            <a:r>
              <a:rPr lang="en-US" altLang="en-US" sz="2400">
                <a:solidFill>
                  <a:prstClr val="black"/>
                </a:solidFill>
                <a:cs typeface="Times New Roman" panose="02020603050405020304" pitchFamily="18" charset="0"/>
              </a:rPr>
              <a:t> hoa - Thầy giải thích.</a:t>
            </a:r>
          </a:p>
          <a:p>
            <a:pPr algn="just" defTabSz="970173" eaLnBrk="1" hangingPunct="1"/>
            <a:r>
              <a:rPr lang="en-US" altLang="en-US" sz="2400">
                <a:solidFill>
                  <a:prstClr val="black"/>
                </a:solidFill>
                <a:cs typeface="Times New Roman" panose="02020603050405020304" pitchFamily="18" charset="0"/>
              </a:rPr>
              <a:t>   </a:t>
            </a:r>
            <a:r>
              <a:rPr lang="vi-VN" altLang="en-US" sz="2400">
                <a:solidFill>
                  <a:prstClr val="black"/>
                </a:solidFill>
                <a:cs typeface="Times New Roman" panose="02020603050405020304" pitchFamily="18" charset="0"/>
              </a:rPr>
              <a:t>Môi cậu bé run run</a:t>
            </a:r>
            <a:r>
              <a:rPr lang="en-US" altLang="en-US" sz="2400" b="1">
                <a:solidFill>
                  <a:srgbClr val="FF0000"/>
                </a:solidFill>
                <a:cs typeface="Times New Roman" panose="02020603050405020304" pitchFamily="18" charset="0"/>
              </a:rPr>
              <a:t>,</a:t>
            </a:r>
            <a:r>
              <a:rPr lang="en-US" altLang="en-US" sz="2400">
                <a:solidFill>
                  <a:prstClr val="black"/>
                </a:solidFill>
                <a:cs typeface="Times New Roman" panose="02020603050405020304" pitchFamily="18" charset="0"/>
              </a:rPr>
              <a:t> </a:t>
            </a:r>
            <a:r>
              <a:rPr lang="vi-VN" altLang="en-US" sz="2400">
                <a:solidFill>
                  <a:prstClr val="black"/>
                </a:solidFill>
                <a:cs typeface="Times New Roman" panose="02020603050405020304" pitchFamily="18" charset="0"/>
              </a:rPr>
              <a:t>đau đớn. Cậu nói:</a:t>
            </a:r>
          </a:p>
          <a:p>
            <a:pPr algn="just" defTabSz="970173" eaLnBrk="1" hangingPunct="1"/>
            <a:r>
              <a:rPr lang="en-US" altLang="en-US" sz="2400">
                <a:solidFill>
                  <a:prstClr val="black"/>
                </a:solidFill>
                <a:cs typeface="Times New Roman" panose="02020603050405020304" pitchFamily="18" charset="0"/>
              </a:rPr>
              <a:t>   </a:t>
            </a:r>
            <a:r>
              <a:rPr lang="vi-VN" altLang="en-US" sz="2400">
                <a:solidFill>
                  <a:prstClr val="black"/>
                </a:solidFill>
                <a:cs typeface="Times New Roman" panose="02020603050405020304" pitchFamily="18" charset="0"/>
              </a:rPr>
              <a:t>- Thưa thầy, em chưa được thấy cánh hoa mào gà</a:t>
            </a:r>
            <a:r>
              <a:rPr lang="en-US" altLang="en-US" sz="2400" b="1">
                <a:solidFill>
                  <a:srgbClr val="FF0000"/>
                </a:solidFill>
                <a:cs typeface="Times New Roman" panose="02020603050405020304" pitchFamily="18" charset="0"/>
              </a:rPr>
              <a:t>, </a:t>
            </a:r>
            <a:r>
              <a:rPr lang="vi-VN" altLang="en-US" sz="2400">
                <a:solidFill>
                  <a:prstClr val="black"/>
                </a:solidFill>
                <a:cs typeface="Times New Roman" panose="02020603050405020304" pitchFamily="18" charset="0"/>
              </a:rPr>
              <a:t>cũng chưa được thấy cây đào ra hoa.</a:t>
            </a:r>
          </a:p>
          <a:p>
            <a:pPr algn="just" defTabSz="970173" eaLnBrk="1" hangingPunct="1"/>
            <a:r>
              <a:rPr lang="en-US" altLang="en-US" sz="2400">
                <a:solidFill>
                  <a:prstClr val="black"/>
                </a:solidFill>
                <a:cs typeface="Times New Roman" pitchFamily="18" charset="0"/>
              </a:rPr>
              <a:t>   - Em tha lỗi cho thầy - Thầy giáo thì thầm. Bằng một giọng nhẹ nhàng</a:t>
            </a:r>
            <a:r>
              <a:rPr lang="en-US" altLang="en-US" sz="2400" b="1">
                <a:solidFill>
                  <a:srgbClr val="FF0000"/>
                </a:solidFill>
                <a:cs typeface="Times New Roman" pitchFamily="18" charset="0"/>
              </a:rPr>
              <a:t>,</a:t>
            </a:r>
            <a:r>
              <a:rPr lang="en-US" altLang="en-US" sz="2400">
                <a:solidFill>
                  <a:prstClr val="black"/>
                </a:solidFill>
                <a:cs typeface="Times New Roman" pitchFamily="18" charset="0"/>
              </a:rPr>
              <a:t> thầy bảo:</a:t>
            </a:r>
          </a:p>
          <a:p>
            <a:pPr algn="just" defTabSz="970173" eaLnBrk="1" hangingPunct="1"/>
            <a:r>
              <a:rPr lang="en-US" altLang="en-US" sz="2400">
                <a:solidFill>
                  <a:prstClr val="black"/>
                </a:solidFill>
                <a:cs typeface="Times New Roman" pitchFamily="18" charset="0"/>
              </a:rPr>
              <a:t>   </a:t>
            </a:r>
            <a:r>
              <a:rPr lang="vi-VN" altLang="en-US" sz="2400">
                <a:solidFill>
                  <a:prstClr val="black"/>
                </a:solidFill>
                <a:cs typeface="Times New Roman" panose="02020603050405020304" pitchFamily="18" charset="0"/>
              </a:rPr>
              <a:t>- Bình minh giống như một nụ hôn của người mẹ</a:t>
            </a:r>
            <a:r>
              <a:rPr lang="en-US" altLang="en-US" sz="2400" b="1">
                <a:solidFill>
                  <a:srgbClr val="FF0000"/>
                </a:solidFill>
                <a:cs typeface="Times New Roman" panose="02020603050405020304" pitchFamily="18" charset="0"/>
              </a:rPr>
              <a:t>,</a:t>
            </a:r>
            <a:r>
              <a:rPr lang="en-US" altLang="en-US" sz="2400">
                <a:solidFill>
                  <a:prstClr val="black"/>
                </a:solidFill>
                <a:cs typeface="Times New Roman" panose="02020603050405020304" pitchFamily="18" charset="0"/>
              </a:rPr>
              <a:t> </a:t>
            </a:r>
            <a:r>
              <a:rPr lang="vi-VN" altLang="en-US" sz="2400">
                <a:solidFill>
                  <a:prstClr val="black"/>
                </a:solidFill>
                <a:cs typeface="Times New Roman" panose="02020603050405020304" pitchFamily="18" charset="0"/>
              </a:rPr>
              <a:t>giống như làn da của mẹ chạm </a:t>
            </a:r>
            <a:r>
              <a:rPr lang="en-US" altLang="en-US" sz="2400">
                <a:solidFill>
                  <a:prstClr val="black"/>
                </a:solidFill>
                <a:cs typeface="Times New Roman" pitchFamily="18" charset="0"/>
              </a:rPr>
              <a:t>vào ta. </a:t>
            </a:r>
          </a:p>
          <a:p>
            <a:pPr algn="just" defTabSz="970173" eaLnBrk="1" hangingPunct="1"/>
            <a:r>
              <a:rPr lang="en-US" altLang="en-US" sz="2400">
                <a:solidFill>
                  <a:prstClr val="black"/>
                </a:solidFill>
                <a:cs typeface="Times New Roman" pitchFamily="18" charset="0"/>
              </a:rPr>
              <a:t>   - Bây giờ thì em biết bình minh là thế nào rồi - Cậu bé mù nói.</a:t>
            </a:r>
          </a:p>
          <a:p>
            <a:pPr algn="ctr" defTabSz="970173" eaLnBrk="1" hangingPunct="1"/>
            <a:r>
              <a:rPr lang="en-US" altLang="en-US" sz="2400" i="1">
                <a:solidFill>
                  <a:prstClr val="black"/>
                </a:solidFill>
                <a:cs typeface="Times New Roman" pitchFamily="18" charset="0"/>
              </a:rPr>
              <a:t>                                                Truyện kể </a:t>
            </a:r>
            <a:r>
              <a:rPr lang="en-US" altLang="en-US" sz="2400">
                <a:solidFill>
                  <a:prstClr val="black"/>
                </a:solidFill>
                <a:cs typeface="Times New Roman" pitchFamily="18" charset="0"/>
              </a:rPr>
              <a:t>NGA</a:t>
            </a:r>
          </a:p>
          <a:p>
            <a:pPr algn="just" eaLnBrk="1" hangingPunct="1"/>
            <a:endParaRPr lang="en-US" altLang="en-US" sz="2400">
              <a:cs typeface="Times New Roman" panose="02020603050405020304" pitchFamily="18" charset="0"/>
            </a:endParaRPr>
          </a:p>
        </p:txBody>
      </p:sp>
      <p:sp>
        <p:nvSpPr>
          <p:cNvPr id="20" name="Rectangle 19"/>
          <p:cNvSpPr/>
          <p:nvPr/>
        </p:nvSpPr>
        <p:spPr>
          <a:xfrm>
            <a:off x="890665" y="170632"/>
            <a:ext cx="10410667"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a:ln w="11430"/>
                <a:solidFill>
                  <a:srgbClr val="4D35FB"/>
                </a:solidFill>
                <a:latin typeface="HP001 4 hàng" panose="020B0603050302020204" pitchFamily="34" charset="0"/>
              </a:rPr>
              <a:t>Thứ</a:t>
            </a:r>
            <a:r>
              <a:rPr lang="en-US" sz="2400" b="1" spc="50" dirty="0">
                <a:ln w="11430"/>
                <a:solidFill>
                  <a:srgbClr val="4D35FB"/>
                </a:solidFill>
                <a:latin typeface="HP001 4 hàng" panose="020B0603050302020204" pitchFamily="34" charset="0"/>
              </a:rPr>
              <a:t> </a:t>
            </a:r>
            <a:r>
              <a:rPr lang="en-US" sz="2400" b="1" spc="50" dirty="0" err="1">
                <a:ln w="11430"/>
                <a:solidFill>
                  <a:srgbClr val="4D35FB"/>
                </a:solidFill>
                <a:latin typeface="HP001 4 hàng" panose="020B0603050302020204" pitchFamily="34" charset="0"/>
              </a:rPr>
              <a:t>năm</a:t>
            </a:r>
            <a:r>
              <a:rPr lang="en-US" sz="2400" b="1" spc="50" dirty="0">
                <a:ln w="11430"/>
                <a:solidFill>
                  <a:srgbClr val="4D35FB"/>
                </a:solidFill>
                <a:latin typeface="HP001 4 hàng" panose="020B0603050302020204" pitchFamily="34" charset="0"/>
              </a:rPr>
              <a:t> </a:t>
            </a:r>
            <a:r>
              <a:rPr lang="en-US" sz="2400" b="1" spc="50" dirty="0" err="1">
                <a:ln w="11430"/>
                <a:solidFill>
                  <a:srgbClr val="4D35FB"/>
                </a:solidFill>
                <a:latin typeface="HP001 4 hàng" panose="020B0603050302020204" pitchFamily="34" charset="0"/>
              </a:rPr>
              <a:t>ngày</a:t>
            </a:r>
            <a:r>
              <a:rPr lang="en-US" sz="2400" b="1" spc="50" dirty="0">
                <a:ln w="11430"/>
                <a:solidFill>
                  <a:srgbClr val="4D35FB"/>
                </a:solidFill>
                <a:latin typeface="HP001 4 hàng" panose="020B0603050302020204" pitchFamily="34" charset="0"/>
              </a:rPr>
              <a:t> 13 </a:t>
            </a:r>
            <a:r>
              <a:rPr lang="en-US" sz="2400" b="1" spc="50" dirty="0" err="1">
                <a:ln w="11430"/>
                <a:solidFill>
                  <a:srgbClr val="4D35FB"/>
                </a:solidFill>
                <a:latin typeface="HP001 4 hàng" panose="020B0603050302020204" pitchFamily="34" charset="0"/>
              </a:rPr>
              <a:t>tháng</a:t>
            </a:r>
            <a:r>
              <a:rPr lang="en-US" sz="2400" b="1" spc="50" dirty="0">
                <a:ln w="11430"/>
                <a:solidFill>
                  <a:srgbClr val="4D35FB"/>
                </a:solidFill>
                <a:latin typeface="HP001 4 hàng" panose="020B0603050302020204" pitchFamily="34" charset="0"/>
              </a:rPr>
              <a:t> 4 </a:t>
            </a:r>
            <a:r>
              <a:rPr lang="en-US" sz="2400" b="1" spc="50" dirty="0" err="1">
                <a:ln w="11430"/>
                <a:solidFill>
                  <a:srgbClr val="4D35FB"/>
                </a:solidFill>
                <a:latin typeface="HP001 4 hàng" panose="020B0603050302020204" pitchFamily="34" charset="0"/>
              </a:rPr>
              <a:t>năm</a:t>
            </a:r>
            <a:r>
              <a:rPr lang="en-US" sz="24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17005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7"/>
          <p:cNvSpPr txBox="1">
            <a:spLocks noChangeArrowheads="1"/>
          </p:cNvSpPr>
          <p:nvPr/>
        </p:nvSpPr>
        <p:spPr bwMode="auto">
          <a:xfrm>
            <a:off x="626947" y="875178"/>
            <a:ext cx="11296384" cy="5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indent="361950">
              <a:defRPr/>
            </a:pPr>
            <a:r>
              <a:rPr lang="en-US" sz="3200" kern="0">
                <a:solidFill>
                  <a:sysClr val="windowText" lastClr="000000"/>
                </a:solidFill>
              </a:rPr>
              <a:t>Em hãy nêu nội dung chính của câu chuyện ?</a:t>
            </a:r>
          </a:p>
        </p:txBody>
      </p:sp>
      <p:sp>
        <p:nvSpPr>
          <p:cNvPr id="21" name="Text Box 8"/>
          <p:cNvSpPr txBox="1">
            <a:spLocks noChangeArrowheads="1"/>
          </p:cNvSpPr>
          <p:nvPr/>
        </p:nvSpPr>
        <p:spPr bwMode="auto">
          <a:xfrm>
            <a:off x="731438" y="1617785"/>
            <a:ext cx="108670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indent="361950" algn="just">
              <a:defRPr/>
            </a:pPr>
            <a:r>
              <a:rPr lang="en-US" sz="3200" kern="0">
                <a:solidFill>
                  <a:srgbClr val="FF0000"/>
                </a:solidFill>
              </a:rPr>
              <a:t>- Thầy giáo biết cách giải thích rất khéo, giúp một bạn nhỏ khiếm thị chưa bao giờ nhìn thấy bình minh hiểu được bình minh là như thế nào.</a:t>
            </a:r>
          </a:p>
        </p:txBody>
      </p:sp>
      <p:sp>
        <p:nvSpPr>
          <p:cNvPr id="23" name="Text Box 7"/>
          <p:cNvSpPr txBox="1">
            <a:spLocks noChangeArrowheads="1"/>
          </p:cNvSpPr>
          <p:nvPr/>
        </p:nvSpPr>
        <p:spPr bwMode="auto">
          <a:xfrm>
            <a:off x="626947" y="3361247"/>
            <a:ext cx="11296384" cy="5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indent="361950">
              <a:defRPr/>
            </a:pPr>
            <a:r>
              <a:rPr lang="en-US" sz="3200" kern="0">
                <a:solidFill>
                  <a:sysClr val="windowText" lastClr="000000"/>
                </a:solidFill>
              </a:rPr>
              <a:t>Câu chuyện khuyên chúng ta cần làm gì?</a:t>
            </a:r>
          </a:p>
        </p:txBody>
      </p:sp>
      <p:sp>
        <p:nvSpPr>
          <p:cNvPr id="24" name="Text Box 8"/>
          <p:cNvSpPr txBox="1">
            <a:spLocks noChangeArrowheads="1"/>
          </p:cNvSpPr>
          <p:nvPr/>
        </p:nvSpPr>
        <p:spPr bwMode="auto">
          <a:xfrm>
            <a:off x="731438" y="4038600"/>
            <a:ext cx="108670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indent="361950" algn="just">
              <a:defRPr/>
            </a:pPr>
            <a:r>
              <a:rPr lang="en-US" sz="3200" kern="0">
                <a:solidFill>
                  <a:srgbClr val="FF0000"/>
                </a:solidFill>
              </a:rPr>
              <a:t>- Câu chuyện khuyên chúng ta phải biết yêu thương giúp đỡ những người khuyết tật, những người gặp khó khăn trong cuộc sống.</a:t>
            </a:r>
          </a:p>
        </p:txBody>
      </p:sp>
      <p:sp>
        <p:nvSpPr>
          <p:cNvPr id="22" name="Rectangle 21"/>
          <p:cNvSpPr/>
          <p:nvPr/>
        </p:nvSpPr>
        <p:spPr>
          <a:xfrm>
            <a:off x="890665" y="17063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41438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ppt_x</p:attrName>
                                        </p:attrNameLst>
                                      </p:cBhvr>
                                      <p:tavLst>
                                        <p:tav tm="0">
                                          <p:val>
                                            <p:strVal val="#ppt_x-.2"/>
                                          </p:val>
                                        </p:tav>
                                        <p:tav tm="100000">
                                          <p:val>
                                            <p:strVal val="#ppt_x"/>
                                          </p:val>
                                        </p:tav>
                                      </p:tavLst>
                                    </p:anim>
                                    <p:anim calcmode="lin" valueType="num">
                                      <p:cBhvr>
                                        <p:cTn id="1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000" fill="hold"/>
                                        <p:tgtEl>
                                          <p:spTgt spid="24"/>
                                        </p:tgtEl>
                                        <p:attrNameLst>
                                          <p:attrName>ppt_x</p:attrName>
                                        </p:attrNameLst>
                                      </p:cBhvr>
                                      <p:tavLst>
                                        <p:tav tm="0">
                                          <p:val>
                                            <p:strVal val="#ppt_x-.2"/>
                                          </p:val>
                                        </p:tav>
                                        <p:tav tm="100000">
                                          <p:val>
                                            <p:strVal val="#ppt_x"/>
                                          </p:val>
                                        </p:tav>
                                      </p:tavLst>
                                    </p:anim>
                                    <p:anim calcmode="lin" valueType="num">
                                      <p:cBhvr>
                                        <p:cTn id="2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Pictur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04800"/>
            <a:ext cx="12115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95800" y="2167133"/>
            <a:ext cx="4191000" cy="1200329"/>
          </a:xfrm>
          <a:prstGeom prst="rect">
            <a:avLst/>
          </a:prstGeom>
          <a:solidFill>
            <a:schemeClr val="bg1"/>
          </a:solidFill>
        </p:spPr>
        <p:txBody>
          <a:bodyPr wrap="square" lIns="91440" tIns="45720" rIns="91440" bIns="45720" rtlCol="0">
            <a:spAutoFit/>
          </a:bodyPr>
          <a:lstStyle/>
          <a:p>
            <a:r>
              <a:rPr lang="en-US" sz="7200" b="1" dirty="0" err="1">
                <a:solidFill>
                  <a:srgbClr val="7030A0"/>
                </a:solidFill>
                <a:latin typeface="HP001 5 hàng" panose="020B0603050302020204" pitchFamily="34" charset="0"/>
                <a:cs typeface="Times New Roman" panose="02020603050405020304" pitchFamily="18" charset="0"/>
              </a:rPr>
              <a:t>Trò</a:t>
            </a:r>
            <a:r>
              <a:rPr lang="en-US" sz="7200" b="1" dirty="0">
                <a:solidFill>
                  <a:srgbClr val="7030A0"/>
                </a:solidFill>
                <a:latin typeface="HP001 5 hàng" panose="020B0603050302020204" pitchFamily="34" charset="0"/>
                <a:cs typeface="Times New Roman" panose="02020603050405020304" pitchFamily="18" charset="0"/>
              </a:rPr>
              <a:t> </a:t>
            </a:r>
            <a:r>
              <a:rPr lang="en-US" sz="7200" b="1" dirty="0" err="1">
                <a:solidFill>
                  <a:srgbClr val="7030A0"/>
                </a:solidFill>
                <a:latin typeface="HP001 5 hàng" panose="020B0603050302020204" pitchFamily="34" charset="0"/>
                <a:cs typeface="Times New Roman" panose="02020603050405020304" pitchFamily="18" charset="0"/>
              </a:rPr>
              <a:t>chơi</a:t>
            </a:r>
            <a:r>
              <a:rPr lang="en-US" sz="7200" b="1" dirty="0">
                <a:solidFill>
                  <a:srgbClr val="7030A0"/>
                </a:solidFill>
                <a:latin typeface="HP001 5 hàng" panose="020B0603050302020204" pitchFamily="34" charset="0"/>
                <a:cs typeface="Times New Roman" panose="02020603050405020304" pitchFamily="18" charset="0"/>
              </a:rPr>
              <a:t>:</a:t>
            </a:r>
          </a:p>
        </p:txBody>
      </p:sp>
      <p:sp>
        <p:nvSpPr>
          <p:cNvPr id="6" name="TextBox 5"/>
          <p:cNvSpPr txBox="1"/>
          <p:nvPr/>
        </p:nvSpPr>
        <p:spPr>
          <a:xfrm>
            <a:off x="3742445" y="3367462"/>
            <a:ext cx="6148633" cy="861774"/>
          </a:xfrm>
          <a:prstGeom prst="rect">
            <a:avLst/>
          </a:prstGeom>
          <a:solidFill>
            <a:schemeClr val="bg1"/>
          </a:solidFill>
        </p:spPr>
        <p:txBody>
          <a:bodyPr wrap="square" lIns="91440" tIns="45720" rIns="91440" bIns="45720" rtlCol="0">
            <a:spAutoFit/>
          </a:bodyPr>
          <a:lstStyle/>
          <a:p>
            <a:r>
              <a:rPr lang="en-US" sz="5000" b="1" dirty="0">
                <a:solidFill>
                  <a:srgbClr val="FF0000"/>
                </a:solidFill>
                <a:latin typeface="Times New Roman" panose="02020603050405020304" pitchFamily="18" charset="0"/>
                <a:cs typeface="Times New Roman" panose="02020603050405020304" pitchFamily="18" charset="0"/>
              </a:rPr>
              <a:t>Rung </a:t>
            </a:r>
            <a:r>
              <a:rPr lang="en-US" sz="5000" b="1" dirty="0" err="1">
                <a:solidFill>
                  <a:srgbClr val="FF0000"/>
                </a:solidFill>
                <a:latin typeface="Times New Roman" panose="02020603050405020304" pitchFamily="18" charset="0"/>
                <a:cs typeface="Times New Roman" panose="02020603050405020304" pitchFamily="18" charset="0"/>
              </a:rPr>
              <a:t>chuông</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vàng</a:t>
            </a:r>
            <a:r>
              <a:rPr lang="en-US" sz="5000" b="1" dirty="0">
                <a:solidFill>
                  <a:srgbClr val="FF0000"/>
                </a:solidFill>
                <a:latin typeface="Times New Roman" panose="02020603050405020304" pitchFamily="18" charset="0"/>
                <a:cs typeface="Times New Roman" panose="02020603050405020304" pitchFamily="18" charset="0"/>
              </a:rPr>
              <a:t>.</a:t>
            </a:r>
          </a:p>
        </p:txBody>
      </p:sp>
      <p:pic>
        <p:nvPicPr>
          <p:cNvPr id="7" name="Picture 39"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3378" y="2767013"/>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90665" y="9919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173894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9"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28276" y="542925"/>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AutoShape 14"/>
          <p:cNvSpPr>
            <a:spLocks noChangeArrowheads="1"/>
          </p:cNvSpPr>
          <p:nvPr/>
        </p:nvSpPr>
        <p:spPr bwMode="auto">
          <a:xfrm>
            <a:off x="2900364" y="1295413"/>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Chọn </a:t>
            </a:r>
            <a:r>
              <a:rPr lang="en-US" altLang="en-US" sz="2800" b="1">
                <a:solidFill>
                  <a:srgbClr val="FF3300"/>
                </a:solidFill>
                <a:latin typeface="Times New Roman" panose="02020603050405020304" pitchFamily="18" charset="0"/>
                <a:cs typeface="Times New Roman" panose="02020603050405020304" pitchFamily="18" charset="0"/>
              </a:rPr>
              <a:t>A</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B</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C</a:t>
            </a:r>
          </a:p>
        </p:txBody>
      </p:sp>
      <p:sp>
        <p:nvSpPr>
          <p:cNvPr id="18450" name="Oval 18"/>
          <p:cNvSpPr>
            <a:spLocks noChangeArrowheads="1"/>
          </p:cNvSpPr>
          <p:nvPr/>
        </p:nvSpPr>
        <p:spPr bwMode="auto">
          <a:xfrm>
            <a:off x="723899" y="2426504"/>
            <a:ext cx="1447800" cy="838200"/>
          </a:xfrm>
          <a:prstGeom prst="ellipse">
            <a:avLst/>
          </a:prstGeom>
          <a:solidFill>
            <a:srgbClr val="FFFF00"/>
          </a:solidFill>
          <a:ln w="12700">
            <a:solidFill>
              <a:srgbClr val="0000FF"/>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dirty="0" err="1">
                <a:solidFill>
                  <a:srgbClr val="FF3300"/>
                </a:solidFill>
                <a:latin typeface="Times New Roman" panose="02020603050405020304" pitchFamily="18" charset="0"/>
                <a:cs typeface="Times New Roman" panose="02020603050405020304" pitchFamily="18" charset="0"/>
              </a:rPr>
              <a:t>Câu</a:t>
            </a:r>
            <a:r>
              <a:rPr lang="en-US" altLang="en-US" sz="2800" b="1" dirty="0">
                <a:solidFill>
                  <a:srgbClr val="FF3300"/>
                </a:solidFill>
                <a:latin typeface="Times New Roman" panose="02020603050405020304" pitchFamily="18" charset="0"/>
                <a:cs typeface="Times New Roman" panose="02020603050405020304" pitchFamily="18" charset="0"/>
              </a:rPr>
              <a:t> 1</a:t>
            </a:r>
          </a:p>
          <a:p>
            <a:pPr algn="ctr" eaLnBrk="1" hangingPunct="1">
              <a:spcBef>
                <a:spcPct val="0"/>
              </a:spcBef>
              <a:buFontTx/>
              <a:buNone/>
            </a:pPr>
            <a:r>
              <a:rPr lang="en-US" altLang="en-US" sz="2800" b="1" dirty="0">
                <a:solidFill>
                  <a:srgbClr val="FF3300"/>
                </a:solidFill>
                <a:latin typeface="Times New Roman" panose="02020603050405020304" pitchFamily="18" charset="0"/>
                <a:cs typeface="Times New Roman" panose="02020603050405020304" pitchFamily="18" charset="0"/>
              </a:rPr>
              <a:t> </a:t>
            </a:r>
          </a:p>
        </p:txBody>
      </p:sp>
      <p:sp>
        <p:nvSpPr>
          <p:cNvPr id="11286" name="Text Box 22"/>
          <p:cNvSpPr txBox="1">
            <a:spLocks noChangeArrowheads="1"/>
          </p:cNvSpPr>
          <p:nvPr/>
        </p:nvSpPr>
        <p:spPr bwMode="auto">
          <a:xfrm>
            <a:off x="2362200" y="2819405"/>
            <a:ext cx="7010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dirty="0" err="1">
                <a:solidFill>
                  <a:srgbClr val="FF0000"/>
                </a:solidFill>
                <a:latin typeface="Times New Roman" panose="02020603050405020304" pitchFamily="18" charset="0"/>
                <a:cs typeface="Times New Roman" panose="02020603050405020304" pitchFamily="18" charset="0"/>
              </a:rPr>
              <a:t>Từ</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cửa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lớp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chúng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em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ùa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ra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như</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đàn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ong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vỡ</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tổ</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11296" name="Text Box 32"/>
          <p:cNvSpPr txBox="1">
            <a:spLocks noChangeArrowheads="1"/>
          </p:cNvSpPr>
          <p:nvPr/>
        </p:nvSpPr>
        <p:spPr bwMode="auto">
          <a:xfrm>
            <a:off x="2133600" y="5410202"/>
            <a:ext cx="6629400" cy="52322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C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vế</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ghép</a:t>
            </a:r>
            <a:r>
              <a:rPr lang="en-US" altLang="en-US" sz="2800" dirty="0">
                <a:solidFill>
                  <a:srgbClr val="002060"/>
                </a:solidFill>
                <a:latin typeface="Times New Roman" pitchFamily="18" charset="0"/>
                <a:cs typeface="Times New Roman" pitchFamily="18" charset="0"/>
              </a:rPr>
              <a:t> </a:t>
            </a:r>
          </a:p>
        </p:txBody>
      </p:sp>
      <p:sp>
        <p:nvSpPr>
          <p:cNvPr id="11297" name="Text Box 33"/>
          <p:cNvSpPr txBox="1">
            <a:spLocks noChangeArrowheads="1"/>
          </p:cNvSpPr>
          <p:nvPr/>
        </p:nvSpPr>
        <p:spPr bwMode="auto">
          <a:xfrm>
            <a:off x="2133604" y="4800602"/>
            <a:ext cx="8305800" cy="52322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B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bộ</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phận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cùng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chức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vụ</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1800" dirty="0">
                <a:solidFill>
                  <a:srgbClr val="002060"/>
                </a:solidFill>
                <a:latin typeface="Times New Roman" pitchFamily="18" charset="0"/>
                <a:cs typeface="Times New Roman" pitchFamily="18" charset="0"/>
              </a:rPr>
              <a:t> </a:t>
            </a:r>
          </a:p>
        </p:txBody>
      </p:sp>
      <p:sp>
        <p:nvSpPr>
          <p:cNvPr id="11298" name="Text Box 34"/>
          <p:cNvSpPr txBox="1">
            <a:spLocks noChangeArrowheads="1"/>
          </p:cNvSpPr>
          <p:nvPr/>
        </p:nvSpPr>
        <p:spPr bwMode="auto">
          <a:xfrm>
            <a:off x="2133600" y="4114801"/>
            <a:ext cx="7924800" cy="531813"/>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91440" tIns="45720" rIns="91440" bIns="45720">
            <a:spAutoFit/>
          </a:bodyPr>
          <a:lstStyle/>
          <a:p>
            <a:pPr eaLnBrk="1" hangingPunct="1">
              <a:spcBef>
                <a:spcPct val="50000"/>
              </a:spcBef>
              <a:defRPr/>
            </a:pPr>
            <a:r>
              <a:rPr lang="en-US" altLang="en-US" sz="2800">
                <a:solidFill>
                  <a:srgbClr val="002060"/>
                </a:solidFill>
                <a:latin typeface="Times New Roman" pitchFamily="18" charset="0"/>
                <a:cs typeface="Times New Roman" pitchFamily="18" charset="0"/>
              </a:rPr>
              <a:t>A   Ngăn cách trạng ngữ với chủ ngữ và vị ngữ</a:t>
            </a:r>
            <a:endParaRPr lang="en-US" altLang="en-US">
              <a:solidFill>
                <a:srgbClr val="002060"/>
              </a:solidFill>
              <a:latin typeface="Times New Roman" pitchFamily="18" charset="0"/>
              <a:cs typeface="Times New Roman" pitchFamily="18" charset="0"/>
            </a:endParaRPr>
          </a:p>
        </p:txBody>
      </p:sp>
      <p:sp>
        <p:nvSpPr>
          <p:cNvPr id="11321" name="Oval 57"/>
          <p:cNvSpPr>
            <a:spLocks noChangeArrowheads="1"/>
          </p:cNvSpPr>
          <p:nvPr/>
        </p:nvSpPr>
        <p:spPr bwMode="auto">
          <a:xfrm>
            <a:off x="1981204" y="4114800"/>
            <a:ext cx="685800" cy="685800"/>
          </a:xfrm>
          <a:prstGeom prst="ellipse">
            <a:avLst/>
          </a:prstGeom>
          <a:solidFill>
            <a:schemeClr val="bg1"/>
          </a:solidFill>
          <a:ln w="9525">
            <a:solidFill>
              <a:srgbClr val="FF0066"/>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1322" name="Text Box 58"/>
          <p:cNvSpPr txBox="1">
            <a:spLocks noChangeArrowheads="1"/>
          </p:cNvSpPr>
          <p:nvPr/>
        </p:nvSpPr>
        <p:spPr bwMode="auto">
          <a:xfrm>
            <a:off x="2133604" y="4191005"/>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A</a:t>
            </a:r>
          </a:p>
        </p:txBody>
      </p:sp>
      <p:pic>
        <p:nvPicPr>
          <p:cNvPr id="11323" name="Picture 59" descr="sbwatchdog"/>
          <p:cNvPicPr>
            <a:picLocks noGrp="1" noChangeAspect="1" noChangeArrowheads="1"/>
          </p:cNvPicPr>
          <p:nvPr>
            <p:ph idx="1"/>
          </p:nvPr>
        </p:nvPicPr>
        <p:blipFill>
          <a:blip r:embed="rId5"/>
          <a:srcRect/>
          <a:stretch>
            <a:fillRect/>
          </a:stretch>
        </p:blipFill>
        <p:spPr>
          <a:xfrm>
            <a:off x="9296400" y="1676400"/>
            <a:ext cx="990600" cy="890588"/>
          </a:xfrm>
          <a:gradFill rotWithShape="1">
            <a:gsLst>
              <a:gs pos="0">
                <a:srgbClr val="FF9933"/>
              </a:gs>
              <a:gs pos="50000">
                <a:schemeClr val="tx2"/>
              </a:gs>
              <a:gs pos="100000">
                <a:srgbClr val="FF9933"/>
              </a:gs>
            </a:gsLst>
            <a:lin ang="5400000" scaled="1"/>
          </a:gradFill>
        </p:spPr>
      </p:pic>
      <p:pic>
        <p:nvPicPr>
          <p:cNvPr id="11324" name="Picture 60" descr="sbwatchdog"/>
          <p:cNvPicPr>
            <a:picLocks noChangeAspect="1" noChangeArrowheads="1"/>
          </p:cNvPicPr>
          <p:nvPr/>
        </p:nvPicPr>
        <p:blipFill>
          <a:blip r:embed="rId5"/>
          <a:srcRect/>
          <a:stretch>
            <a:fillRect/>
          </a:stretch>
        </p:blipFill>
        <p:spPr bwMode="auto">
          <a:xfrm>
            <a:off x="9296401" y="1600205"/>
            <a:ext cx="1031875" cy="1031875"/>
          </a:xfrm>
          <a:prstGeom prst="rect">
            <a:avLst/>
          </a:prstGeom>
          <a:gradFill rotWithShape="1">
            <a:gsLst>
              <a:gs pos="0">
                <a:srgbClr val="FF9933"/>
              </a:gs>
              <a:gs pos="50000">
                <a:schemeClr val="tx2"/>
              </a:gs>
              <a:gs pos="100000">
                <a:srgbClr val="FF9933"/>
              </a:gs>
            </a:gsLst>
            <a:lin ang="5400000" scaled="1"/>
          </a:gradFill>
          <a:ln w="9525">
            <a:noFill/>
            <a:miter lim="800000"/>
            <a:headEnd/>
            <a:tailEnd/>
          </a:ln>
        </p:spPr>
      </p:pic>
      <p:sp>
        <p:nvSpPr>
          <p:cNvPr id="11330" name="Oval 66"/>
          <p:cNvSpPr>
            <a:spLocks noChangeArrowheads="1"/>
          </p:cNvSpPr>
          <p:nvPr/>
        </p:nvSpPr>
        <p:spPr bwMode="auto">
          <a:xfrm>
            <a:off x="9448800" y="1752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5</a:t>
            </a:r>
          </a:p>
        </p:txBody>
      </p:sp>
      <p:sp>
        <p:nvSpPr>
          <p:cNvPr id="11331" name="Oval 67"/>
          <p:cNvSpPr>
            <a:spLocks noChangeArrowheads="1"/>
          </p:cNvSpPr>
          <p:nvPr/>
        </p:nvSpPr>
        <p:spPr bwMode="auto">
          <a:xfrm>
            <a:off x="9448800" y="1752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4</a:t>
            </a:r>
          </a:p>
        </p:txBody>
      </p:sp>
      <p:sp>
        <p:nvSpPr>
          <p:cNvPr id="11332" name="Oval 68"/>
          <p:cNvSpPr>
            <a:spLocks noChangeArrowheads="1"/>
          </p:cNvSpPr>
          <p:nvPr/>
        </p:nvSpPr>
        <p:spPr bwMode="auto">
          <a:xfrm>
            <a:off x="9448800" y="1752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3</a:t>
            </a:r>
          </a:p>
        </p:txBody>
      </p:sp>
      <p:sp>
        <p:nvSpPr>
          <p:cNvPr id="11333" name="Oval 69"/>
          <p:cNvSpPr>
            <a:spLocks noChangeArrowheads="1"/>
          </p:cNvSpPr>
          <p:nvPr/>
        </p:nvSpPr>
        <p:spPr bwMode="auto">
          <a:xfrm>
            <a:off x="9448800" y="1752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2</a:t>
            </a:r>
          </a:p>
        </p:txBody>
      </p:sp>
      <p:sp>
        <p:nvSpPr>
          <p:cNvPr id="11334" name="Oval 70"/>
          <p:cNvSpPr>
            <a:spLocks noChangeArrowheads="1"/>
          </p:cNvSpPr>
          <p:nvPr/>
        </p:nvSpPr>
        <p:spPr bwMode="auto">
          <a:xfrm>
            <a:off x="9448800" y="1752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1</a:t>
            </a:r>
          </a:p>
        </p:txBody>
      </p:sp>
      <p:sp>
        <p:nvSpPr>
          <p:cNvPr id="11335" name="Oval 71"/>
          <p:cNvSpPr>
            <a:spLocks noChangeArrowheads="1"/>
          </p:cNvSpPr>
          <p:nvPr/>
        </p:nvSpPr>
        <p:spPr bwMode="auto">
          <a:xfrm>
            <a:off x="9448800" y="1752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0</a:t>
            </a:r>
          </a:p>
        </p:txBody>
      </p:sp>
      <p:sp>
        <p:nvSpPr>
          <p:cNvPr id="20" name="Text Box 22"/>
          <p:cNvSpPr txBox="1">
            <a:spLocks noChangeArrowheads="1"/>
          </p:cNvSpPr>
          <p:nvPr/>
        </p:nvSpPr>
        <p:spPr bwMode="auto">
          <a:xfrm>
            <a:off x="2610017" y="1949451"/>
            <a:ext cx="6495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dấu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phẩy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dùng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Chọn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đúng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nhất</a:t>
            </a:r>
            <a:r>
              <a:rPr lang="en-US" altLang="en-US" sz="2800" b="1" dirty="0">
                <a:latin typeface="Times New Roman" panose="02020603050405020304" pitchFamily="18" charset="0"/>
                <a:cs typeface="Times New Roman" panose="02020603050405020304" pitchFamily="18" charset="0"/>
              </a:rPr>
              <a:t>.</a:t>
            </a:r>
          </a:p>
        </p:txBody>
      </p:sp>
      <p:sp>
        <p:nvSpPr>
          <p:cNvPr id="21" name="WordArt 38" descr="Narrow vertical"/>
          <p:cNvSpPr>
            <a:spLocks noChangeArrowheads="1" noChangeShapeType="1" noTextEdit="1"/>
          </p:cNvSpPr>
          <p:nvPr/>
        </p:nvSpPr>
        <p:spPr bwMode="auto">
          <a:xfrm rot="-128454">
            <a:off x="3317634" y="467636"/>
            <a:ext cx="4714875" cy="874713"/>
          </a:xfrm>
          <a:prstGeom prst="rect">
            <a:avLst/>
          </a:prstGeom>
        </p:spPr>
        <p:txBody>
          <a:bodyPr wrap="none" lIns="91440" tIns="45720" rIns="91440" bIns="45720" fromWordArt="1">
            <a:prstTxWarp prst="textWave1">
              <a:avLst>
                <a:gd name="adj1" fmla="val 13005"/>
                <a:gd name="adj2" fmla="val 0"/>
              </a:avLst>
            </a:prstTxWarp>
          </a:bodyPr>
          <a:lstStyle/>
          <a:p>
            <a:pPr algn="ctr"/>
            <a:r>
              <a:rPr lang="en-US" sz="3600" kern="10" dirty="0">
                <a:ln w="12700">
                  <a:solidFill>
                    <a:srgbClr val="FF33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Rung </a:t>
            </a:r>
            <a:r>
              <a:rPr lang="en-US" sz="3600" kern="10" dirty="0" err="1">
                <a:ln w="12700">
                  <a:solidFill>
                    <a:srgbClr val="FF33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FF33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FF33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FF33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890665" y="8490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344260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18">
                                            <p:bg/>
                                          </p:spTgt>
                                        </p:tgtEl>
                                        <p:attrNameLst>
                                          <p:attrName>style.visibility</p:attrName>
                                        </p:attrNameLst>
                                      </p:cBhvr>
                                      <p:to>
                                        <p:strVal val="visible"/>
                                      </p:to>
                                    </p:set>
                                    <p:animEffect transition="in" filter="slide(fromBottom)">
                                      <p:cBhvr>
                                        <p:cTn id="7" dur="500"/>
                                        <p:tgtEl>
                                          <p:spTgt spid="21518">
                                            <p:bg/>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iterate type="lt">
                                    <p:tmPct val="0"/>
                                  </p:iterate>
                                  <p:childTnLst>
                                    <p:set>
                                      <p:cBhvr>
                                        <p:cTn id="10" dur="1" fill="hold">
                                          <p:stCondLst>
                                            <p:cond delay="0"/>
                                          </p:stCondLst>
                                        </p:cTn>
                                        <p:tgtEl>
                                          <p:spTgt spid="21518">
                                            <p:txEl>
                                              <p:pRg st="0" end="0"/>
                                            </p:txEl>
                                          </p:spTgt>
                                        </p:tgtEl>
                                        <p:attrNameLst>
                                          <p:attrName>style.visibility</p:attrName>
                                        </p:attrNameLst>
                                      </p:cBhvr>
                                      <p:to>
                                        <p:strVal val="visible"/>
                                      </p:to>
                                    </p:set>
                                    <p:animEffect transition="in" filter="slide(fromBottom)">
                                      <p:cBhvr>
                                        <p:cTn id="11" dur="500"/>
                                        <p:tgtEl>
                                          <p:spTgt spid="21518">
                                            <p:txEl>
                                              <p:pRg st="0" end="0"/>
                                            </p:txEl>
                                          </p:spTgt>
                                        </p:tgtEl>
                                      </p:cBhvr>
                                    </p:animEffect>
                                  </p:childTnLst>
                                </p:cTn>
                              </p:par>
                            </p:childTnLst>
                          </p:cTn>
                        </p:par>
                        <p:par>
                          <p:cTn id="12" fill="hold" nodeType="withGroup">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8450"/>
                                        </p:tgtEl>
                                        <p:attrNameLst>
                                          <p:attrName>style.visibility</p:attrName>
                                        </p:attrNameLst>
                                      </p:cBhvr>
                                      <p:to>
                                        <p:strVal val="visible"/>
                                      </p:to>
                                    </p:set>
                                    <p:anim calcmode="lin" valueType="num">
                                      <p:cBhvr additive="base">
                                        <p:cTn id="28" dur="500" fill="hold"/>
                                        <p:tgtEl>
                                          <p:spTgt spid="18450"/>
                                        </p:tgtEl>
                                        <p:attrNameLst>
                                          <p:attrName>ppt_x</p:attrName>
                                        </p:attrNameLst>
                                      </p:cBhvr>
                                      <p:tavLst>
                                        <p:tav tm="0">
                                          <p:val>
                                            <p:strVal val="1+#ppt_w/2"/>
                                          </p:val>
                                        </p:tav>
                                        <p:tav tm="100000">
                                          <p:val>
                                            <p:strVal val="#ppt_x"/>
                                          </p:val>
                                        </p:tav>
                                      </p:tavLst>
                                    </p:anim>
                                    <p:anim calcmode="lin" valueType="num">
                                      <p:cBhvr additive="base">
                                        <p:cTn id="29" dur="500" fill="hold"/>
                                        <p:tgtEl>
                                          <p:spTgt spid="18450"/>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1" fill="hold" grpId="0" nodeType="afterEffect">
                                  <p:stCondLst>
                                    <p:cond delay="0"/>
                                  </p:stCondLst>
                                  <p:childTnLst>
                                    <p:set>
                                      <p:cBhvr>
                                        <p:cTn id="32" dur="1" fill="hold">
                                          <p:stCondLst>
                                            <p:cond delay="0"/>
                                          </p:stCondLst>
                                        </p:cTn>
                                        <p:tgtEl>
                                          <p:spTgt spid="11286"/>
                                        </p:tgtEl>
                                        <p:attrNameLst>
                                          <p:attrName>style.visibility</p:attrName>
                                        </p:attrNameLst>
                                      </p:cBhvr>
                                      <p:to>
                                        <p:strVal val="visible"/>
                                      </p:to>
                                    </p:set>
                                    <p:anim calcmode="lin" valueType="num">
                                      <p:cBhvr additive="base">
                                        <p:cTn id="33" dur="500" fill="hold"/>
                                        <p:tgtEl>
                                          <p:spTgt spid="11286"/>
                                        </p:tgtEl>
                                        <p:attrNameLst>
                                          <p:attrName>ppt_x</p:attrName>
                                        </p:attrNameLst>
                                      </p:cBhvr>
                                      <p:tavLst>
                                        <p:tav tm="0">
                                          <p:val>
                                            <p:strVal val="#ppt_x"/>
                                          </p:val>
                                        </p:tav>
                                        <p:tav tm="100000">
                                          <p:val>
                                            <p:strVal val="#ppt_x"/>
                                          </p:val>
                                        </p:tav>
                                      </p:tavLst>
                                    </p:anim>
                                    <p:anim calcmode="lin" valueType="num">
                                      <p:cBhvr additive="base">
                                        <p:cTn id="34" dur="500" fill="hold"/>
                                        <p:tgtEl>
                                          <p:spTgt spid="1128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1298"/>
                                        </p:tgtEl>
                                        <p:attrNameLst>
                                          <p:attrName>style.visibility</p:attrName>
                                        </p:attrNameLst>
                                      </p:cBhvr>
                                      <p:to>
                                        <p:strVal val="visible"/>
                                      </p:to>
                                    </p:set>
                                    <p:anim calcmode="lin" valueType="num">
                                      <p:cBhvr additive="base">
                                        <p:cTn id="39" dur="500" fill="hold"/>
                                        <p:tgtEl>
                                          <p:spTgt spid="11298"/>
                                        </p:tgtEl>
                                        <p:attrNameLst>
                                          <p:attrName>ppt_x</p:attrName>
                                        </p:attrNameLst>
                                      </p:cBhvr>
                                      <p:tavLst>
                                        <p:tav tm="0">
                                          <p:val>
                                            <p:strVal val="1+#ppt_w/2"/>
                                          </p:val>
                                        </p:tav>
                                        <p:tav tm="100000">
                                          <p:val>
                                            <p:strVal val="#ppt_x"/>
                                          </p:val>
                                        </p:tav>
                                      </p:tavLst>
                                    </p:anim>
                                    <p:anim calcmode="lin" valueType="num">
                                      <p:cBhvr additive="base">
                                        <p:cTn id="40" dur="500" fill="hold"/>
                                        <p:tgtEl>
                                          <p:spTgt spid="1129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1297"/>
                                        </p:tgtEl>
                                        <p:attrNameLst>
                                          <p:attrName>style.visibility</p:attrName>
                                        </p:attrNameLst>
                                      </p:cBhvr>
                                      <p:to>
                                        <p:strVal val="visible"/>
                                      </p:to>
                                    </p:set>
                                    <p:anim calcmode="lin" valueType="num">
                                      <p:cBhvr additive="base">
                                        <p:cTn id="43" dur="500" fill="hold"/>
                                        <p:tgtEl>
                                          <p:spTgt spid="11297"/>
                                        </p:tgtEl>
                                        <p:attrNameLst>
                                          <p:attrName>ppt_x</p:attrName>
                                        </p:attrNameLst>
                                      </p:cBhvr>
                                      <p:tavLst>
                                        <p:tav tm="0">
                                          <p:val>
                                            <p:strVal val="1+#ppt_w/2"/>
                                          </p:val>
                                        </p:tav>
                                        <p:tav tm="100000">
                                          <p:val>
                                            <p:strVal val="#ppt_x"/>
                                          </p:val>
                                        </p:tav>
                                      </p:tavLst>
                                    </p:anim>
                                    <p:anim calcmode="lin" valueType="num">
                                      <p:cBhvr additive="base">
                                        <p:cTn id="44" dur="500" fill="hold"/>
                                        <p:tgtEl>
                                          <p:spTgt spid="1129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296"/>
                                        </p:tgtEl>
                                        <p:attrNameLst>
                                          <p:attrName>style.visibility</p:attrName>
                                        </p:attrNameLst>
                                      </p:cBhvr>
                                      <p:to>
                                        <p:strVal val="visible"/>
                                      </p:to>
                                    </p:set>
                                    <p:anim calcmode="lin" valueType="num">
                                      <p:cBhvr additive="base">
                                        <p:cTn id="47" dur="500" fill="hold"/>
                                        <p:tgtEl>
                                          <p:spTgt spid="11296"/>
                                        </p:tgtEl>
                                        <p:attrNameLst>
                                          <p:attrName>ppt_x</p:attrName>
                                        </p:attrNameLst>
                                      </p:cBhvr>
                                      <p:tavLst>
                                        <p:tav tm="0">
                                          <p:val>
                                            <p:strVal val="1+#ppt_w/2"/>
                                          </p:val>
                                        </p:tav>
                                        <p:tav tm="100000">
                                          <p:val>
                                            <p:strVal val="#ppt_x"/>
                                          </p:val>
                                        </p:tav>
                                      </p:tavLst>
                                    </p:anim>
                                    <p:anim calcmode="lin" valueType="num">
                                      <p:cBhvr additive="base">
                                        <p:cTn id="48" dur="500" fill="hold"/>
                                        <p:tgtEl>
                                          <p:spTgt spid="11296"/>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 presetClass="entr" presetSubtype="0" fill="hold" grpId="0" nodeType="afterEffect">
                                  <p:stCondLst>
                                    <p:cond delay="1000"/>
                                  </p:stCondLst>
                                  <p:childTnLst>
                                    <p:set>
                                      <p:cBhvr>
                                        <p:cTn id="51" dur="1" fill="hold">
                                          <p:stCondLst>
                                            <p:cond delay="249"/>
                                          </p:stCondLst>
                                        </p:cTn>
                                        <p:tgtEl>
                                          <p:spTgt spid="11330"/>
                                        </p:tgtEl>
                                        <p:attrNameLst>
                                          <p:attrName>style.visibility</p:attrName>
                                        </p:attrNameLst>
                                      </p:cBhvr>
                                      <p:to>
                                        <p:strVal val="visible"/>
                                      </p:to>
                                    </p:set>
                                  </p:childTnLst>
                                  <p:subTnLst>
                                    <p:audio>
                                      <p:cMediaNode vol="96000">
                                        <p:cTn display="0" masterRel="sameClick">
                                          <p:stCondLst>
                                            <p:cond evt="begin" delay="0">
                                              <p:tn val="50"/>
                                            </p:cond>
                                          </p:stCondLst>
                                          <p:endCondLst>
                                            <p:cond evt="onStopAudio" delay="0">
                                              <p:tgtEl>
                                                <p:sldTgt/>
                                              </p:tgtEl>
                                            </p:cond>
                                          </p:endCondLst>
                                        </p:cTn>
                                        <p:tgtEl>
                                          <p:sndTgt r:embed="rId2" name="NHIPTIM - 01 GIAY.WAV"/>
                                        </p:tgtEl>
                                      </p:cMediaNode>
                                    </p:audio>
                                  </p:subTnLst>
                                </p:cTn>
                              </p:par>
                            </p:childTnLst>
                          </p:cTn>
                        </p:par>
                        <p:par>
                          <p:cTn id="52" fill="hold">
                            <p:stCondLst>
                              <p:cond delay="1750"/>
                            </p:stCondLst>
                            <p:childTnLst>
                              <p:par>
                                <p:cTn id="53" presetID="1" presetClass="entr" presetSubtype="0" fill="hold" grpId="0" nodeType="afterEffect">
                                  <p:stCondLst>
                                    <p:cond delay="1000"/>
                                  </p:stCondLst>
                                  <p:childTnLst>
                                    <p:set>
                                      <p:cBhvr>
                                        <p:cTn id="54" dur="1" fill="hold">
                                          <p:stCondLst>
                                            <p:cond delay="249"/>
                                          </p:stCondLst>
                                        </p:cTn>
                                        <p:tgtEl>
                                          <p:spTgt spid="11331"/>
                                        </p:tgtEl>
                                        <p:attrNameLst>
                                          <p:attrName>style.visibility</p:attrName>
                                        </p:attrNameLst>
                                      </p:cBhvr>
                                      <p:to>
                                        <p:strVal val="visible"/>
                                      </p:to>
                                    </p:set>
                                  </p:childTnLst>
                                  <p:subTnLst>
                                    <p:audio>
                                      <p:cMediaNode vol="98000">
                                        <p:cTn display="0" masterRel="sameClick">
                                          <p:stCondLst>
                                            <p:cond evt="begin" delay="0">
                                              <p:tn val="53"/>
                                            </p:cond>
                                          </p:stCondLst>
                                          <p:endCondLst>
                                            <p:cond evt="onStopAudio" delay="0">
                                              <p:tgtEl>
                                                <p:sldTgt/>
                                              </p:tgtEl>
                                            </p:cond>
                                          </p:endCondLst>
                                        </p:cTn>
                                        <p:tgtEl>
                                          <p:sndTgt r:embed="rId2" name="NHIPTIM - 01 GIAY.WAV"/>
                                        </p:tgtEl>
                                      </p:cMediaNode>
                                    </p:audio>
                                  </p:subTnLst>
                                </p:cTn>
                              </p:par>
                            </p:childTnLst>
                          </p:cTn>
                        </p:par>
                        <p:par>
                          <p:cTn id="55" fill="hold">
                            <p:stCondLst>
                              <p:cond delay="3000"/>
                            </p:stCondLst>
                            <p:childTnLst>
                              <p:par>
                                <p:cTn id="56" presetID="1" presetClass="entr" presetSubtype="0" fill="hold" grpId="0" nodeType="afterEffect">
                                  <p:stCondLst>
                                    <p:cond delay="1000"/>
                                  </p:stCondLst>
                                  <p:childTnLst>
                                    <p:set>
                                      <p:cBhvr>
                                        <p:cTn id="57" dur="1" fill="hold">
                                          <p:stCondLst>
                                            <p:cond delay="249"/>
                                          </p:stCondLst>
                                        </p:cTn>
                                        <p:tgtEl>
                                          <p:spTgt spid="11332"/>
                                        </p:tgtEl>
                                        <p:attrNameLst>
                                          <p:attrName>style.visibility</p:attrName>
                                        </p:attrNameLst>
                                      </p:cBhvr>
                                      <p:to>
                                        <p:strVal val="visible"/>
                                      </p:to>
                                    </p:set>
                                  </p:childTnLst>
                                  <p:subTnLst>
                                    <p:audio>
                                      <p:cMediaNode vol="98000">
                                        <p:cTn display="0" masterRel="sameClick">
                                          <p:stCondLst>
                                            <p:cond evt="begin" delay="0">
                                              <p:tn val="56"/>
                                            </p:cond>
                                          </p:stCondLst>
                                          <p:endCondLst>
                                            <p:cond evt="onStopAudio" delay="0">
                                              <p:tgtEl>
                                                <p:sldTgt/>
                                              </p:tgtEl>
                                            </p:cond>
                                          </p:endCondLst>
                                        </p:cTn>
                                        <p:tgtEl>
                                          <p:sndTgt r:embed="rId2" name="NHIPTIM - 01 GIAY.WAV"/>
                                        </p:tgtEl>
                                      </p:cMediaNode>
                                    </p:audio>
                                  </p:subTnLst>
                                </p:cTn>
                              </p:par>
                            </p:childTnLst>
                          </p:cTn>
                        </p:par>
                        <p:par>
                          <p:cTn id="58" fill="hold">
                            <p:stCondLst>
                              <p:cond delay="4250"/>
                            </p:stCondLst>
                            <p:childTnLst>
                              <p:par>
                                <p:cTn id="59" presetID="1" presetClass="entr" presetSubtype="0" fill="hold" grpId="0" nodeType="afterEffect">
                                  <p:stCondLst>
                                    <p:cond delay="1000"/>
                                  </p:stCondLst>
                                  <p:childTnLst>
                                    <p:set>
                                      <p:cBhvr>
                                        <p:cTn id="60" dur="1" fill="hold">
                                          <p:stCondLst>
                                            <p:cond delay="249"/>
                                          </p:stCondLst>
                                        </p:cTn>
                                        <p:tgtEl>
                                          <p:spTgt spid="11333"/>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NHIPTIM - 01 GIAY.WAV"/>
                                        </p:tgtEl>
                                      </p:cMediaNode>
                                    </p:audio>
                                  </p:subTnLst>
                                </p:cTn>
                              </p:par>
                            </p:childTnLst>
                          </p:cTn>
                        </p:par>
                        <p:par>
                          <p:cTn id="61" fill="hold">
                            <p:stCondLst>
                              <p:cond delay="5500"/>
                            </p:stCondLst>
                            <p:childTnLst>
                              <p:par>
                                <p:cTn id="62" presetID="1" presetClass="entr" presetSubtype="0" fill="hold" grpId="0" nodeType="afterEffect">
                                  <p:stCondLst>
                                    <p:cond delay="1000"/>
                                  </p:stCondLst>
                                  <p:childTnLst>
                                    <p:set>
                                      <p:cBhvr>
                                        <p:cTn id="63" dur="1" fill="hold">
                                          <p:stCondLst>
                                            <p:cond delay="249"/>
                                          </p:stCondLst>
                                        </p:cTn>
                                        <p:tgtEl>
                                          <p:spTgt spid="11334"/>
                                        </p:tgtEl>
                                        <p:attrNameLst>
                                          <p:attrName>style.visibility</p:attrName>
                                        </p:attrNameLst>
                                      </p:cBhvr>
                                      <p:to>
                                        <p:strVal val="visible"/>
                                      </p:to>
                                    </p:set>
                                  </p:childTnLst>
                                  <p:subTnLst>
                                    <p:audio>
                                      <p:cMediaNode vol="98000">
                                        <p:cTn display="0" masterRel="sameClick">
                                          <p:stCondLst>
                                            <p:cond evt="begin" delay="0">
                                              <p:tn val="62"/>
                                            </p:cond>
                                          </p:stCondLst>
                                          <p:endCondLst>
                                            <p:cond evt="onStopAudio" delay="0">
                                              <p:tgtEl>
                                                <p:sldTgt/>
                                              </p:tgtEl>
                                            </p:cond>
                                          </p:endCondLst>
                                        </p:cTn>
                                        <p:tgtEl>
                                          <p:sndTgt r:embed="rId2" name="NHIPTIM - 01 GIAY.WAV"/>
                                        </p:tgtEl>
                                      </p:cMediaNode>
                                    </p:audio>
                                  </p:subTnLst>
                                </p:cTn>
                              </p:par>
                            </p:childTnLst>
                          </p:cTn>
                        </p:par>
                        <p:par>
                          <p:cTn id="64" fill="hold">
                            <p:stCondLst>
                              <p:cond delay="6750"/>
                            </p:stCondLst>
                            <p:childTnLst>
                              <p:par>
                                <p:cTn id="65" presetID="1" presetClass="entr" presetSubtype="0" fill="hold" grpId="0" nodeType="afterEffect">
                                  <p:stCondLst>
                                    <p:cond delay="1000"/>
                                  </p:stCondLst>
                                  <p:childTnLst>
                                    <p:set>
                                      <p:cBhvr>
                                        <p:cTn id="66" dur="1" fill="hold">
                                          <p:stCondLst>
                                            <p:cond delay="499"/>
                                          </p:stCondLst>
                                        </p:cTn>
                                        <p:tgtEl>
                                          <p:spTgt spid="11335"/>
                                        </p:tgtEl>
                                        <p:attrNameLst>
                                          <p:attrName>style.visibility</p:attrName>
                                        </p:attrNameLst>
                                      </p:cBhvr>
                                      <p:to>
                                        <p:strVal val="visible"/>
                                      </p:to>
                                    </p:set>
                                  </p:childTnLst>
                                  <p:subTnLst>
                                    <p:audio>
                                      <p:cMediaNode vol="93000">
                                        <p:cTn display="0" masterRel="sameClick">
                                          <p:stCondLst>
                                            <p:cond evt="begin" delay="0">
                                              <p:tn val="65"/>
                                            </p:cond>
                                          </p:stCondLst>
                                          <p:endCondLst>
                                            <p:cond evt="onStopAudio" delay="0">
                                              <p:tgtEl>
                                                <p:sldTgt/>
                                              </p:tgtEl>
                                            </p:cond>
                                          </p:endCondLst>
                                        </p:cTn>
                                        <p:tgtEl>
                                          <p:sndTgt r:embed="rId3" name="BELL.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322"/>
                                        </p:tgtEl>
                                        <p:attrNameLst>
                                          <p:attrName>style.visibility</p:attrName>
                                        </p:attrNameLst>
                                      </p:cBhvr>
                                      <p:to>
                                        <p:strVal val="visible"/>
                                      </p:to>
                                    </p:set>
                                    <p:anim calcmode="lin" valueType="num">
                                      <p:cBhvr additive="base">
                                        <p:cTn id="71" dur="500" fill="hold"/>
                                        <p:tgtEl>
                                          <p:spTgt spid="11322"/>
                                        </p:tgtEl>
                                        <p:attrNameLst>
                                          <p:attrName>ppt_x</p:attrName>
                                        </p:attrNameLst>
                                      </p:cBhvr>
                                      <p:tavLst>
                                        <p:tav tm="0">
                                          <p:val>
                                            <p:strVal val="#ppt_x"/>
                                          </p:val>
                                        </p:tav>
                                        <p:tav tm="100000">
                                          <p:val>
                                            <p:strVal val="#ppt_x"/>
                                          </p:val>
                                        </p:tav>
                                      </p:tavLst>
                                    </p:anim>
                                    <p:anim calcmode="lin" valueType="num">
                                      <p:cBhvr additive="base">
                                        <p:cTn id="72" dur="500" fill="hold"/>
                                        <p:tgtEl>
                                          <p:spTgt spid="113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321"/>
                                        </p:tgtEl>
                                        <p:attrNameLst>
                                          <p:attrName>style.visibility</p:attrName>
                                        </p:attrNameLst>
                                      </p:cBhvr>
                                      <p:to>
                                        <p:strVal val="visible"/>
                                      </p:to>
                                    </p:set>
                                    <p:anim calcmode="lin" valueType="num">
                                      <p:cBhvr additive="base">
                                        <p:cTn id="75" dur="500" fill="hold"/>
                                        <p:tgtEl>
                                          <p:spTgt spid="11321"/>
                                        </p:tgtEl>
                                        <p:attrNameLst>
                                          <p:attrName>ppt_x</p:attrName>
                                        </p:attrNameLst>
                                      </p:cBhvr>
                                      <p:tavLst>
                                        <p:tav tm="0">
                                          <p:val>
                                            <p:strVal val="#ppt_x"/>
                                          </p:val>
                                        </p:tav>
                                        <p:tav tm="100000">
                                          <p:val>
                                            <p:strVal val="#ppt_x"/>
                                          </p:val>
                                        </p:tav>
                                      </p:tavLst>
                                    </p:anim>
                                    <p:anim calcmode="lin" valueType="num">
                                      <p:cBhvr additive="base">
                                        <p:cTn id="76" dur="500" fill="hold"/>
                                        <p:tgtEl>
                                          <p:spTgt spid="11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build="allAtOnce" animBg="1"/>
      <p:bldP spid="18450" grpId="0" animBg="1"/>
      <p:bldP spid="11286" grpId="0"/>
      <p:bldP spid="11296" grpId="0" animBg="1"/>
      <p:bldP spid="11297" grpId="0" animBg="1"/>
      <p:bldP spid="11298" grpId="0" animBg="1"/>
      <p:bldP spid="11321" grpId="0" animBg="1"/>
      <p:bldP spid="11322" grpId="0"/>
      <p:bldP spid="11330" grpId="0" animBg="1" autoUpdateAnimBg="0"/>
      <p:bldP spid="11331" grpId="0" animBg="1" autoUpdateAnimBg="0"/>
      <p:bldP spid="11332" grpId="0" animBg="1" autoUpdateAnimBg="0"/>
      <p:bldP spid="11333" grpId="0" animBg="1" autoUpdateAnimBg="0"/>
      <p:bldP spid="11334" grpId="0" animBg="1" autoUpdateAnimBg="0"/>
      <p:bldP spid="11335" grpId="0" animBg="1" autoUpdateAnimBg="0"/>
      <p:bldP spid="20" grpId="0"/>
      <p:bldP spid="2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38" descr="Narrow vertical"/>
          <p:cNvSpPr>
            <a:spLocks noChangeArrowheads="1" noChangeShapeType="1" noTextEdit="1"/>
          </p:cNvSpPr>
          <p:nvPr/>
        </p:nvSpPr>
        <p:spPr bwMode="auto">
          <a:xfrm rot="-128454">
            <a:off x="3500443" y="885829"/>
            <a:ext cx="4714875" cy="874713"/>
          </a:xfrm>
          <a:prstGeom prst="rect">
            <a:avLst/>
          </a:prstGeom>
        </p:spPr>
        <p:txBody>
          <a:bodyPr wrap="none" lIns="91440" tIns="45720" rIns="91440" bIns="45720" fromWordArt="1">
            <a:prstTxWarp prst="textWave1">
              <a:avLst>
                <a:gd name="adj1" fmla="val 13005"/>
                <a:gd name="adj2" fmla="val 0"/>
              </a:avLst>
            </a:prstTxWarp>
          </a:bodyPr>
          <a:lstStyle/>
          <a:p>
            <a:pPr algn="ct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Rung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16387"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4" y="1"/>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14"/>
          <p:cNvSpPr>
            <a:spLocks noChangeArrowheads="1"/>
          </p:cNvSpPr>
          <p:nvPr/>
        </p:nvSpPr>
        <p:spPr bwMode="auto">
          <a:xfrm>
            <a:off x="3086104" y="1883568"/>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Chọn </a:t>
            </a:r>
            <a:r>
              <a:rPr lang="en-US" altLang="en-US" sz="2800" b="1">
                <a:solidFill>
                  <a:srgbClr val="FF3300"/>
                </a:solidFill>
                <a:latin typeface="Times New Roman" panose="02020603050405020304" pitchFamily="18" charset="0"/>
                <a:cs typeface="Times New Roman" panose="02020603050405020304" pitchFamily="18" charset="0"/>
              </a:rPr>
              <a:t>A</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B</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C</a:t>
            </a:r>
          </a:p>
        </p:txBody>
      </p:sp>
      <p:sp>
        <p:nvSpPr>
          <p:cNvPr id="22549" name="Text Box 21"/>
          <p:cNvSpPr txBox="1">
            <a:spLocks noChangeArrowheads="1"/>
          </p:cNvSpPr>
          <p:nvPr/>
        </p:nvSpPr>
        <p:spPr bwMode="auto">
          <a:xfrm>
            <a:off x="2209804" y="2667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dirty="0" err="1">
                <a:solidFill>
                  <a:srgbClr val="FF0000"/>
                </a:solidFill>
                <a:latin typeface="Times New Roman" panose="02020603050405020304" pitchFamily="18" charset="0"/>
                <a:cs typeface="Times New Roman" panose="02020603050405020304" pitchFamily="18" charset="0"/>
              </a:rPr>
              <a:t>Chúng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em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đeo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khẩu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trang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sát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khuẩn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tay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để</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phòng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lây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nhiễm</a:t>
            </a:r>
            <a:r>
              <a:rPr lang="en-US" altLang="en-US" sz="2800" b="1" i="1" dirty="0">
                <a:solidFill>
                  <a:srgbClr val="FF0000"/>
                </a:solidFill>
                <a:latin typeface="Times New Roman" panose="02020603050405020304" pitchFamily="18" charset="0"/>
                <a:cs typeface="Times New Roman" panose="02020603050405020304" pitchFamily="18" charset="0"/>
              </a:rPr>
              <a:t> covid-19.</a:t>
            </a:r>
          </a:p>
        </p:txBody>
      </p:sp>
      <p:sp>
        <p:nvSpPr>
          <p:cNvPr id="18450" name="Oval 18"/>
          <p:cNvSpPr>
            <a:spLocks noChangeArrowheads="1"/>
          </p:cNvSpPr>
          <p:nvPr/>
        </p:nvSpPr>
        <p:spPr bwMode="auto">
          <a:xfrm>
            <a:off x="1524003" y="1752600"/>
            <a:ext cx="1447800" cy="838200"/>
          </a:xfrm>
          <a:prstGeom prst="ellipse">
            <a:avLst/>
          </a:prstGeom>
          <a:solidFill>
            <a:srgbClr val="FFFF00"/>
          </a:solidFill>
          <a:ln w="12700">
            <a:solidFill>
              <a:srgbClr val="0000FF"/>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Câu 2</a:t>
            </a: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22551" name="Text Box 23"/>
          <p:cNvSpPr txBox="1">
            <a:spLocks noChangeArrowheads="1"/>
          </p:cNvSpPr>
          <p:nvPr/>
        </p:nvSpPr>
        <p:spPr bwMode="auto">
          <a:xfrm>
            <a:off x="2133600" y="5486402"/>
            <a:ext cx="6629400" cy="523220"/>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a:solidFill>
                  <a:srgbClr val="002060"/>
                </a:solidFill>
                <a:latin typeface="Times New Roman" pitchFamily="18" charset="0"/>
                <a:cs typeface="Times New Roman" pitchFamily="18" charset="0"/>
              </a:rPr>
              <a:t>C   Ngăn cách  các vế câu trong câu ghép </a:t>
            </a:r>
          </a:p>
        </p:txBody>
      </p:sp>
      <p:sp>
        <p:nvSpPr>
          <p:cNvPr id="22552" name="Text Box 24"/>
          <p:cNvSpPr txBox="1">
            <a:spLocks noChangeArrowheads="1"/>
          </p:cNvSpPr>
          <p:nvPr/>
        </p:nvSpPr>
        <p:spPr bwMode="auto">
          <a:xfrm>
            <a:off x="2133600" y="4114801"/>
            <a:ext cx="7924800" cy="531813"/>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91440" tIns="45720" rIns="91440" bIns="45720">
            <a:spAutoFit/>
          </a:bodyPr>
          <a:lstStyle/>
          <a:p>
            <a:pPr eaLnBrk="1" hangingPunct="1">
              <a:spcBef>
                <a:spcPct val="50000"/>
              </a:spcBef>
              <a:defRPr/>
            </a:pPr>
            <a:r>
              <a:rPr lang="en-US" altLang="en-US" sz="2800" dirty="0">
                <a:solidFill>
                  <a:srgbClr val="002060"/>
                </a:solidFill>
                <a:latin typeface="Times New Roman" pitchFamily="18" charset="0"/>
                <a:cs typeface="Times New Roman" pitchFamily="18" charset="0"/>
              </a:rPr>
              <a:t>A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trạng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với</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chủ</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và</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vị</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endParaRPr lang="en-US" altLang="en-US" dirty="0">
              <a:solidFill>
                <a:srgbClr val="002060"/>
              </a:solidFill>
              <a:latin typeface="Times New Roman" pitchFamily="18" charset="0"/>
              <a:cs typeface="Times New Roman" pitchFamily="18" charset="0"/>
            </a:endParaRPr>
          </a:p>
        </p:txBody>
      </p:sp>
      <p:sp>
        <p:nvSpPr>
          <p:cNvPr id="22553" name="Text Box 25"/>
          <p:cNvSpPr txBox="1">
            <a:spLocks noChangeArrowheads="1"/>
          </p:cNvSpPr>
          <p:nvPr/>
        </p:nvSpPr>
        <p:spPr bwMode="auto">
          <a:xfrm>
            <a:off x="2133604" y="4800602"/>
            <a:ext cx="8305800" cy="523220"/>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B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bộ</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phận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cùng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chức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vụ</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1800" dirty="0">
                <a:solidFill>
                  <a:srgbClr val="002060"/>
                </a:solidFill>
                <a:latin typeface="Times New Roman" pitchFamily="18" charset="0"/>
                <a:cs typeface="Times New Roman" pitchFamily="18" charset="0"/>
              </a:rPr>
              <a:t> </a:t>
            </a:r>
          </a:p>
        </p:txBody>
      </p:sp>
      <p:pic>
        <p:nvPicPr>
          <p:cNvPr id="22559" name="Picture 31" descr="sbwatchdog"/>
          <p:cNvPicPr>
            <a:picLocks noGrp="1" noChangeAspect="1" noChangeArrowheads="1"/>
          </p:cNvPicPr>
          <p:nvPr>
            <p:ph idx="1"/>
          </p:nvPr>
        </p:nvPicPr>
        <p:blipFill>
          <a:blip r:embed="rId6"/>
          <a:srcRect/>
          <a:stretch>
            <a:fillRect/>
          </a:stretch>
        </p:blipFill>
        <p:spPr>
          <a:xfrm>
            <a:off x="9372600" y="1447800"/>
            <a:ext cx="990600" cy="890588"/>
          </a:xfrm>
          <a:gradFill rotWithShape="1">
            <a:gsLst>
              <a:gs pos="0">
                <a:srgbClr val="FF9933"/>
              </a:gs>
              <a:gs pos="50000">
                <a:schemeClr val="tx2"/>
              </a:gs>
              <a:gs pos="100000">
                <a:srgbClr val="FF9933"/>
              </a:gs>
            </a:gsLst>
            <a:lin ang="5400000" scaled="1"/>
          </a:gradFill>
        </p:spPr>
      </p:pic>
      <p:pic>
        <p:nvPicPr>
          <p:cNvPr id="22560" name="Picture 32" descr="sbwatchdog"/>
          <p:cNvPicPr>
            <a:picLocks noChangeAspect="1" noChangeArrowheads="1"/>
          </p:cNvPicPr>
          <p:nvPr/>
        </p:nvPicPr>
        <p:blipFill>
          <a:blip r:embed="rId6"/>
          <a:srcRect/>
          <a:stretch>
            <a:fillRect/>
          </a:stretch>
        </p:blipFill>
        <p:spPr bwMode="auto">
          <a:xfrm>
            <a:off x="9372601" y="1371605"/>
            <a:ext cx="1031875" cy="1031875"/>
          </a:xfrm>
          <a:prstGeom prst="rect">
            <a:avLst/>
          </a:prstGeom>
          <a:gradFill rotWithShape="1">
            <a:gsLst>
              <a:gs pos="0">
                <a:srgbClr val="FF9933"/>
              </a:gs>
              <a:gs pos="50000">
                <a:schemeClr val="tx2"/>
              </a:gs>
              <a:gs pos="100000">
                <a:srgbClr val="FF9933"/>
              </a:gs>
            </a:gsLst>
            <a:lin ang="5400000" scaled="1"/>
          </a:gradFill>
          <a:ln w="9525">
            <a:noFill/>
            <a:miter lim="800000"/>
            <a:headEnd/>
            <a:tailEnd/>
          </a:ln>
        </p:spPr>
      </p:pic>
      <p:sp>
        <p:nvSpPr>
          <p:cNvPr id="22561" name="Oval 33"/>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5</a:t>
            </a:r>
          </a:p>
        </p:txBody>
      </p:sp>
      <p:sp>
        <p:nvSpPr>
          <p:cNvPr id="22562" name="Oval 34"/>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4</a:t>
            </a:r>
          </a:p>
        </p:txBody>
      </p:sp>
      <p:sp>
        <p:nvSpPr>
          <p:cNvPr id="22563" name="Oval 35"/>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3</a:t>
            </a:r>
          </a:p>
        </p:txBody>
      </p:sp>
      <p:sp>
        <p:nvSpPr>
          <p:cNvPr id="22564" name="Oval 36"/>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2</a:t>
            </a:r>
          </a:p>
        </p:txBody>
      </p:sp>
      <p:sp>
        <p:nvSpPr>
          <p:cNvPr id="22565" name="Oval 37"/>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1</a:t>
            </a:r>
          </a:p>
        </p:txBody>
      </p:sp>
      <p:sp>
        <p:nvSpPr>
          <p:cNvPr id="22566" name="Oval 38"/>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0</a:t>
            </a:r>
          </a:p>
        </p:txBody>
      </p:sp>
      <p:sp>
        <p:nvSpPr>
          <p:cNvPr id="22567" name="Oval 39"/>
          <p:cNvSpPr>
            <a:spLocks noChangeArrowheads="1"/>
          </p:cNvSpPr>
          <p:nvPr/>
        </p:nvSpPr>
        <p:spPr bwMode="auto">
          <a:xfrm>
            <a:off x="1981204" y="4724400"/>
            <a:ext cx="685800" cy="685800"/>
          </a:xfrm>
          <a:prstGeom prst="ellipse">
            <a:avLst/>
          </a:prstGeom>
          <a:solidFill>
            <a:schemeClr val="bg1"/>
          </a:solidFill>
          <a:ln w="9525">
            <a:solidFill>
              <a:srgbClr val="FF0066"/>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2568" name="Text Box 40"/>
          <p:cNvSpPr txBox="1">
            <a:spLocks noChangeArrowheads="1"/>
          </p:cNvSpPr>
          <p:nvPr/>
        </p:nvSpPr>
        <p:spPr bwMode="auto">
          <a:xfrm>
            <a:off x="2133604" y="4800605"/>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B</a:t>
            </a:r>
          </a:p>
        </p:txBody>
      </p:sp>
      <p:sp>
        <p:nvSpPr>
          <p:cNvPr id="20" name="Rectangle 19"/>
          <p:cNvSpPr/>
          <p:nvPr/>
        </p:nvSpPr>
        <p:spPr>
          <a:xfrm>
            <a:off x="890665" y="8490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176716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2549"/>
                                        </p:tgtEl>
                                        <p:attrNameLst>
                                          <p:attrName>style.visibility</p:attrName>
                                        </p:attrNameLst>
                                      </p:cBhvr>
                                      <p:to>
                                        <p:strVal val="visible"/>
                                      </p:to>
                                    </p:set>
                                    <p:anim calcmode="lin" valueType="num">
                                      <p:cBhvr additive="base">
                                        <p:cTn id="11" dur="500" fill="hold"/>
                                        <p:tgtEl>
                                          <p:spTgt spid="22549"/>
                                        </p:tgtEl>
                                        <p:attrNameLst>
                                          <p:attrName>ppt_x</p:attrName>
                                        </p:attrNameLst>
                                      </p:cBhvr>
                                      <p:tavLst>
                                        <p:tav tm="0">
                                          <p:val>
                                            <p:strVal val="#ppt_x"/>
                                          </p:val>
                                        </p:tav>
                                        <p:tav tm="100000">
                                          <p:val>
                                            <p:strVal val="#ppt_x"/>
                                          </p:val>
                                        </p:tav>
                                      </p:tavLst>
                                    </p:anim>
                                    <p:anim calcmode="lin" valueType="num">
                                      <p:cBhvr additive="base">
                                        <p:cTn id="12" dur="500" fill="hold"/>
                                        <p:tgtEl>
                                          <p:spTgt spid="22549"/>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52"/>
                                        </p:tgtEl>
                                        <p:attrNameLst>
                                          <p:attrName>style.visibility</p:attrName>
                                        </p:attrNameLst>
                                      </p:cBhvr>
                                      <p:to>
                                        <p:strVal val="visible"/>
                                      </p:to>
                                    </p:set>
                                    <p:anim calcmode="lin" valueType="num">
                                      <p:cBhvr additive="base">
                                        <p:cTn id="17" dur="500" fill="hold"/>
                                        <p:tgtEl>
                                          <p:spTgt spid="22552"/>
                                        </p:tgtEl>
                                        <p:attrNameLst>
                                          <p:attrName>ppt_x</p:attrName>
                                        </p:attrNameLst>
                                      </p:cBhvr>
                                      <p:tavLst>
                                        <p:tav tm="0">
                                          <p:val>
                                            <p:strVal val="#ppt_x"/>
                                          </p:val>
                                        </p:tav>
                                        <p:tav tm="100000">
                                          <p:val>
                                            <p:strVal val="#ppt_x"/>
                                          </p:val>
                                        </p:tav>
                                      </p:tavLst>
                                    </p:anim>
                                    <p:anim calcmode="lin" valueType="num">
                                      <p:cBhvr additive="base">
                                        <p:cTn id="18" dur="500" fill="hold"/>
                                        <p:tgtEl>
                                          <p:spTgt spid="2255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553"/>
                                        </p:tgtEl>
                                        <p:attrNameLst>
                                          <p:attrName>style.visibility</p:attrName>
                                        </p:attrNameLst>
                                      </p:cBhvr>
                                      <p:to>
                                        <p:strVal val="visible"/>
                                      </p:to>
                                    </p:set>
                                    <p:anim calcmode="lin" valueType="num">
                                      <p:cBhvr additive="base">
                                        <p:cTn id="21" dur="500" fill="hold"/>
                                        <p:tgtEl>
                                          <p:spTgt spid="22553"/>
                                        </p:tgtEl>
                                        <p:attrNameLst>
                                          <p:attrName>ppt_x</p:attrName>
                                        </p:attrNameLst>
                                      </p:cBhvr>
                                      <p:tavLst>
                                        <p:tav tm="0">
                                          <p:val>
                                            <p:strVal val="#ppt_x"/>
                                          </p:val>
                                        </p:tav>
                                        <p:tav tm="100000">
                                          <p:val>
                                            <p:strVal val="#ppt_x"/>
                                          </p:val>
                                        </p:tav>
                                      </p:tavLst>
                                    </p:anim>
                                    <p:anim calcmode="lin" valueType="num">
                                      <p:cBhvr additive="base">
                                        <p:cTn id="22" dur="500" fill="hold"/>
                                        <p:tgtEl>
                                          <p:spTgt spid="225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551"/>
                                        </p:tgtEl>
                                        <p:attrNameLst>
                                          <p:attrName>style.visibility</p:attrName>
                                        </p:attrNameLst>
                                      </p:cBhvr>
                                      <p:to>
                                        <p:strVal val="visible"/>
                                      </p:to>
                                    </p:set>
                                    <p:anim calcmode="lin" valueType="num">
                                      <p:cBhvr additive="base">
                                        <p:cTn id="25" dur="500" fill="hold"/>
                                        <p:tgtEl>
                                          <p:spTgt spid="22551"/>
                                        </p:tgtEl>
                                        <p:attrNameLst>
                                          <p:attrName>ppt_x</p:attrName>
                                        </p:attrNameLst>
                                      </p:cBhvr>
                                      <p:tavLst>
                                        <p:tav tm="0">
                                          <p:val>
                                            <p:strVal val="#ppt_x"/>
                                          </p:val>
                                        </p:tav>
                                        <p:tav tm="100000">
                                          <p:val>
                                            <p:strVal val="#ppt_x"/>
                                          </p:val>
                                        </p:tav>
                                      </p:tavLst>
                                    </p:anim>
                                    <p:anim calcmode="lin" valueType="num">
                                      <p:cBhvr additive="base">
                                        <p:cTn id="26" dur="500" fill="hold"/>
                                        <p:tgtEl>
                                          <p:spTgt spid="22551"/>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249"/>
                                          </p:stCondLst>
                                        </p:cTn>
                                        <p:tgtEl>
                                          <p:spTgt spid="22561"/>
                                        </p:tgtEl>
                                        <p:attrNameLst>
                                          <p:attrName>style.visibility</p:attrName>
                                        </p:attrNameLst>
                                      </p:cBhvr>
                                      <p:to>
                                        <p:strVal val="visible"/>
                                      </p:to>
                                    </p:set>
                                  </p:childTnLst>
                                  <p:subTnLst>
                                    <p:audio>
                                      <p:cMediaNode vol="96000">
                                        <p:cTn display="0" masterRel="sameClick">
                                          <p:stCondLst>
                                            <p:cond evt="begin" delay="0">
                                              <p:tn val="28"/>
                                            </p:cond>
                                          </p:stCondLst>
                                          <p:endCondLst>
                                            <p:cond evt="onStopAudio" delay="0">
                                              <p:tgtEl>
                                                <p:sldTgt/>
                                              </p:tgtEl>
                                            </p:cond>
                                          </p:endCondLst>
                                        </p:cTn>
                                        <p:tgtEl>
                                          <p:sndTgt r:embed="rId2" name="NHIPTIM - 01 GIAY.WAV"/>
                                        </p:tgtEl>
                                      </p:cMediaNode>
                                    </p:audio>
                                  </p:subTnLst>
                                </p:cTn>
                              </p:par>
                            </p:childTnLst>
                          </p:cTn>
                        </p:par>
                        <p:par>
                          <p:cTn id="30" fill="hold" nodeType="afterGroup">
                            <p:stCondLst>
                              <p:cond delay="1750"/>
                            </p:stCondLst>
                            <p:childTnLst>
                              <p:par>
                                <p:cTn id="31" presetID="1" presetClass="entr" presetSubtype="0" fill="hold" grpId="0" nodeType="afterEffect">
                                  <p:stCondLst>
                                    <p:cond delay="1000"/>
                                  </p:stCondLst>
                                  <p:childTnLst>
                                    <p:set>
                                      <p:cBhvr>
                                        <p:cTn id="32" dur="1" fill="hold">
                                          <p:stCondLst>
                                            <p:cond delay="249"/>
                                          </p:stCondLst>
                                        </p:cTn>
                                        <p:tgtEl>
                                          <p:spTgt spid="22562"/>
                                        </p:tgtEl>
                                        <p:attrNameLst>
                                          <p:attrName>style.visibility</p:attrName>
                                        </p:attrNameLst>
                                      </p:cBhvr>
                                      <p:to>
                                        <p:strVal val="visible"/>
                                      </p:to>
                                    </p:set>
                                  </p:childTnLst>
                                  <p:subTnLst>
                                    <p:audio>
                                      <p:cMediaNode vol="98000">
                                        <p:cTn display="0" masterRel="sameClick">
                                          <p:stCondLst>
                                            <p:cond evt="begin" delay="0">
                                              <p:tn val="31"/>
                                            </p:cond>
                                          </p:stCondLst>
                                          <p:endCondLst>
                                            <p:cond evt="onStopAudio" delay="0">
                                              <p:tgtEl>
                                                <p:sldTgt/>
                                              </p:tgtEl>
                                            </p:cond>
                                          </p:endCondLst>
                                        </p:cTn>
                                        <p:tgtEl>
                                          <p:sndTgt r:embed="rId2" name="NHIPTIM - 01 GIAY.WAV"/>
                                        </p:tgtEl>
                                      </p:cMediaNode>
                                    </p:audio>
                                  </p:subTnLst>
                                </p:cTn>
                              </p:par>
                            </p:childTnLst>
                          </p:cTn>
                        </p:par>
                        <p:par>
                          <p:cTn id="33" fill="hold" nodeType="afterGroup">
                            <p:stCondLst>
                              <p:cond delay="3000"/>
                            </p:stCondLst>
                            <p:childTnLst>
                              <p:par>
                                <p:cTn id="34" presetID="1" presetClass="entr" presetSubtype="0" fill="hold" grpId="0" nodeType="afterEffect">
                                  <p:stCondLst>
                                    <p:cond delay="1000"/>
                                  </p:stCondLst>
                                  <p:childTnLst>
                                    <p:set>
                                      <p:cBhvr>
                                        <p:cTn id="35" dur="1" fill="hold">
                                          <p:stCondLst>
                                            <p:cond delay="249"/>
                                          </p:stCondLst>
                                        </p:cTn>
                                        <p:tgtEl>
                                          <p:spTgt spid="22563"/>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2" name="NHIPTIM - 01 GIAY.WAV"/>
                                        </p:tgtEl>
                                      </p:cMediaNode>
                                    </p:audio>
                                  </p:subTnLst>
                                </p:cTn>
                              </p:par>
                            </p:childTnLst>
                          </p:cTn>
                        </p:par>
                        <p:par>
                          <p:cTn id="36" fill="hold" nodeType="afterGroup">
                            <p:stCondLst>
                              <p:cond delay="4250"/>
                            </p:stCondLst>
                            <p:childTnLst>
                              <p:par>
                                <p:cTn id="37" presetID="1" presetClass="entr" presetSubtype="0" fill="hold" grpId="0" nodeType="afterEffect">
                                  <p:stCondLst>
                                    <p:cond delay="1000"/>
                                  </p:stCondLst>
                                  <p:childTnLst>
                                    <p:set>
                                      <p:cBhvr>
                                        <p:cTn id="38" dur="1" fill="hold">
                                          <p:stCondLst>
                                            <p:cond delay="249"/>
                                          </p:stCondLst>
                                        </p:cTn>
                                        <p:tgtEl>
                                          <p:spTgt spid="22564"/>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NHIPTIM - 01 GIAY.WAV"/>
                                        </p:tgtEl>
                                      </p:cMediaNode>
                                    </p:audio>
                                  </p:subTnLst>
                                </p:cTn>
                              </p:par>
                            </p:childTnLst>
                          </p:cTn>
                        </p:par>
                        <p:par>
                          <p:cTn id="39" fill="hold" nodeType="afterGroup">
                            <p:stCondLst>
                              <p:cond delay="5500"/>
                            </p:stCondLst>
                            <p:childTnLst>
                              <p:par>
                                <p:cTn id="40" presetID="1" presetClass="entr" presetSubtype="0" fill="hold" grpId="0" nodeType="afterEffect">
                                  <p:stCondLst>
                                    <p:cond delay="1000"/>
                                  </p:stCondLst>
                                  <p:childTnLst>
                                    <p:set>
                                      <p:cBhvr>
                                        <p:cTn id="41" dur="1" fill="hold">
                                          <p:stCondLst>
                                            <p:cond delay="249"/>
                                          </p:stCondLst>
                                        </p:cTn>
                                        <p:tgtEl>
                                          <p:spTgt spid="22565"/>
                                        </p:tgtEl>
                                        <p:attrNameLst>
                                          <p:attrName>style.visibility</p:attrName>
                                        </p:attrNameLst>
                                      </p:cBhvr>
                                      <p:to>
                                        <p:strVal val="visible"/>
                                      </p:to>
                                    </p:set>
                                  </p:childTnLst>
                                  <p:subTnLst>
                                    <p:audio>
                                      <p:cMediaNode vol="98000">
                                        <p:cTn display="0" masterRel="sameClick">
                                          <p:stCondLst>
                                            <p:cond evt="begin" delay="0">
                                              <p:tn val="40"/>
                                            </p:cond>
                                          </p:stCondLst>
                                          <p:endCondLst>
                                            <p:cond evt="onStopAudio" delay="0">
                                              <p:tgtEl>
                                                <p:sldTgt/>
                                              </p:tgtEl>
                                            </p:cond>
                                          </p:endCondLst>
                                        </p:cTn>
                                        <p:tgtEl>
                                          <p:sndTgt r:embed="rId2" name="NHIPTIM - 01 GIAY.WAV"/>
                                        </p:tgtEl>
                                      </p:cMediaNode>
                                    </p:audio>
                                  </p:subTnLst>
                                </p:cTn>
                              </p:par>
                            </p:childTnLst>
                          </p:cTn>
                        </p:par>
                        <p:par>
                          <p:cTn id="42" fill="hold" nodeType="afterGroup">
                            <p:stCondLst>
                              <p:cond delay="6750"/>
                            </p:stCondLst>
                            <p:childTnLst>
                              <p:par>
                                <p:cTn id="43" presetID="1" presetClass="entr" presetSubtype="0" fill="hold" grpId="0" nodeType="afterEffect">
                                  <p:stCondLst>
                                    <p:cond delay="1000"/>
                                  </p:stCondLst>
                                  <p:childTnLst>
                                    <p:set>
                                      <p:cBhvr>
                                        <p:cTn id="44" dur="1" fill="hold">
                                          <p:stCondLst>
                                            <p:cond delay="499"/>
                                          </p:stCondLst>
                                        </p:cTn>
                                        <p:tgtEl>
                                          <p:spTgt spid="22566"/>
                                        </p:tgtEl>
                                        <p:attrNameLst>
                                          <p:attrName>style.visibility</p:attrName>
                                        </p:attrNameLst>
                                      </p:cBhvr>
                                      <p:to>
                                        <p:strVal val="visible"/>
                                      </p:to>
                                    </p:set>
                                  </p:childTnLst>
                                  <p:subTnLst>
                                    <p:audio>
                                      <p:cMediaNode vol="93000">
                                        <p:cTn display="0" masterRel="sameClick">
                                          <p:stCondLst>
                                            <p:cond evt="begin" delay="0">
                                              <p:tn val="43"/>
                                            </p:cond>
                                          </p:stCondLst>
                                          <p:endCondLst>
                                            <p:cond evt="onStopAudio" delay="0">
                                              <p:tgtEl>
                                                <p:sldTgt/>
                                              </p:tgtEl>
                                            </p:cond>
                                          </p:endCondLst>
                                        </p:cTn>
                                        <p:tgtEl>
                                          <p:sndTgt r:embed="rId3" name="BE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68"/>
                                        </p:tgtEl>
                                        <p:attrNameLst>
                                          <p:attrName>style.visibility</p:attrName>
                                        </p:attrNameLst>
                                      </p:cBhvr>
                                      <p:to>
                                        <p:strVal val="visible"/>
                                      </p:to>
                                    </p:set>
                                    <p:anim calcmode="lin" valueType="num">
                                      <p:cBhvr additive="base">
                                        <p:cTn id="49" dur="500" fill="hold"/>
                                        <p:tgtEl>
                                          <p:spTgt spid="22568"/>
                                        </p:tgtEl>
                                        <p:attrNameLst>
                                          <p:attrName>ppt_x</p:attrName>
                                        </p:attrNameLst>
                                      </p:cBhvr>
                                      <p:tavLst>
                                        <p:tav tm="0">
                                          <p:val>
                                            <p:strVal val="#ppt_x"/>
                                          </p:val>
                                        </p:tav>
                                        <p:tav tm="100000">
                                          <p:val>
                                            <p:strVal val="#ppt_x"/>
                                          </p:val>
                                        </p:tav>
                                      </p:tavLst>
                                    </p:anim>
                                    <p:anim calcmode="lin" valueType="num">
                                      <p:cBhvr additive="base">
                                        <p:cTn id="50" dur="500" fill="hold"/>
                                        <p:tgtEl>
                                          <p:spTgt spid="2256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567"/>
                                        </p:tgtEl>
                                        <p:attrNameLst>
                                          <p:attrName>style.visibility</p:attrName>
                                        </p:attrNameLst>
                                      </p:cBhvr>
                                      <p:to>
                                        <p:strVal val="visible"/>
                                      </p:to>
                                    </p:set>
                                    <p:anim calcmode="lin" valueType="num">
                                      <p:cBhvr additive="base">
                                        <p:cTn id="53" dur="500" fill="hold"/>
                                        <p:tgtEl>
                                          <p:spTgt spid="22567"/>
                                        </p:tgtEl>
                                        <p:attrNameLst>
                                          <p:attrName>ppt_x</p:attrName>
                                        </p:attrNameLst>
                                      </p:cBhvr>
                                      <p:tavLst>
                                        <p:tav tm="0">
                                          <p:val>
                                            <p:strVal val="#ppt_x"/>
                                          </p:val>
                                        </p:tav>
                                        <p:tav tm="100000">
                                          <p:val>
                                            <p:strVal val="#ppt_x"/>
                                          </p:val>
                                        </p:tav>
                                      </p:tavLst>
                                    </p:anim>
                                    <p:anim calcmode="lin" valueType="num">
                                      <p:cBhvr additive="base">
                                        <p:cTn id="54" dur="500" fill="hold"/>
                                        <p:tgtEl>
                                          <p:spTgt spid="22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p:bldP spid="18450" grpId="0" animBg="1"/>
      <p:bldP spid="22551" grpId="0" animBg="1"/>
      <p:bldP spid="22552" grpId="0" animBg="1"/>
      <p:bldP spid="22553" grpId="0" animBg="1"/>
      <p:bldP spid="22561" grpId="0" animBg="1" autoUpdateAnimBg="0"/>
      <p:bldP spid="22562" grpId="0" animBg="1" autoUpdateAnimBg="0"/>
      <p:bldP spid="22563" grpId="0" animBg="1" autoUpdateAnimBg="0"/>
      <p:bldP spid="22564" grpId="0" animBg="1" autoUpdateAnimBg="0"/>
      <p:bldP spid="22565" grpId="0" animBg="1" autoUpdateAnimBg="0"/>
      <p:bldP spid="22566" grpId="0" animBg="1" autoUpdateAnimBg="0"/>
      <p:bldP spid="22567" grpId="0" animBg="1"/>
      <p:bldP spid="225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50+ Background đẹp chất lượng cao đa dạng chủ đ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29" y="4"/>
            <a:ext cx="12176222" cy="6953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69413" y="934347"/>
            <a:ext cx="5253181"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a:ln w="11430"/>
                <a:solidFill>
                  <a:srgbClr val="FF0000"/>
                </a:solidFill>
                <a:latin typeface="HP001 4 hàng" panose="020B0603050302020204" pitchFamily="34" charset="0"/>
              </a:rPr>
              <a:t>Luyện</a:t>
            </a:r>
            <a:r>
              <a:rPr lang="en-US" sz="4800" b="1" u="sng" spc="50" dirty="0">
                <a:ln w="11430"/>
                <a:solidFill>
                  <a:srgbClr val="FF0000"/>
                </a:solidFill>
                <a:latin typeface="HP001 4 hàng" panose="020B0603050302020204" pitchFamily="34" charset="0"/>
              </a:rPr>
              <a:t> </a:t>
            </a:r>
            <a:r>
              <a:rPr lang="en-US" sz="4800" b="1" u="sng" spc="50" dirty="0" err="1">
                <a:ln w="11430"/>
                <a:solidFill>
                  <a:srgbClr val="FF0000"/>
                </a:solidFill>
                <a:latin typeface="HP001 4 hàng" panose="020B0603050302020204" pitchFamily="34" charset="0"/>
              </a:rPr>
              <a:t>từ</a:t>
            </a:r>
            <a:r>
              <a:rPr lang="en-US" sz="4800" b="1" u="sng" spc="50" dirty="0">
                <a:ln w="11430"/>
                <a:solidFill>
                  <a:srgbClr val="FF0000"/>
                </a:solidFill>
                <a:latin typeface="HP001 4 hàng" panose="020B0603050302020204" pitchFamily="34" charset="0"/>
              </a:rPr>
              <a:t> </a:t>
            </a:r>
            <a:r>
              <a:rPr lang="en-US" sz="4800" b="1" u="sng" spc="50" dirty="0" err="1">
                <a:ln w="11430"/>
                <a:solidFill>
                  <a:srgbClr val="FF0000"/>
                </a:solidFill>
                <a:latin typeface="HP001 4 hàng" panose="020B0603050302020204" pitchFamily="34" charset="0"/>
              </a:rPr>
              <a:t>và</a:t>
            </a:r>
            <a:r>
              <a:rPr lang="en-US" sz="4800" b="1" u="sng" spc="50" dirty="0">
                <a:ln w="11430"/>
                <a:solidFill>
                  <a:srgbClr val="FF0000"/>
                </a:solidFill>
                <a:latin typeface="HP001 4 hàng" panose="020B0603050302020204" pitchFamily="34" charset="0"/>
              </a:rPr>
              <a:t> </a:t>
            </a:r>
            <a:r>
              <a:rPr lang="en-US" sz="4800" b="1" u="sng" spc="50" dirty="0" err="1">
                <a:ln w="11430"/>
                <a:solidFill>
                  <a:srgbClr val="FF0000"/>
                </a:solidFill>
                <a:latin typeface="HP001 4 hàng" panose="020B0603050302020204" pitchFamily="34" charset="0"/>
              </a:rPr>
              <a:t>câu</a:t>
            </a:r>
            <a:r>
              <a:rPr lang="en-US" sz="4800" b="1" spc="50" dirty="0">
                <a:ln w="11430"/>
                <a:solidFill>
                  <a:srgbClr val="FF0000"/>
                </a:solidFill>
                <a:latin typeface="HP001 4 hàng" panose="020B0603050302020204" pitchFamily="34" charset="0"/>
              </a:rPr>
              <a:t>:</a:t>
            </a:r>
          </a:p>
        </p:txBody>
      </p:sp>
      <p:pic>
        <p:nvPicPr>
          <p:cNvPr id="6" name="Picture 15" descr="Dove-02-june"/>
          <p:cNvPicPr>
            <a:picLocks noChangeAspect="1" noChangeArrowheads="1" noCrop="1"/>
          </p:cNvPicPr>
          <p:nvPr/>
        </p:nvPicPr>
        <p:blipFill>
          <a:blip r:embed="rId3"/>
          <a:srcRect/>
          <a:stretch>
            <a:fillRect/>
          </a:stretch>
        </p:blipFill>
        <p:spPr bwMode="auto">
          <a:xfrm>
            <a:off x="10984292" y="172684"/>
            <a:ext cx="1371600" cy="1184275"/>
          </a:xfrm>
          <a:prstGeom prst="rect">
            <a:avLst/>
          </a:prstGeom>
          <a:noFill/>
          <a:ln w="9525">
            <a:noFill/>
            <a:miter lim="800000"/>
            <a:headEnd/>
            <a:tailEnd/>
          </a:ln>
        </p:spPr>
      </p:pic>
      <p:pic>
        <p:nvPicPr>
          <p:cNvPr id="8" name="Picture 17" descr="Dove-02-june"/>
          <p:cNvPicPr>
            <a:picLocks noChangeAspect="1" noChangeArrowheads="1" noCrop="1"/>
          </p:cNvPicPr>
          <p:nvPr/>
        </p:nvPicPr>
        <p:blipFill>
          <a:blip r:embed="rId3"/>
          <a:srcRect/>
          <a:stretch>
            <a:fillRect/>
          </a:stretch>
        </p:blipFill>
        <p:spPr bwMode="auto">
          <a:xfrm>
            <a:off x="925232" y="525962"/>
            <a:ext cx="1371600" cy="1182687"/>
          </a:xfrm>
          <a:prstGeom prst="rect">
            <a:avLst/>
          </a:prstGeom>
          <a:noFill/>
          <a:ln w="9525">
            <a:noFill/>
            <a:miter lim="800000"/>
            <a:headEnd/>
            <a:tailEnd/>
          </a:ln>
        </p:spPr>
      </p:pic>
      <p:sp>
        <p:nvSpPr>
          <p:cNvPr id="9" name="4-Point Star 8"/>
          <p:cNvSpPr/>
          <p:nvPr/>
        </p:nvSpPr>
        <p:spPr>
          <a:xfrm>
            <a:off x="486108" y="3658394"/>
            <a:ext cx="878248" cy="685800"/>
          </a:xfrm>
          <a:prstGeom prst="star4">
            <a:avLst>
              <a:gd name="adj" fmla="val 723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000">
              <a:solidFill>
                <a:srgbClr val="FF0000"/>
              </a:solidFill>
              <a:latin typeface="Times New Roman" pitchFamily="18" charset="0"/>
              <a:cs typeface="Times New Roman" pitchFamily="18" charset="0"/>
            </a:endParaRPr>
          </a:p>
        </p:txBody>
      </p:sp>
      <p:sp>
        <p:nvSpPr>
          <p:cNvPr id="10" name="4-Point Star 9"/>
          <p:cNvSpPr/>
          <p:nvPr/>
        </p:nvSpPr>
        <p:spPr>
          <a:xfrm>
            <a:off x="9150308" y="6153215"/>
            <a:ext cx="878248" cy="685800"/>
          </a:xfrm>
          <a:prstGeom prst="star4">
            <a:avLst>
              <a:gd name="adj" fmla="val 723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000">
              <a:solidFill>
                <a:srgbClr val="FF0000"/>
              </a:solidFill>
              <a:latin typeface="Times New Roman" pitchFamily="18" charset="0"/>
              <a:cs typeface="Times New Roman" pitchFamily="18" charset="0"/>
            </a:endParaRPr>
          </a:p>
        </p:txBody>
      </p:sp>
      <p:sp>
        <p:nvSpPr>
          <p:cNvPr id="12" name="Rectangle 11"/>
          <p:cNvSpPr/>
          <p:nvPr/>
        </p:nvSpPr>
        <p:spPr>
          <a:xfrm>
            <a:off x="1008622" y="2169261"/>
            <a:ext cx="525318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u="sng" spc="50" dirty="0" err="1">
                <a:ln w="11430"/>
                <a:latin typeface="Times New Roman" panose="02020603050405020304" pitchFamily="18" charset="0"/>
                <a:cs typeface="Times New Roman" panose="02020603050405020304" pitchFamily="18" charset="0"/>
              </a:rPr>
              <a:t>Khởi</a:t>
            </a:r>
            <a:r>
              <a:rPr lang="en-US" sz="4000" b="1" u="sng" spc="50" dirty="0">
                <a:ln w="11430"/>
                <a:latin typeface="Times New Roman" panose="02020603050405020304" pitchFamily="18" charset="0"/>
                <a:cs typeface="Times New Roman" panose="02020603050405020304" pitchFamily="18" charset="0"/>
              </a:rPr>
              <a:t> </a:t>
            </a:r>
            <a:r>
              <a:rPr lang="en-US" sz="4000" b="1" u="sng" spc="50" dirty="0" err="1">
                <a:ln w="11430"/>
                <a:latin typeface="Times New Roman" panose="02020603050405020304" pitchFamily="18" charset="0"/>
                <a:cs typeface="Times New Roman" panose="02020603050405020304" pitchFamily="18" charset="0"/>
              </a:rPr>
              <a:t>động</a:t>
            </a:r>
            <a:r>
              <a:rPr lang="en-US" sz="4000" b="1" spc="50" dirty="0">
                <a:ln w="11430"/>
                <a:latin typeface="Times New Roman" panose="02020603050405020304" pitchFamily="18" charset="0"/>
                <a:cs typeface="Times New Roman" panose="02020603050405020304" pitchFamily="18" charset="0"/>
              </a:rPr>
              <a:t>:</a:t>
            </a:r>
          </a:p>
        </p:txBody>
      </p:sp>
      <p:sp>
        <p:nvSpPr>
          <p:cNvPr id="13" name="Rectangle 12"/>
          <p:cNvSpPr/>
          <p:nvPr/>
        </p:nvSpPr>
        <p:spPr>
          <a:xfrm>
            <a:off x="4468349" y="2169261"/>
            <a:ext cx="525318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solidFill>
                  <a:srgbClr val="FF0000"/>
                </a:solidFill>
                <a:latin typeface="Times New Roman" panose="02020603050405020304" pitchFamily="18" charset="0"/>
                <a:cs typeface="Times New Roman" panose="02020603050405020304" pitchFamily="18" charset="0"/>
              </a:rPr>
              <a:t>Trò</a:t>
            </a:r>
            <a:r>
              <a:rPr lang="en-US" sz="4000" b="1" spc="50" dirty="0">
                <a:ln w="11430"/>
                <a:solidFill>
                  <a:srgbClr val="FF0000"/>
                </a:solidFill>
                <a:latin typeface="Times New Roman" panose="02020603050405020304" pitchFamily="18" charset="0"/>
                <a:cs typeface="Times New Roman" panose="02020603050405020304" pitchFamily="18" charset="0"/>
              </a:rPr>
              <a:t> </a:t>
            </a:r>
            <a:r>
              <a:rPr lang="en-US" sz="4000" b="1" spc="50" dirty="0" err="1">
                <a:ln w="11430"/>
                <a:solidFill>
                  <a:srgbClr val="FF0000"/>
                </a:solidFill>
                <a:latin typeface="Times New Roman" panose="02020603050405020304" pitchFamily="18" charset="0"/>
                <a:cs typeface="Times New Roman" panose="02020603050405020304" pitchFamily="18" charset="0"/>
              </a:rPr>
              <a:t>chơi</a:t>
            </a:r>
            <a:r>
              <a:rPr lang="en-US" sz="4000" b="1" spc="50" dirty="0">
                <a:ln w="11430"/>
                <a:solidFill>
                  <a:srgbClr val="FF0000"/>
                </a:solidFill>
                <a:latin typeface="Times New Roman" panose="02020603050405020304" pitchFamily="18" charset="0"/>
                <a:cs typeface="Times New Roman" panose="02020603050405020304" pitchFamily="18" charset="0"/>
              </a:rPr>
              <a:t>: </a:t>
            </a:r>
            <a:r>
              <a:rPr lang="en-US" sz="4000" b="1" spc="50" dirty="0" err="1">
                <a:ln w="11430"/>
                <a:solidFill>
                  <a:srgbClr val="FF0000"/>
                </a:solidFill>
                <a:latin typeface="Times New Roman" panose="02020603050405020304" pitchFamily="18" charset="0"/>
                <a:cs typeface="Times New Roman" panose="02020603050405020304" pitchFamily="18" charset="0"/>
              </a:rPr>
              <a:t>Bắn</a:t>
            </a:r>
            <a:r>
              <a:rPr lang="en-US" sz="4000" b="1" spc="50" dirty="0">
                <a:ln w="11430"/>
                <a:solidFill>
                  <a:srgbClr val="FF0000"/>
                </a:solidFill>
                <a:latin typeface="Times New Roman" panose="02020603050405020304" pitchFamily="18" charset="0"/>
                <a:cs typeface="Times New Roman" panose="02020603050405020304" pitchFamily="18" charset="0"/>
              </a:rPr>
              <a:t> </a:t>
            </a:r>
            <a:r>
              <a:rPr lang="en-US" sz="4000" b="1" spc="50" dirty="0" err="1">
                <a:ln w="11430"/>
                <a:solidFill>
                  <a:srgbClr val="FF0000"/>
                </a:solidFill>
                <a:latin typeface="Times New Roman" panose="02020603050405020304" pitchFamily="18" charset="0"/>
                <a:cs typeface="Times New Roman" panose="02020603050405020304" pitchFamily="18" charset="0"/>
              </a:rPr>
              <a:t>tên</a:t>
            </a:r>
            <a:endParaRPr lang="en-US" sz="4000" b="1" spc="50" dirty="0">
              <a:ln w="11430"/>
              <a:solidFill>
                <a:srgbClr val="FF0000"/>
              </a:solidFill>
              <a:latin typeface="Times New Roman" panose="02020603050405020304" pitchFamily="18" charset="0"/>
              <a:cs typeface="Times New Roman" panose="02020603050405020304" pitchFamily="18" charset="0"/>
            </a:endParaRPr>
          </a:p>
        </p:txBody>
      </p:sp>
      <p:pic>
        <p:nvPicPr>
          <p:cNvPr id="16" name="Picture 13" descr="Three poppies 3 Animation"/>
          <p:cNvPicPr>
            <a:picLocks noChangeAspect="1" noChangeArrowheads="1" noCrop="1"/>
          </p:cNvPicPr>
          <p:nvPr/>
        </p:nvPicPr>
        <p:blipFill>
          <a:blip r:embed="rId4"/>
          <a:srcRect/>
          <a:stretch>
            <a:fillRect/>
          </a:stretch>
        </p:blipFill>
        <p:spPr bwMode="auto">
          <a:xfrm>
            <a:off x="8540708" y="5162615"/>
            <a:ext cx="609600" cy="1676400"/>
          </a:xfrm>
          <a:prstGeom prst="rect">
            <a:avLst/>
          </a:prstGeom>
          <a:noFill/>
          <a:ln w="9525">
            <a:noFill/>
            <a:miter lim="800000"/>
            <a:headEnd/>
            <a:tailEnd/>
          </a:ln>
        </p:spPr>
      </p:pic>
      <p:sp>
        <p:nvSpPr>
          <p:cNvPr id="14" name="Rectangle 13"/>
          <p:cNvSpPr/>
          <p:nvPr/>
        </p:nvSpPr>
        <p:spPr>
          <a:xfrm>
            <a:off x="1077948" y="172684"/>
            <a:ext cx="10410667"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err="1">
                <a:ln w="11430"/>
                <a:latin typeface="HP001 4 hàng" panose="020B0603050302020204" pitchFamily="34" charset="0"/>
              </a:rPr>
              <a:t>Thứ</a:t>
            </a:r>
            <a:r>
              <a:rPr lang="en-US" sz="4400" b="1" spc="50">
                <a:ln w="11430"/>
                <a:latin typeface="HP001 4 hàng" panose="020B0603050302020204" pitchFamily="34" charset="0"/>
              </a:rPr>
              <a:t> năm </a:t>
            </a:r>
            <a:r>
              <a:rPr lang="en-US" sz="4400" b="1" spc="50" err="1">
                <a:ln w="11430"/>
                <a:latin typeface="HP001 4 hàng" panose="020B0603050302020204" pitchFamily="34" charset="0"/>
              </a:rPr>
              <a:t>ngày</a:t>
            </a:r>
            <a:r>
              <a:rPr lang="en-US" sz="4400" b="1" spc="50">
                <a:ln w="11430"/>
                <a:latin typeface="HP001 4 hàng" panose="020B0603050302020204" pitchFamily="34" charset="0"/>
              </a:rPr>
              <a:t> 13 </a:t>
            </a:r>
            <a:r>
              <a:rPr lang="en-US" sz="4400" b="1" spc="50" dirty="0" err="1">
                <a:ln w="11430"/>
                <a:latin typeface="HP001 4 hàng" panose="020B0603050302020204" pitchFamily="34" charset="0"/>
              </a:rPr>
              <a:t>tháng</a:t>
            </a:r>
            <a:r>
              <a:rPr lang="en-US" sz="4400" b="1" spc="50" dirty="0">
                <a:ln w="11430"/>
                <a:latin typeface="HP001 4 hàng" panose="020B0603050302020204" pitchFamily="34" charset="0"/>
              </a:rPr>
              <a:t> 4 </a:t>
            </a:r>
            <a:r>
              <a:rPr lang="en-US" sz="4400" b="1" spc="50" err="1">
                <a:ln w="11430"/>
                <a:latin typeface="HP001 4 hàng" panose="020B0603050302020204" pitchFamily="34" charset="0"/>
              </a:rPr>
              <a:t>năm</a:t>
            </a:r>
            <a:r>
              <a:rPr lang="en-US" sz="4400" b="1" spc="50">
                <a:ln w="11430"/>
                <a:latin typeface="HP001 4 hàng" panose="020B0603050302020204" pitchFamily="34" charset="0"/>
              </a:rPr>
              <a:t> 2023</a:t>
            </a:r>
            <a:endParaRPr lang="en-US" sz="4400" b="1" spc="50" dirty="0">
              <a:ln w="11430"/>
              <a:latin typeface="HP001 4 hàng" panose="020B0603050302020204" pitchFamily="34" charset="0"/>
            </a:endParaRPr>
          </a:p>
        </p:txBody>
      </p:sp>
    </p:spTree>
    <p:extLst>
      <p:ext uri="{BB962C8B-B14F-4D97-AF65-F5344CB8AC3E}">
        <p14:creationId xmlns:p14="http://schemas.microsoft.com/office/powerpoint/2010/main" val="14108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ntr" presetSubtype="32" repeatCount="indefinite"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out)">
                                      <p:cBhvr>
                                        <p:cTn id="10" dur="250"/>
                                        <p:tgtEl>
                                          <p:spTgt spid="10"/>
                                        </p:tgtEl>
                                      </p:cBhvr>
                                    </p:animEffect>
                                  </p:childTnLst>
                                </p:cTn>
                              </p:par>
                              <p:par>
                                <p:cTn id="11" presetID="6" presetClass="entr" presetSubtype="16" repeatCount="indefinite"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38" descr="Narrow vertical"/>
          <p:cNvSpPr>
            <a:spLocks noChangeArrowheads="1" noChangeShapeType="1" noTextEdit="1"/>
          </p:cNvSpPr>
          <p:nvPr/>
        </p:nvSpPr>
        <p:spPr bwMode="auto">
          <a:xfrm rot="-128454">
            <a:off x="3738563" y="940705"/>
            <a:ext cx="4714875" cy="874713"/>
          </a:xfrm>
          <a:prstGeom prst="rect">
            <a:avLst/>
          </a:prstGeom>
        </p:spPr>
        <p:txBody>
          <a:bodyPr wrap="none" lIns="91440" tIns="45720" rIns="91440" bIns="45720" fromWordArt="1">
            <a:prstTxWarp prst="textWave1">
              <a:avLst>
                <a:gd name="adj1" fmla="val 13005"/>
                <a:gd name="adj2" fmla="val 0"/>
              </a:avLst>
            </a:prstTxWarp>
          </a:bodyPr>
          <a:lstStyle/>
          <a:p>
            <a:pPr algn="ct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Rung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17411" name="AutoShape 14"/>
          <p:cNvSpPr>
            <a:spLocks noChangeArrowheads="1"/>
          </p:cNvSpPr>
          <p:nvPr/>
        </p:nvSpPr>
        <p:spPr bwMode="auto">
          <a:xfrm>
            <a:off x="2971801" y="1953080"/>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Chọn </a:t>
            </a:r>
            <a:r>
              <a:rPr lang="en-US" altLang="en-US" sz="2800" b="1">
                <a:solidFill>
                  <a:srgbClr val="FF3300"/>
                </a:solidFill>
                <a:latin typeface="Times New Roman" panose="02020603050405020304" pitchFamily="18" charset="0"/>
                <a:cs typeface="Times New Roman" panose="02020603050405020304" pitchFamily="18" charset="0"/>
              </a:rPr>
              <a:t>A</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B</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C</a:t>
            </a:r>
          </a:p>
        </p:txBody>
      </p:sp>
      <p:pic>
        <p:nvPicPr>
          <p:cNvPr id="17412"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Text Box 21"/>
          <p:cNvSpPr txBox="1">
            <a:spLocks noChangeArrowheads="1"/>
          </p:cNvSpPr>
          <p:nvPr/>
        </p:nvSpPr>
        <p:spPr bwMode="auto">
          <a:xfrm>
            <a:off x="2209800" y="2895605"/>
            <a:ext cx="7772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Trên sân trường, các bạn tổ chức nhiều trò chơi rất vui .</a:t>
            </a:r>
          </a:p>
        </p:txBody>
      </p:sp>
      <p:sp>
        <p:nvSpPr>
          <p:cNvPr id="18450" name="Oval 18"/>
          <p:cNvSpPr>
            <a:spLocks noChangeArrowheads="1"/>
          </p:cNvSpPr>
          <p:nvPr/>
        </p:nvSpPr>
        <p:spPr bwMode="auto">
          <a:xfrm>
            <a:off x="1524003" y="1828800"/>
            <a:ext cx="1447800" cy="838200"/>
          </a:xfrm>
          <a:prstGeom prst="ellipse">
            <a:avLst/>
          </a:prstGeom>
          <a:solidFill>
            <a:srgbClr val="FFFF00"/>
          </a:solidFill>
          <a:ln w="12700">
            <a:solidFill>
              <a:srgbClr val="0000FF"/>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Câu 3</a:t>
            </a: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21528" name="Text Box 24"/>
          <p:cNvSpPr txBox="1">
            <a:spLocks noChangeArrowheads="1"/>
          </p:cNvSpPr>
          <p:nvPr/>
        </p:nvSpPr>
        <p:spPr bwMode="auto">
          <a:xfrm>
            <a:off x="2133604" y="4800602"/>
            <a:ext cx="8305800" cy="523220"/>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B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bộ</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phận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cùng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chức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vụ</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1800" dirty="0">
                <a:solidFill>
                  <a:srgbClr val="002060"/>
                </a:solidFill>
                <a:latin typeface="Times New Roman" pitchFamily="18" charset="0"/>
                <a:cs typeface="Times New Roman" pitchFamily="18" charset="0"/>
              </a:rPr>
              <a:t> </a:t>
            </a:r>
          </a:p>
        </p:txBody>
      </p:sp>
      <p:sp>
        <p:nvSpPr>
          <p:cNvPr id="21529" name="Text Box 25"/>
          <p:cNvSpPr txBox="1">
            <a:spLocks noChangeArrowheads="1"/>
          </p:cNvSpPr>
          <p:nvPr/>
        </p:nvSpPr>
        <p:spPr bwMode="auto">
          <a:xfrm>
            <a:off x="2133600" y="4114801"/>
            <a:ext cx="7924800" cy="531813"/>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a:spAutoFit/>
          </a:bodyPr>
          <a:lstStyle/>
          <a:p>
            <a:pPr eaLnBrk="1" hangingPunct="1">
              <a:spcBef>
                <a:spcPct val="50000"/>
              </a:spcBef>
              <a:defRPr/>
            </a:pPr>
            <a:r>
              <a:rPr lang="en-US" altLang="en-US" sz="2800" dirty="0">
                <a:solidFill>
                  <a:srgbClr val="002060"/>
                </a:solidFill>
                <a:latin typeface="Times New Roman" pitchFamily="18" charset="0"/>
                <a:cs typeface="Times New Roman" pitchFamily="18" charset="0"/>
              </a:rPr>
              <a:t>A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trạng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với</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chủ</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và</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vị</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endParaRPr lang="en-US" altLang="en-US" dirty="0">
              <a:solidFill>
                <a:srgbClr val="002060"/>
              </a:solidFill>
              <a:latin typeface="Times New Roman" pitchFamily="18" charset="0"/>
              <a:cs typeface="Times New Roman" pitchFamily="18" charset="0"/>
            </a:endParaRPr>
          </a:p>
        </p:txBody>
      </p:sp>
      <p:sp>
        <p:nvSpPr>
          <p:cNvPr id="21530" name="Text Box 26"/>
          <p:cNvSpPr txBox="1">
            <a:spLocks noChangeArrowheads="1"/>
          </p:cNvSpPr>
          <p:nvPr/>
        </p:nvSpPr>
        <p:spPr bwMode="auto">
          <a:xfrm>
            <a:off x="2133600" y="5486402"/>
            <a:ext cx="6629400" cy="523220"/>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C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vế</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ghép</a:t>
            </a:r>
            <a:r>
              <a:rPr lang="en-US" altLang="en-US" sz="2800" dirty="0">
                <a:solidFill>
                  <a:srgbClr val="002060"/>
                </a:solidFill>
                <a:latin typeface="Times New Roman" pitchFamily="18" charset="0"/>
                <a:cs typeface="Times New Roman" pitchFamily="18" charset="0"/>
              </a:rPr>
              <a:t> </a:t>
            </a:r>
          </a:p>
        </p:txBody>
      </p:sp>
      <p:pic>
        <p:nvPicPr>
          <p:cNvPr id="21534" name="Picture 30" descr="sbwatchdog"/>
          <p:cNvPicPr>
            <a:picLocks noGrp="1" noChangeAspect="1" noChangeArrowheads="1"/>
          </p:cNvPicPr>
          <p:nvPr>
            <p:ph idx="1"/>
          </p:nvPr>
        </p:nvPicPr>
        <p:blipFill>
          <a:blip r:embed="rId6"/>
          <a:srcRect/>
          <a:stretch>
            <a:fillRect/>
          </a:stretch>
        </p:blipFill>
        <p:spPr>
          <a:xfrm>
            <a:off x="9372600" y="1447800"/>
            <a:ext cx="990600" cy="890588"/>
          </a:xfrm>
          <a:gradFill rotWithShape="1">
            <a:gsLst>
              <a:gs pos="0">
                <a:srgbClr val="FF9933"/>
              </a:gs>
              <a:gs pos="50000">
                <a:schemeClr val="tx2"/>
              </a:gs>
              <a:gs pos="100000">
                <a:srgbClr val="FF9933"/>
              </a:gs>
            </a:gsLst>
            <a:lin ang="5400000" scaled="1"/>
          </a:gradFill>
        </p:spPr>
      </p:pic>
      <p:pic>
        <p:nvPicPr>
          <p:cNvPr id="21535" name="Picture 31" descr="sbwatchdog"/>
          <p:cNvPicPr>
            <a:picLocks noChangeAspect="1" noChangeArrowheads="1"/>
          </p:cNvPicPr>
          <p:nvPr/>
        </p:nvPicPr>
        <p:blipFill>
          <a:blip r:embed="rId6"/>
          <a:srcRect/>
          <a:stretch>
            <a:fillRect/>
          </a:stretch>
        </p:blipFill>
        <p:spPr bwMode="auto">
          <a:xfrm>
            <a:off x="9372601" y="1371605"/>
            <a:ext cx="1031875" cy="1031875"/>
          </a:xfrm>
          <a:prstGeom prst="rect">
            <a:avLst/>
          </a:prstGeom>
          <a:gradFill rotWithShape="1">
            <a:gsLst>
              <a:gs pos="0">
                <a:srgbClr val="FF9933"/>
              </a:gs>
              <a:gs pos="50000">
                <a:schemeClr val="tx2"/>
              </a:gs>
              <a:gs pos="100000">
                <a:srgbClr val="FF9933"/>
              </a:gs>
            </a:gsLst>
            <a:lin ang="5400000" scaled="1"/>
          </a:gradFill>
          <a:ln w="9525">
            <a:noFill/>
            <a:miter lim="800000"/>
            <a:headEnd/>
            <a:tailEnd/>
          </a:ln>
        </p:spPr>
      </p:pic>
      <p:sp>
        <p:nvSpPr>
          <p:cNvPr id="21536" name="Oval 32"/>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5</a:t>
            </a:r>
          </a:p>
        </p:txBody>
      </p:sp>
      <p:sp>
        <p:nvSpPr>
          <p:cNvPr id="21537" name="Oval 33"/>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4</a:t>
            </a:r>
          </a:p>
        </p:txBody>
      </p:sp>
      <p:sp>
        <p:nvSpPr>
          <p:cNvPr id="21538" name="Oval 34"/>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3</a:t>
            </a:r>
          </a:p>
        </p:txBody>
      </p:sp>
      <p:sp>
        <p:nvSpPr>
          <p:cNvPr id="21539" name="Oval 35"/>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2</a:t>
            </a:r>
          </a:p>
        </p:txBody>
      </p:sp>
      <p:sp>
        <p:nvSpPr>
          <p:cNvPr id="21540" name="Oval 36"/>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1</a:t>
            </a:r>
          </a:p>
        </p:txBody>
      </p:sp>
      <p:sp>
        <p:nvSpPr>
          <p:cNvPr id="21541" name="Oval 37"/>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0</a:t>
            </a:r>
          </a:p>
        </p:txBody>
      </p:sp>
      <p:sp>
        <p:nvSpPr>
          <p:cNvPr id="2" name="Oval 38"/>
          <p:cNvSpPr>
            <a:spLocks noChangeArrowheads="1"/>
          </p:cNvSpPr>
          <p:nvPr/>
        </p:nvSpPr>
        <p:spPr bwMode="auto">
          <a:xfrm>
            <a:off x="1981204" y="4114800"/>
            <a:ext cx="685800" cy="685800"/>
          </a:xfrm>
          <a:prstGeom prst="ellipse">
            <a:avLst/>
          </a:prstGeom>
          <a:solidFill>
            <a:schemeClr val="bg1"/>
          </a:solidFill>
          <a:ln w="9525">
            <a:solidFill>
              <a:srgbClr val="FF0066"/>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1543" name="Text Box 39"/>
          <p:cNvSpPr txBox="1">
            <a:spLocks noChangeArrowheads="1"/>
          </p:cNvSpPr>
          <p:nvPr/>
        </p:nvSpPr>
        <p:spPr bwMode="auto">
          <a:xfrm>
            <a:off x="2133604" y="4191005"/>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A</a:t>
            </a:r>
          </a:p>
        </p:txBody>
      </p:sp>
      <p:sp>
        <p:nvSpPr>
          <p:cNvPr id="20" name="Rectangle 19"/>
          <p:cNvSpPr/>
          <p:nvPr/>
        </p:nvSpPr>
        <p:spPr>
          <a:xfrm>
            <a:off x="890665" y="8490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2967885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525"/>
                                        </p:tgtEl>
                                        <p:attrNameLst>
                                          <p:attrName>style.visibility</p:attrName>
                                        </p:attrNameLst>
                                      </p:cBhvr>
                                      <p:to>
                                        <p:strVal val="visible"/>
                                      </p:to>
                                    </p:set>
                                    <p:anim calcmode="lin" valueType="num">
                                      <p:cBhvr additive="base">
                                        <p:cTn id="11" dur="500" fill="hold"/>
                                        <p:tgtEl>
                                          <p:spTgt spid="21525"/>
                                        </p:tgtEl>
                                        <p:attrNameLst>
                                          <p:attrName>ppt_x</p:attrName>
                                        </p:attrNameLst>
                                      </p:cBhvr>
                                      <p:tavLst>
                                        <p:tav tm="0">
                                          <p:val>
                                            <p:strVal val="#ppt_x"/>
                                          </p:val>
                                        </p:tav>
                                        <p:tav tm="100000">
                                          <p:val>
                                            <p:strVal val="#ppt_x"/>
                                          </p:val>
                                        </p:tav>
                                      </p:tavLst>
                                    </p:anim>
                                    <p:anim calcmode="lin" valueType="num">
                                      <p:cBhvr additive="base">
                                        <p:cTn id="12" dur="500" fill="hold"/>
                                        <p:tgtEl>
                                          <p:spTgt spid="21525"/>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29"/>
                                        </p:tgtEl>
                                        <p:attrNameLst>
                                          <p:attrName>style.visibility</p:attrName>
                                        </p:attrNameLst>
                                      </p:cBhvr>
                                      <p:to>
                                        <p:strVal val="visible"/>
                                      </p:to>
                                    </p:set>
                                    <p:anim calcmode="lin" valueType="num">
                                      <p:cBhvr additive="base">
                                        <p:cTn id="17" dur="500" fill="hold"/>
                                        <p:tgtEl>
                                          <p:spTgt spid="21529"/>
                                        </p:tgtEl>
                                        <p:attrNameLst>
                                          <p:attrName>ppt_x</p:attrName>
                                        </p:attrNameLst>
                                      </p:cBhvr>
                                      <p:tavLst>
                                        <p:tav tm="0">
                                          <p:val>
                                            <p:strVal val="#ppt_x"/>
                                          </p:val>
                                        </p:tav>
                                        <p:tav tm="100000">
                                          <p:val>
                                            <p:strVal val="#ppt_x"/>
                                          </p:val>
                                        </p:tav>
                                      </p:tavLst>
                                    </p:anim>
                                    <p:anim calcmode="lin" valueType="num">
                                      <p:cBhvr additive="base">
                                        <p:cTn id="18" dur="500" fill="hold"/>
                                        <p:tgtEl>
                                          <p:spTgt spid="215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528"/>
                                        </p:tgtEl>
                                        <p:attrNameLst>
                                          <p:attrName>style.visibility</p:attrName>
                                        </p:attrNameLst>
                                      </p:cBhvr>
                                      <p:to>
                                        <p:strVal val="visible"/>
                                      </p:to>
                                    </p:set>
                                    <p:anim calcmode="lin" valueType="num">
                                      <p:cBhvr additive="base">
                                        <p:cTn id="21" dur="500" fill="hold"/>
                                        <p:tgtEl>
                                          <p:spTgt spid="21528"/>
                                        </p:tgtEl>
                                        <p:attrNameLst>
                                          <p:attrName>ppt_x</p:attrName>
                                        </p:attrNameLst>
                                      </p:cBhvr>
                                      <p:tavLst>
                                        <p:tav tm="0">
                                          <p:val>
                                            <p:strVal val="#ppt_x"/>
                                          </p:val>
                                        </p:tav>
                                        <p:tav tm="100000">
                                          <p:val>
                                            <p:strVal val="#ppt_x"/>
                                          </p:val>
                                        </p:tav>
                                      </p:tavLst>
                                    </p:anim>
                                    <p:anim calcmode="lin" valueType="num">
                                      <p:cBhvr additive="base">
                                        <p:cTn id="22" dur="500" fill="hold"/>
                                        <p:tgtEl>
                                          <p:spTgt spid="215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30"/>
                                        </p:tgtEl>
                                        <p:attrNameLst>
                                          <p:attrName>style.visibility</p:attrName>
                                        </p:attrNameLst>
                                      </p:cBhvr>
                                      <p:to>
                                        <p:strVal val="visible"/>
                                      </p:to>
                                    </p:set>
                                    <p:anim calcmode="lin" valueType="num">
                                      <p:cBhvr additive="base">
                                        <p:cTn id="25" dur="500" fill="hold"/>
                                        <p:tgtEl>
                                          <p:spTgt spid="21530"/>
                                        </p:tgtEl>
                                        <p:attrNameLst>
                                          <p:attrName>ppt_x</p:attrName>
                                        </p:attrNameLst>
                                      </p:cBhvr>
                                      <p:tavLst>
                                        <p:tav tm="0">
                                          <p:val>
                                            <p:strVal val="#ppt_x"/>
                                          </p:val>
                                        </p:tav>
                                        <p:tav tm="100000">
                                          <p:val>
                                            <p:strVal val="#ppt_x"/>
                                          </p:val>
                                        </p:tav>
                                      </p:tavLst>
                                    </p:anim>
                                    <p:anim calcmode="lin" valueType="num">
                                      <p:cBhvr additive="base">
                                        <p:cTn id="26" dur="500" fill="hold"/>
                                        <p:tgtEl>
                                          <p:spTgt spid="2153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249"/>
                                          </p:stCondLst>
                                        </p:cTn>
                                        <p:tgtEl>
                                          <p:spTgt spid="21536"/>
                                        </p:tgtEl>
                                        <p:attrNameLst>
                                          <p:attrName>style.visibility</p:attrName>
                                        </p:attrNameLst>
                                      </p:cBhvr>
                                      <p:to>
                                        <p:strVal val="visible"/>
                                      </p:to>
                                    </p:set>
                                  </p:childTnLst>
                                  <p:subTnLst>
                                    <p:audio>
                                      <p:cMediaNode vol="96000">
                                        <p:cTn display="0" masterRel="sameClick">
                                          <p:stCondLst>
                                            <p:cond evt="begin" delay="0">
                                              <p:tn val="28"/>
                                            </p:cond>
                                          </p:stCondLst>
                                          <p:endCondLst>
                                            <p:cond evt="onStopAudio" delay="0">
                                              <p:tgtEl>
                                                <p:sldTgt/>
                                              </p:tgtEl>
                                            </p:cond>
                                          </p:endCondLst>
                                        </p:cTn>
                                        <p:tgtEl>
                                          <p:sndTgt r:embed="rId2" name="NHIPTIM - 01 GIAY.WAV"/>
                                        </p:tgtEl>
                                      </p:cMediaNode>
                                    </p:audio>
                                  </p:subTnLst>
                                </p:cTn>
                              </p:par>
                            </p:childTnLst>
                          </p:cTn>
                        </p:par>
                        <p:par>
                          <p:cTn id="30" fill="hold" nodeType="afterGroup">
                            <p:stCondLst>
                              <p:cond delay="1750"/>
                            </p:stCondLst>
                            <p:childTnLst>
                              <p:par>
                                <p:cTn id="31" presetID="1" presetClass="entr" presetSubtype="0" fill="hold" grpId="0" nodeType="afterEffect">
                                  <p:stCondLst>
                                    <p:cond delay="1000"/>
                                  </p:stCondLst>
                                  <p:childTnLst>
                                    <p:set>
                                      <p:cBhvr>
                                        <p:cTn id="32" dur="1" fill="hold">
                                          <p:stCondLst>
                                            <p:cond delay="249"/>
                                          </p:stCondLst>
                                        </p:cTn>
                                        <p:tgtEl>
                                          <p:spTgt spid="21537"/>
                                        </p:tgtEl>
                                        <p:attrNameLst>
                                          <p:attrName>style.visibility</p:attrName>
                                        </p:attrNameLst>
                                      </p:cBhvr>
                                      <p:to>
                                        <p:strVal val="visible"/>
                                      </p:to>
                                    </p:set>
                                  </p:childTnLst>
                                  <p:subTnLst>
                                    <p:audio>
                                      <p:cMediaNode vol="98000">
                                        <p:cTn display="0" masterRel="sameClick">
                                          <p:stCondLst>
                                            <p:cond evt="begin" delay="0">
                                              <p:tn val="31"/>
                                            </p:cond>
                                          </p:stCondLst>
                                          <p:endCondLst>
                                            <p:cond evt="onStopAudio" delay="0">
                                              <p:tgtEl>
                                                <p:sldTgt/>
                                              </p:tgtEl>
                                            </p:cond>
                                          </p:endCondLst>
                                        </p:cTn>
                                        <p:tgtEl>
                                          <p:sndTgt r:embed="rId2" name="NHIPTIM - 01 GIAY.WAV"/>
                                        </p:tgtEl>
                                      </p:cMediaNode>
                                    </p:audio>
                                  </p:subTnLst>
                                </p:cTn>
                              </p:par>
                            </p:childTnLst>
                          </p:cTn>
                        </p:par>
                        <p:par>
                          <p:cTn id="33" fill="hold" nodeType="afterGroup">
                            <p:stCondLst>
                              <p:cond delay="3000"/>
                            </p:stCondLst>
                            <p:childTnLst>
                              <p:par>
                                <p:cTn id="34" presetID="1" presetClass="entr" presetSubtype="0" fill="hold" grpId="0" nodeType="afterEffect">
                                  <p:stCondLst>
                                    <p:cond delay="1000"/>
                                  </p:stCondLst>
                                  <p:childTnLst>
                                    <p:set>
                                      <p:cBhvr>
                                        <p:cTn id="35" dur="1" fill="hold">
                                          <p:stCondLst>
                                            <p:cond delay="249"/>
                                          </p:stCondLst>
                                        </p:cTn>
                                        <p:tgtEl>
                                          <p:spTgt spid="21538"/>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2" name="NHIPTIM - 01 GIAY.WAV"/>
                                        </p:tgtEl>
                                      </p:cMediaNode>
                                    </p:audio>
                                  </p:subTnLst>
                                </p:cTn>
                              </p:par>
                            </p:childTnLst>
                          </p:cTn>
                        </p:par>
                        <p:par>
                          <p:cTn id="36" fill="hold" nodeType="afterGroup">
                            <p:stCondLst>
                              <p:cond delay="4250"/>
                            </p:stCondLst>
                            <p:childTnLst>
                              <p:par>
                                <p:cTn id="37" presetID="1" presetClass="entr" presetSubtype="0" fill="hold" grpId="0" nodeType="afterEffect">
                                  <p:stCondLst>
                                    <p:cond delay="1000"/>
                                  </p:stCondLst>
                                  <p:childTnLst>
                                    <p:set>
                                      <p:cBhvr>
                                        <p:cTn id="38" dur="1" fill="hold">
                                          <p:stCondLst>
                                            <p:cond delay="249"/>
                                          </p:stCondLst>
                                        </p:cTn>
                                        <p:tgtEl>
                                          <p:spTgt spid="21539"/>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NHIPTIM - 01 GIAY.WAV"/>
                                        </p:tgtEl>
                                      </p:cMediaNode>
                                    </p:audio>
                                  </p:subTnLst>
                                </p:cTn>
                              </p:par>
                            </p:childTnLst>
                          </p:cTn>
                        </p:par>
                        <p:par>
                          <p:cTn id="39" fill="hold" nodeType="afterGroup">
                            <p:stCondLst>
                              <p:cond delay="5500"/>
                            </p:stCondLst>
                            <p:childTnLst>
                              <p:par>
                                <p:cTn id="40" presetID="1" presetClass="entr" presetSubtype="0" fill="hold" grpId="0" nodeType="afterEffect">
                                  <p:stCondLst>
                                    <p:cond delay="1000"/>
                                  </p:stCondLst>
                                  <p:childTnLst>
                                    <p:set>
                                      <p:cBhvr>
                                        <p:cTn id="41" dur="1" fill="hold">
                                          <p:stCondLst>
                                            <p:cond delay="249"/>
                                          </p:stCondLst>
                                        </p:cTn>
                                        <p:tgtEl>
                                          <p:spTgt spid="21540"/>
                                        </p:tgtEl>
                                        <p:attrNameLst>
                                          <p:attrName>style.visibility</p:attrName>
                                        </p:attrNameLst>
                                      </p:cBhvr>
                                      <p:to>
                                        <p:strVal val="visible"/>
                                      </p:to>
                                    </p:set>
                                  </p:childTnLst>
                                  <p:subTnLst>
                                    <p:audio>
                                      <p:cMediaNode vol="98000">
                                        <p:cTn display="0" masterRel="sameClick">
                                          <p:stCondLst>
                                            <p:cond evt="begin" delay="0">
                                              <p:tn val="40"/>
                                            </p:cond>
                                          </p:stCondLst>
                                          <p:endCondLst>
                                            <p:cond evt="onStopAudio" delay="0">
                                              <p:tgtEl>
                                                <p:sldTgt/>
                                              </p:tgtEl>
                                            </p:cond>
                                          </p:endCondLst>
                                        </p:cTn>
                                        <p:tgtEl>
                                          <p:sndTgt r:embed="rId2" name="NHIPTIM - 01 GIAY.WAV"/>
                                        </p:tgtEl>
                                      </p:cMediaNode>
                                    </p:audio>
                                  </p:subTnLst>
                                </p:cTn>
                              </p:par>
                            </p:childTnLst>
                          </p:cTn>
                        </p:par>
                        <p:par>
                          <p:cTn id="42" fill="hold" nodeType="afterGroup">
                            <p:stCondLst>
                              <p:cond delay="6750"/>
                            </p:stCondLst>
                            <p:childTnLst>
                              <p:par>
                                <p:cTn id="43" presetID="1" presetClass="entr" presetSubtype="0" fill="hold" grpId="0" nodeType="afterEffect">
                                  <p:stCondLst>
                                    <p:cond delay="1000"/>
                                  </p:stCondLst>
                                  <p:childTnLst>
                                    <p:set>
                                      <p:cBhvr>
                                        <p:cTn id="44" dur="1" fill="hold">
                                          <p:stCondLst>
                                            <p:cond delay="499"/>
                                          </p:stCondLst>
                                        </p:cTn>
                                        <p:tgtEl>
                                          <p:spTgt spid="21541"/>
                                        </p:tgtEl>
                                        <p:attrNameLst>
                                          <p:attrName>style.visibility</p:attrName>
                                        </p:attrNameLst>
                                      </p:cBhvr>
                                      <p:to>
                                        <p:strVal val="visible"/>
                                      </p:to>
                                    </p:set>
                                  </p:childTnLst>
                                  <p:subTnLst>
                                    <p:audio>
                                      <p:cMediaNode vol="93000">
                                        <p:cTn display="0" masterRel="sameClick">
                                          <p:stCondLst>
                                            <p:cond evt="begin" delay="0">
                                              <p:tn val="43"/>
                                            </p:cond>
                                          </p:stCondLst>
                                          <p:endCondLst>
                                            <p:cond evt="onStopAudio" delay="0">
                                              <p:tgtEl>
                                                <p:sldTgt/>
                                              </p:tgtEl>
                                            </p:cond>
                                          </p:endCondLst>
                                        </p:cTn>
                                        <p:tgtEl>
                                          <p:sndTgt r:embed="rId3" name="BE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43"/>
                                        </p:tgtEl>
                                        <p:attrNameLst>
                                          <p:attrName>style.visibility</p:attrName>
                                        </p:attrNameLst>
                                      </p:cBhvr>
                                      <p:to>
                                        <p:strVal val="visible"/>
                                      </p:to>
                                    </p:set>
                                    <p:anim calcmode="lin" valueType="num">
                                      <p:cBhvr additive="base">
                                        <p:cTn id="49" dur="500" fill="hold"/>
                                        <p:tgtEl>
                                          <p:spTgt spid="21543"/>
                                        </p:tgtEl>
                                        <p:attrNameLst>
                                          <p:attrName>ppt_x</p:attrName>
                                        </p:attrNameLst>
                                      </p:cBhvr>
                                      <p:tavLst>
                                        <p:tav tm="0">
                                          <p:val>
                                            <p:strVal val="#ppt_x"/>
                                          </p:val>
                                        </p:tav>
                                        <p:tav tm="100000">
                                          <p:val>
                                            <p:strVal val="#ppt_x"/>
                                          </p:val>
                                        </p:tav>
                                      </p:tavLst>
                                    </p:anim>
                                    <p:anim calcmode="lin" valueType="num">
                                      <p:cBhvr additive="base">
                                        <p:cTn id="50" dur="500" fill="hold"/>
                                        <p:tgtEl>
                                          <p:spTgt spid="215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5" grpId="0"/>
      <p:bldP spid="18450" grpId="0" animBg="1"/>
      <p:bldP spid="21528" grpId="0" animBg="1"/>
      <p:bldP spid="21529" grpId="0" animBg="1"/>
      <p:bldP spid="21530" grpId="0" animBg="1"/>
      <p:bldP spid="21536" grpId="0" animBg="1" autoUpdateAnimBg="0"/>
      <p:bldP spid="21537" grpId="0" animBg="1" autoUpdateAnimBg="0"/>
      <p:bldP spid="21538" grpId="0" animBg="1" autoUpdateAnimBg="0"/>
      <p:bldP spid="21539" grpId="0" animBg="1" autoUpdateAnimBg="0"/>
      <p:bldP spid="21540" grpId="0" animBg="1" autoUpdateAnimBg="0"/>
      <p:bldP spid="21541" grpId="0" animBg="1" autoUpdateAnimBg="0"/>
      <p:bldP spid="2" grpId="0" animBg="1"/>
      <p:bldP spid="215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8" descr="Narrow vertical"/>
          <p:cNvSpPr>
            <a:spLocks noChangeArrowheads="1" noChangeShapeType="1" noTextEdit="1"/>
          </p:cNvSpPr>
          <p:nvPr/>
        </p:nvSpPr>
        <p:spPr bwMode="auto">
          <a:xfrm rot="-128454">
            <a:off x="3314705" y="829924"/>
            <a:ext cx="4714875" cy="874713"/>
          </a:xfrm>
          <a:prstGeom prst="rect">
            <a:avLst/>
          </a:prstGeom>
        </p:spPr>
        <p:txBody>
          <a:bodyPr wrap="none" lIns="91440" tIns="45720" rIns="91440" bIns="45720" fromWordArt="1">
            <a:prstTxWarp prst="textWave1">
              <a:avLst>
                <a:gd name="adj1" fmla="val 13005"/>
                <a:gd name="adj2" fmla="val 0"/>
              </a:avLst>
            </a:prstTxWarp>
          </a:bodyPr>
          <a:lstStyle/>
          <a:p>
            <a:pPr algn="ct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Rung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18435" name="AutoShape 14"/>
          <p:cNvSpPr>
            <a:spLocks noChangeArrowheads="1"/>
          </p:cNvSpPr>
          <p:nvPr/>
        </p:nvSpPr>
        <p:spPr bwMode="auto">
          <a:xfrm>
            <a:off x="2743204" y="1871668"/>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err="1">
                <a:solidFill>
                  <a:srgbClr val="FFFF00"/>
                </a:solidFill>
                <a:latin typeface="Times New Roman" panose="02020603050405020304" pitchFamily="18" charset="0"/>
                <a:cs typeface="Times New Roman" panose="02020603050405020304" pitchFamily="18" charset="0"/>
              </a:rPr>
              <a:t>Chọn</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A</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hoặc</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B</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hoặc</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C</a:t>
            </a:r>
          </a:p>
        </p:txBody>
      </p:sp>
      <p:pic>
        <p:nvPicPr>
          <p:cNvPr id="18436"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Text Box 21"/>
          <p:cNvSpPr txBox="1">
            <a:spLocks noChangeArrowheads="1"/>
          </p:cNvSpPr>
          <p:nvPr/>
        </p:nvSpPr>
        <p:spPr bwMode="auto">
          <a:xfrm>
            <a:off x="2971800" y="2514605"/>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Mặt trời mọc , sương tan dần. </a:t>
            </a:r>
          </a:p>
        </p:txBody>
      </p:sp>
      <p:sp>
        <p:nvSpPr>
          <p:cNvPr id="18450" name="Oval 18"/>
          <p:cNvSpPr>
            <a:spLocks noChangeArrowheads="1"/>
          </p:cNvSpPr>
          <p:nvPr/>
        </p:nvSpPr>
        <p:spPr bwMode="auto">
          <a:xfrm>
            <a:off x="1524003" y="1828800"/>
            <a:ext cx="1447800" cy="838200"/>
          </a:xfrm>
          <a:prstGeom prst="ellipse">
            <a:avLst/>
          </a:prstGeom>
          <a:solidFill>
            <a:srgbClr val="FFFF00"/>
          </a:solidFill>
          <a:ln w="12700">
            <a:solidFill>
              <a:srgbClr val="0000FF"/>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Câu 4</a:t>
            </a: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23575" name="Text Box 23"/>
          <p:cNvSpPr txBox="1">
            <a:spLocks noChangeArrowheads="1"/>
          </p:cNvSpPr>
          <p:nvPr/>
        </p:nvSpPr>
        <p:spPr bwMode="auto">
          <a:xfrm>
            <a:off x="2209800" y="4114801"/>
            <a:ext cx="7924800" cy="531813"/>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91440" tIns="45720" rIns="91440" bIns="45720">
            <a:spAutoFit/>
          </a:bodyPr>
          <a:lstStyle/>
          <a:p>
            <a:pPr eaLnBrk="1" hangingPunct="1">
              <a:spcBef>
                <a:spcPct val="50000"/>
              </a:spcBef>
              <a:defRPr/>
            </a:pPr>
            <a:r>
              <a:rPr lang="en-US" altLang="en-US" sz="2800" dirty="0">
                <a:solidFill>
                  <a:srgbClr val="002060"/>
                </a:solidFill>
                <a:latin typeface="Times New Roman" pitchFamily="18" charset="0"/>
                <a:cs typeface="Times New Roman" pitchFamily="18" charset="0"/>
              </a:rPr>
              <a:t>A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trạng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với</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chủ</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và</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vị</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ngữ</a:t>
            </a:r>
            <a:endParaRPr lang="en-US" altLang="en-US" dirty="0">
              <a:solidFill>
                <a:srgbClr val="002060"/>
              </a:solidFill>
              <a:latin typeface="Times New Roman" pitchFamily="18" charset="0"/>
              <a:cs typeface="Times New Roman" pitchFamily="18" charset="0"/>
            </a:endParaRPr>
          </a:p>
        </p:txBody>
      </p:sp>
      <p:sp>
        <p:nvSpPr>
          <p:cNvPr id="23576" name="Text Box 24"/>
          <p:cNvSpPr txBox="1">
            <a:spLocks noChangeArrowheads="1"/>
          </p:cNvSpPr>
          <p:nvPr/>
        </p:nvSpPr>
        <p:spPr bwMode="auto">
          <a:xfrm>
            <a:off x="2209800" y="4800602"/>
            <a:ext cx="8305800" cy="523220"/>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B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bộ</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phận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cùng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chức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vụ</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1800" dirty="0">
                <a:solidFill>
                  <a:srgbClr val="002060"/>
                </a:solidFill>
                <a:latin typeface="Times New Roman" pitchFamily="18" charset="0"/>
                <a:cs typeface="Times New Roman" pitchFamily="18" charset="0"/>
              </a:rPr>
              <a:t> </a:t>
            </a:r>
          </a:p>
        </p:txBody>
      </p:sp>
      <p:sp>
        <p:nvSpPr>
          <p:cNvPr id="23577" name="Text Box 25"/>
          <p:cNvSpPr txBox="1">
            <a:spLocks noChangeArrowheads="1"/>
          </p:cNvSpPr>
          <p:nvPr/>
        </p:nvSpPr>
        <p:spPr bwMode="auto">
          <a:xfrm>
            <a:off x="2209800" y="5486402"/>
            <a:ext cx="6629400" cy="523220"/>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C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vế</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ghép</a:t>
            </a:r>
            <a:r>
              <a:rPr lang="en-US" altLang="en-US" sz="2800" dirty="0">
                <a:solidFill>
                  <a:srgbClr val="002060"/>
                </a:solidFill>
                <a:latin typeface="Times New Roman" pitchFamily="18" charset="0"/>
                <a:cs typeface="Times New Roman" pitchFamily="18" charset="0"/>
              </a:rPr>
              <a:t> </a:t>
            </a:r>
          </a:p>
        </p:txBody>
      </p:sp>
      <p:pic>
        <p:nvPicPr>
          <p:cNvPr id="23579" name="Picture 27" descr="sbwatchdog"/>
          <p:cNvPicPr>
            <a:picLocks noGrp="1" noChangeAspect="1" noChangeArrowheads="1"/>
          </p:cNvPicPr>
          <p:nvPr>
            <p:ph idx="1"/>
          </p:nvPr>
        </p:nvPicPr>
        <p:blipFill>
          <a:blip r:embed="rId6"/>
          <a:srcRect/>
          <a:stretch>
            <a:fillRect/>
          </a:stretch>
        </p:blipFill>
        <p:spPr>
          <a:xfrm>
            <a:off x="9372600" y="1447800"/>
            <a:ext cx="990600" cy="890588"/>
          </a:xfrm>
          <a:gradFill rotWithShape="1">
            <a:gsLst>
              <a:gs pos="0">
                <a:srgbClr val="FF9933"/>
              </a:gs>
              <a:gs pos="50000">
                <a:schemeClr val="tx2"/>
              </a:gs>
              <a:gs pos="100000">
                <a:srgbClr val="FF9933"/>
              </a:gs>
            </a:gsLst>
            <a:lin ang="5400000" scaled="1"/>
          </a:gradFill>
        </p:spPr>
      </p:pic>
      <p:pic>
        <p:nvPicPr>
          <p:cNvPr id="23580" name="Picture 28" descr="sbwatchdog"/>
          <p:cNvPicPr>
            <a:picLocks noChangeAspect="1" noChangeArrowheads="1"/>
          </p:cNvPicPr>
          <p:nvPr/>
        </p:nvPicPr>
        <p:blipFill>
          <a:blip r:embed="rId6"/>
          <a:srcRect/>
          <a:stretch>
            <a:fillRect/>
          </a:stretch>
        </p:blipFill>
        <p:spPr bwMode="auto">
          <a:xfrm>
            <a:off x="9372601" y="1371605"/>
            <a:ext cx="1031875" cy="1031875"/>
          </a:xfrm>
          <a:prstGeom prst="rect">
            <a:avLst/>
          </a:prstGeom>
          <a:gradFill rotWithShape="1">
            <a:gsLst>
              <a:gs pos="0">
                <a:srgbClr val="FF9933"/>
              </a:gs>
              <a:gs pos="50000">
                <a:schemeClr val="tx2"/>
              </a:gs>
              <a:gs pos="100000">
                <a:srgbClr val="FF9933"/>
              </a:gs>
            </a:gsLst>
            <a:lin ang="5400000" scaled="1"/>
          </a:gradFill>
          <a:ln w="9525">
            <a:noFill/>
            <a:miter lim="800000"/>
            <a:headEnd/>
            <a:tailEnd/>
          </a:ln>
        </p:spPr>
      </p:pic>
      <p:sp>
        <p:nvSpPr>
          <p:cNvPr id="23581" name="Oval 29"/>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5</a:t>
            </a:r>
          </a:p>
        </p:txBody>
      </p:sp>
      <p:sp>
        <p:nvSpPr>
          <p:cNvPr id="23582" name="Oval 30"/>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4</a:t>
            </a:r>
          </a:p>
        </p:txBody>
      </p:sp>
      <p:sp>
        <p:nvSpPr>
          <p:cNvPr id="23583" name="Oval 31"/>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3</a:t>
            </a:r>
          </a:p>
        </p:txBody>
      </p:sp>
      <p:sp>
        <p:nvSpPr>
          <p:cNvPr id="23584" name="Oval 32"/>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2</a:t>
            </a:r>
          </a:p>
        </p:txBody>
      </p:sp>
      <p:sp>
        <p:nvSpPr>
          <p:cNvPr id="23585" name="Oval 33"/>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1</a:t>
            </a:r>
          </a:p>
        </p:txBody>
      </p:sp>
      <p:sp>
        <p:nvSpPr>
          <p:cNvPr id="23586" name="Oval 34"/>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0</a:t>
            </a:r>
          </a:p>
        </p:txBody>
      </p:sp>
      <p:sp>
        <p:nvSpPr>
          <p:cNvPr id="23587" name="Oval 35"/>
          <p:cNvSpPr>
            <a:spLocks noChangeArrowheads="1"/>
          </p:cNvSpPr>
          <p:nvPr/>
        </p:nvSpPr>
        <p:spPr bwMode="auto">
          <a:xfrm>
            <a:off x="2057404" y="5410200"/>
            <a:ext cx="685800" cy="685800"/>
          </a:xfrm>
          <a:prstGeom prst="ellipse">
            <a:avLst/>
          </a:prstGeom>
          <a:solidFill>
            <a:schemeClr val="bg1"/>
          </a:solidFill>
          <a:ln w="9525">
            <a:solidFill>
              <a:srgbClr val="FF0066"/>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3588" name="Text Box 36"/>
          <p:cNvSpPr txBox="1">
            <a:spLocks noChangeArrowheads="1"/>
          </p:cNvSpPr>
          <p:nvPr/>
        </p:nvSpPr>
        <p:spPr bwMode="auto">
          <a:xfrm>
            <a:off x="2209804" y="5486405"/>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C</a:t>
            </a:r>
          </a:p>
        </p:txBody>
      </p:sp>
      <p:sp>
        <p:nvSpPr>
          <p:cNvPr id="20" name="Rectangle 19"/>
          <p:cNvSpPr/>
          <p:nvPr/>
        </p:nvSpPr>
        <p:spPr>
          <a:xfrm>
            <a:off x="890665" y="8490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56234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573"/>
                                        </p:tgtEl>
                                        <p:attrNameLst>
                                          <p:attrName>style.visibility</p:attrName>
                                        </p:attrNameLst>
                                      </p:cBhvr>
                                      <p:to>
                                        <p:strVal val="visible"/>
                                      </p:to>
                                    </p:set>
                                    <p:anim calcmode="lin" valueType="num">
                                      <p:cBhvr additive="base">
                                        <p:cTn id="11" dur="500" fill="hold"/>
                                        <p:tgtEl>
                                          <p:spTgt spid="23573"/>
                                        </p:tgtEl>
                                        <p:attrNameLst>
                                          <p:attrName>ppt_x</p:attrName>
                                        </p:attrNameLst>
                                      </p:cBhvr>
                                      <p:tavLst>
                                        <p:tav tm="0">
                                          <p:val>
                                            <p:strVal val="#ppt_x"/>
                                          </p:val>
                                        </p:tav>
                                        <p:tav tm="100000">
                                          <p:val>
                                            <p:strVal val="#ppt_x"/>
                                          </p:val>
                                        </p:tav>
                                      </p:tavLst>
                                    </p:anim>
                                    <p:anim calcmode="lin" valueType="num">
                                      <p:cBhvr additive="base">
                                        <p:cTn id="12" dur="500" fill="hold"/>
                                        <p:tgtEl>
                                          <p:spTgt spid="2357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75"/>
                                        </p:tgtEl>
                                        <p:attrNameLst>
                                          <p:attrName>style.visibility</p:attrName>
                                        </p:attrNameLst>
                                      </p:cBhvr>
                                      <p:to>
                                        <p:strVal val="visible"/>
                                      </p:to>
                                    </p:set>
                                    <p:anim calcmode="lin" valueType="num">
                                      <p:cBhvr additive="base">
                                        <p:cTn id="17" dur="500" fill="hold"/>
                                        <p:tgtEl>
                                          <p:spTgt spid="23575"/>
                                        </p:tgtEl>
                                        <p:attrNameLst>
                                          <p:attrName>ppt_x</p:attrName>
                                        </p:attrNameLst>
                                      </p:cBhvr>
                                      <p:tavLst>
                                        <p:tav tm="0">
                                          <p:val>
                                            <p:strVal val="#ppt_x"/>
                                          </p:val>
                                        </p:tav>
                                        <p:tav tm="100000">
                                          <p:val>
                                            <p:strVal val="#ppt_x"/>
                                          </p:val>
                                        </p:tav>
                                      </p:tavLst>
                                    </p:anim>
                                    <p:anim calcmode="lin" valueType="num">
                                      <p:cBhvr additive="base">
                                        <p:cTn id="18" dur="500" fill="hold"/>
                                        <p:tgtEl>
                                          <p:spTgt spid="2357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576"/>
                                        </p:tgtEl>
                                        <p:attrNameLst>
                                          <p:attrName>style.visibility</p:attrName>
                                        </p:attrNameLst>
                                      </p:cBhvr>
                                      <p:to>
                                        <p:strVal val="visible"/>
                                      </p:to>
                                    </p:set>
                                    <p:anim calcmode="lin" valueType="num">
                                      <p:cBhvr additive="base">
                                        <p:cTn id="21" dur="500" fill="hold"/>
                                        <p:tgtEl>
                                          <p:spTgt spid="23576"/>
                                        </p:tgtEl>
                                        <p:attrNameLst>
                                          <p:attrName>ppt_x</p:attrName>
                                        </p:attrNameLst>
                                      </p:cBhvr>
                                      <p:tavLst>
                                        <p:tav tm="0">
                                          <p:val>
                                            <p:strVal val="#ppt_x"/>
                                          </p:val>
                                        </p:tav>
                                        <p:tav tm="100000">
                                          <p:val>
                                            <p:strVal val="#ppt_x"/>
                                          </p:val>
                                        </p:tav>
                                      </p:tavLst>
                                    </p:anim>
                                    <p:anim calcmode="lin" valueType="num">
                                      <p:cBhvr additive="base">
                                        <p:cTn id="22" dur="500" fill="hold"/>
                                        <p:tgtEl>
                                          <p:spTgt spid="2357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577"/>
                                        </p:tgtEl>
                                        <p:attrNameLst>
                                          <p:attrName>style.visibility</p:attrName>
                                        </p:attrNameLst>
                                      </p:cBhvr>
                                      <p:to>
                                        <p:strVal val="visible"/>
                                      </p:to>
                                    </p:set>
                                    <p:anim calcmode="lin" valueType="num">
                                      <p:cBhvr additive="base">
                                        <p:cTn id="25" dur="500" fill="hold"/>
                                        <p:tgtEl>
                                          <p:spTgt spid="23577"/>
                                        </p:tgtEl>
                                        <p:attrNameLst>
                                          <p:attrName>ppt_x</p:attrName>
                                        </p:attrNameLst>
                                      </p:cBhvr>
                                      <p:tavLst>
                                        <p:tav tm="0">
                                          <p:val>
                                            <p:strVal val="#ppt_x"/>
                                          </p:val>
                                        </p:tav>
                                        <p:tav tm="100000">
                                          <p:val>
                                            <p:strVal val="#ppt_x"/>
                                          </p:val>
                                        </p:tav>
                                      </p:tavLst>
                                    </p:anim>
                                    <p:anim calcmode="lin" valueType="num">
                                      <p:cBhvr additive="base">
                                        <p:cTn id="26" dur="500" fill="hold"/>
                                        <p:tgtEl>
                                          <p:spTgt spid="23577"/>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249"/>
                                          </p:stCondLst>
                                        </p:cTn>
                                        <p:tgtEl>
                                          <p:spTgt spid="23581"/>
                                        </p:tgtEl>
                                        <p:attrNameLst>
                                          <p:attrName>style.visibility</p:attrName>
                                        </p:attrNameLst>
                                      </p:cBhvr>
                                      <p:to>
                                        <p:strVal val="visible"/>
                                      </p:to>
                                    </p:set>
                                  </p:childTnLst>
                                  <p:subTnLst>
                                    <p:audio>
                                      <p:cMediaNode vol="96000">
                                        <p:cTn display="0" masterRel="sameClick">
                                          <p:stCondLst>
                                            <p:cond evt="begin" delay="0">
                                              <p:tn val="28"/>
                                            </p:cond>
                                          </p:stCondLst>
                                          <p:endCondLst>
                                            <p:cond evt="onStopAudio" delay="0">
                                              <p:tgtEl>
                                                <p:sldTgt/>
                                              </p:tgtEl>
                                            </p:cond>
                                          </p:endCondLst>
                                        </p:cTn>
                                        <p:tgtEl>
                                          <p:sndTgt r:embed="rId2" name="NHIPTIM - 01 GIAY.WAV"/>
                                        </p:tgtEl>
                                      </p:cMediaNode>
                                    </p:audio>
                                  </p:subTnLst>
                                </p:cTn>
                              </p:par>
                            </p:childTnLst>
                          </p:cTn>
                        </p:par>
                        <p:par>
                          <p:cTn id="30" fill="hold" nodeType="afterGroup">
                            <p:stCondLst>
                              <p:cond delay="1750"/>
                            </p:stCondLst>
                            <p:childTnLst>
                              <p:par>
                                <p:cTn id="31" presetID="1" presetClass="entr" presetSubtype="0" fill="hold" grpId="0" nodeType="afterEffect">
                                  <p:stCondLst>
                                    <p:cond delay="1000"/>
                                  </p:stCondLst>
                                  <p:childTnLst>
                                    <p:set>
                                      <p:cBhvr>
                                        <p:cTn id="32" dur="1" fill="hold">
                                          <p:stCondLst>
                                            <p:cond delay="249"/>
                                          </p:stCondLst>
                                        </p:cTn>
                                        <p:tgtEl>
                                          <p:spTgt spid="23582"/>
                                        </p:tgtEl>
                                        <p:attrNameLst>
                                          <p:attrName>style.visibility</p:attrName>
                                        </p:attrNameLst>
                                      </p:cBhvr>
                                      <p:to>
                                        <p:strVal val="visible"/>
                                      </p:to>
                                    </p:set>
                                  </p:childTnLst>
                                  <p:subTnLst>
                                    <p:audio>
                                      <p:cMediaNode vol="98000">
                                        <p:cTn display="0" masterRel="sameClick">
                                          <p:stCondLst>
                                            <p:cond evt="begin" delay="0">
                                              <p:tn val="31"/>
                                            </p:cond>
                                          </p:stCondLst>
                                          <p:endCondLst>
                                            <p:cond evt="onStopAudio" delay="0">
                                              <p:tgtEl>
                                                <p:sldTgt/>
                                              </p:tgtEl>
                                            </p:cond>
                                          </p:endCondLst>
                                        </p:cTn>
                                        <p:tgtEl>
                                          <p:sndTgt r:embed="rId2" name="NHIPTIM - 01 GIAY.WAV"/>
                                        </p:tgtEl>
                                      </p:cMediaNode>
                                    </p:audio>
                                  </p:subTnLst>
                                </p:cTn>
                              </p:par>
                            </p:childTnLst>
                          </p:cTn>
                        </p:par>
                        <p:par>
                          <p:cTn id="33" fill="hold" nodeType="afterGroup">
                            <p:stCondLst>
                              <p:cond delay="3000"/>
                            </p:stCondLst>
                            <p:childTnLst>
                              <p:par>
                                <p:cTn id="34" presetID="1" presetClass="entr" presetSubtype="0" fill="hold" grpId="0" nodeType="afterEffect">
                                  <p:stCondLst>
                                    <p:cond delay="1000"/>
                                  </p:stCondLst>
                                  <p:childTnLst>
                                    <p:set>
                                      <p:cBhvr>
                                        <p:cTn id="35" dur="1" fill="hold">
                                          <p:stCondLst>
                                            <p:cond delay="249"/>
                                          </p:stCondLst>
                                        </p:cTn>
                                        <p:tgtEl>
                                          <p:spTgt spid="23583"/>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2" name="NHIPTIM - 01 GIAY.WAV"/>
                                        </p:tgtEl>
                                      </p:cMediaNode>
                                    </p:audio>
                                  </p:subTnLst>
                                </p:cTn>
                              </p:par>
                            </p:childTnLst>
                          </p:cTn>
                        </p:par>
                        <p:par>
                          <p:cTn id="36" fill="hold" nodeType="afterGroup">
                            <p:stCondLst>
                              <p:cond delay="4250"/>
                            </p:stCondLst>
                            <p:childTnLst>
                              <p:par>
                                <p:cTn id="37" presetID="1" presetClass="entr" presetSubtype="0" fill="hold" grpId="0" nodeType="afterEffect">
                                  <p:stCondLst>
                                    <p:cond delay="1000"/>
                                  </p:stCondLst>
                                  <p:childTnLst>
                                    <p:set>
                                      <p:cBhvr>
                                        <p:cTn id="38" dur="1" fill="hold">
                                          <p:stCondLst>
                                            <p:cond delay="249"/>
                                          </p:stCondLst>
                                        </p:cTn>
                                        <p:tgtEl>
                                          <p:spTgt spid="23584"/>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NHIPTIM - 01 GIAY.WAV"/>
                                        </p:tgtEl>
                                      </p:cMediaNode>
                                    </p:audio>
                                  </p:subTnLst>
                                </p:cTn>
                              </p:par>
                            </p:childTnLst>
                          </p:cTn>
                        </p:par>
                        <p:par>
                          <p:cTn id="39" fill="hold" nodeType="afterGroup">
                            <p:stCondLst>
                              <p:cond delay="5500"/>
                            </p:stCondLst>
                            <p:childTnLst>
                              <p:par>
                                <p:cTn id="40" presetID="1" presetClass="entr" presetSubtype="0" fill="hold" grpId="0" nodeType="afterEffect">
                                  <p:stCondLst>
                                    <p:cond delay="1000"/>
                                  </p:stCondLst>
                                  <p:childTnLst>
                                    <p:set>
                                      <p:cBhvr>
                                        <p:cTn id="41" dur="1" fill="hold">
                                          <p:stCondLst>
                                            <p:cond delay="249"/>
                                          </p:stCondLst>
                                        </p:cTn>
                                        <p:tgtEl>
                                          <p:spTgt spid="23585"/>
                                        </p:tgtEl>
                                        <p:attrNameLst>
                                          <p:attrName>style.visibility</p:attrName>
                                        </p:attrNameLst>
                                      </p:cBhvr>
                                      <p:to>
                                        <p:strVal val="visible"/>
                                      </p:to>
                                    </p:set>
                                  </p:childTnLst>
                                  <p:subTnLst>
                                    <p:audio>
                                      <p:cMediaNode vol="98000">
                                        <p:cTn display="0" masterRel="sameClick">
                                          <p:stCondLst>
                                            <p:cond evt="begin" delay="0">
                                              <p:tn val="40"/>
                                            </p:cond>
                                          </p:stCondLst>
                                          <p:endCondLst>
                                            <p:cond evt="onStopAudio" delay="0">
                                              <p:tgtEl>
                                                <p:sldTgt/>
                                              </p:tgtEl>
                                            </p:cond>
                                          </p:endCondLst>
                                        </p:cTn>
                                        <p:tgtEl>
                                          <p:sndTgt r:embed="rId2" name="NHIPTIM - 01 GIAY.WAV"/>
                                        </p:tgtEl>
                                      </p:cMediaNode>
                                    </p:audio>
                                  </p:subTnLst>
                                </p:cTn>
                              </p:par>
                            </p:childTnLst>
                          </p:cTn>
                        </p:par>
                        <p:par>
                          <p:cTn id="42" fill="hold" nodeType="afterGroup">
                            <p:stCondLst>
                              <p:cond delay="6750"/>
                            </p:stCondLst>
                            <p:childTnLst>
                              <p:par>
                                <p:cTn id="43" presetID="1" presetClass="entr" presetSubtype="0" fill="hold" grpId="0" nodeType="afterEffect">
                                  <p:stCondLst>
                                    <p:cond delay="1000"/>
                                  </p:stCondLst>
                                  <p:childTnLst>
                                    <p:set>
                                      <p:cBhvr>
                                        <p:cTn id="44" dur="1" fill="hold">
                                          <p:stCondLst>
                                            <p:cond delay="499"/>
                                          </p:stCondLst>
                                        </p:cTn>
                                        <p:tgtEl>
                                          <p:spTgt spid="23586"/>
                                        </p:tgtEl>
                                        <p:attrNameLst>
                                          <p:attrName>style.visibility</p:attrName>
                                        </p:attrNameLst>
                                      </p:cBhvr>
                                      <p:to>
                                        <p:strVal val="visible"/>
                                      </p:to>
                                    </p:set>
                                  </p:childTnLst>
                                  <p:subTnLst>
                                    <p:audio>
                                      <p:cMediaNode vol="93000">
                                        <p:cTn display="0" masterRel="sameClick">
                                          <p:stCondLst>
                                            <p:cond evt="begin" delay="0">
                                              <p:tn val="43"/>
                                            </p:cond>
                                          </p:stCondLst>
                                          <p:endCondLst>
                                            <p:cond evt="onStopAudio" delay="0">
                                              <p:tgtEl>
                                                <p:sldTgt/>
                                              </p:tgtEl>
                                            </p:cond>
                                          </p:endCondLst>
                                        </p:cTn>
                                        <p:tgtEl>
                                          <p:sndTgt r:embed="rId3" name="BE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88"/>
                                        </p:tgtEl>
                                        <p:attrNameLst>
                                          <p:attrName>style.visibility</p:attrName>
                                        </p:attrNameLst>
                                      </p:cBhvr>
                                      <p:to>
                                        <p:strVal val="visible"/>
                                      </p:to>
                                    </p:set>
                                    <p:anim calcmode="lin" valueType="num">
                                      <p:cBhvr additive="base">
                                        <p:cTn id="49" dur="500" fill="hold"/>
                                        <p:tgtEl>
                                          <p:spTgt spid="23588"/>
                                        </p:tgtEl>
                                        <p:attrNameLst>
                                          <p:attrName>ppt_x</p:attrName>
                                        </p:attrNameLst>
                                      </p:cBhvr>
                                      <p:tavLst>
                                        <p:tav tm="0">
                                          <p:val>
                                            <p:strVal val="#ppt_x"/>
                                          </p:val>
                                        </p:tav>
                                        <p:tav tm="100000">
                                          <p:val>
                                            <p:strVal val="#ppt_x"/>
                                          </p:val>
                                        </p:tav>
                                      </p:tavLst>
                                    </p:anim>
                                    <p:anim calcmode="lin" valueType="num">
                                      <p:cBhvr additive="base">
                                        <p:cTn id="50" dur="500" fill="hold"/>
                                        <p:tgtEl>
                                          <p:spTgt spid="2358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587"/>
                                        </p:tgtEl>
                                        <p:attrNameLst>
                                          <p:attrName>style.visibility</p:attrName>
                                        </p:attrNameLst>
                                      </p:cBhvr>
                                      <p:to>
                                        <p:strVal val="visible"/>
                                      </p:to>
                                    </p:set>
                                    <p:anim calcmode="lin" valueType="num">
                                      <p:cBhvr additive="base">
                                        <p:cTn id="53" dur="500" fill="hold"/>
                                        <p:tgtEl>
                                          <p:spTgt spid="23587"/>
                                        </p:tgtEl>
                                        <p:attrNameLst>
                                          <p:attrName>ppt_x</p:attrName>
                                        </p:attrNameLst>
                                      </p:cBhvr>
                                      <p:tavLst>
                                        <p:tav tm="0">
                                          <p:val>
                                            <p:strVal val="#ppt_x"/>
                                          </p:val>
                                        </p:tav>
                                        <p:tav tm="100000">
                                          <p:val>
                                            <p:strVal val="#ppt_x"/>
                                          </p:val>
                                        </p:tav>
                                      </p:tavLst>
                                    </p:anim>
                                    <p:anim calcmode="lin" valueType="num">
                                      <p:cBhvr additive="base">
                                        <p:cTn id="54" dur="500" fill="hold"/>
                                        <p:tgtEl>
                                          <p:spTgt spid="23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3" grpId="0"/>
      <p:bldP spid="18450" grpId="0" animBg="1"/>
      <p:bldP spid="23575" grpId="0" animBg="1"/>
      <p:bldP spid="23576" grpId="0" animBg="1"/>
      <p:bldP spid="23577" grpId="0" animBg="1"/>
      <p:bldP spid="23581" grpId="0" animBg="1" autoUpdateAnimBg="0"/>
      <p:bldP spid="23582" grpId="0" animBg="1" autoUpdateAnimBg="0"/>
      <p:bldP spid="23583" grpId="0" animBg="1" autoUpdateAnimBg="0"/>
      <p:bldP spid="23584" grpId="0" animBg="1" autoUpdateAnimBg="0"/>
      <p:bldP spid="23585" grpId="0" animBg="1" autoUpdateAnimBg="0"/>
      <p:bldP spid="23586" grpId="0" animBg="1" autoUpdateAnimBg="0"/>
      <p:bldP spid="23587" grpId="0" animBg="1"/>
      <p:bldP spid="235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38" descr="Narrow vertical"/>
          <p:cNvSpPr>
            <a:spLocks noChangeArrowheads="1" noChangeShapeType="1" noTextEdit="1"/>
          </p:cNvSpPr>
          <p:nvPr/>
        </p:nvSpPr>
        <p:spPr bwMode="auto">
          <a:xfrm rot="-128454">
            <a:off x="3833818" y="1057280"/>
            <a:ext cx="4714875" cy="874713"/>
          </a:xfrm>
          <a:prstGeom prst="rect">
            <a:avLst/>
          </a:prstGeom>
        </p:spPr>
        <p:txBody>
          <a:bodyPr wrap="none" lIns="91440" tIns="45720" rIns="91440" bIns="45720" fromWordArt="1">
            <a:prstTxWarp prst="textWave1">
              <a:avLst>
                <a:gd name="adj1" fmla="val 13005"/>
                <a:gd name="adj2" fmla="val 0"/>
              </a:avLst>
            </a:prstTxWarp>
          </a:bodyPr>
          <a:lstStyle/>
          <a:p>
            <a:pPr algn="ct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Rung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19459" name="AutoShape 14"/>
          <p:cNvSpPr>
            <a:spLocks noChangeArrowheads="1"/>
          </p:cNvSpPr>
          <p:nvPr/>
        </p:nvSpPr>
        <p:spPr bwMode="auto">
          <a:xfrm>
            <a:off x="2971803" y="1959768"/>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Chọn </a:t>
            </a:r>
            <a:r>
              <a:rPr lang="en-US" altLang="en-US" sz="2800" b="1">
                <a:solidFill>
                  <a:srgbClr val="FF3300"/>
                </a:solidFill>
                <a:latin typeface="Times New Roman" panose="02020603050405020304" pitchFamily="18" charset="0"/>
                <a:cs typeface="Times New Roman" panose="02020603050405020304" pitchFamily="18" charset="0"/>
              </a:rPr>
              <a:t>A</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B</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C</a:t>
            </a:r>
          </a:p>
        </p:txBody>
      </p:sp>
      <p:sp>
        <p:nvSpPr>
          <p:cNvPr id="18450" name="Oval 18"/>
          <p:cNvSpPr>
            <a:spLocks noChangeArrowheads="1"/>
          </p:cNvSpPr>
          <p:nvPr/>
        </p:nvSpPr>
        <p:spPr bwMode="auto">
          <a:xfrm>
            <a:off x="1524003" y="1828800"/>
            <a:ext cx="1447800" cy="838200"/>
          </a:xfrm>
          <a:prstGeom prst="ellipse">
            <a:avLst/>
          </a:prstGeom>
          <a:solidFill>
            <a:srgbClr val="FFFF00"/>
          </a:solidFill>
          <a:ln w="12700">
            <a:solidFill>
              <a:srgbClr val="0000FF"/>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Câu 5</a:t>
            </a: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24583" name="Text Box 7"/>
          <p:cNvSpPr txBox="1">
            <a:spLocks noChangeArrowheads="1"/>
          </p:cNvSpPr>
          <p:nvPr/>
        </p:nvSpPr>
        <p:spPr bwMode="auto">
          <a:xfrm>
            <a:off x="2209800" y="2667005"/>
            <a:ext cx="7772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Cụ giáo đội khăn ngay ngắn, mặc áo dài thâm, ngồi trên sập.</a:t>
            </a:r>
          </a:p>
        </p:txBody>
      </p:sp>
      <p:sp>
        <p:nvSpPr>
          <p:cNvPr id="24584" name="Text Box 8"/>
          <p:cNvSpPr txBox="1">
            <a:spLocks noChangeArrowheads="1"/>
          </p:cNvSpPr>
          <p:nvPr/>
        </p:nvSpPr>
        <p:spPr bwMode="auto">
          <a:xfrm>
            <a:off x="2133600" y="3886201"/>
            <a:ext cx="7924800" cy="531813"/>
          </a:xfrm>
          <a:prstGeom prst="rect">
            <a:avLst/>
          </a:prstGeom>
          <a:solidFill>
            <a:schemeClr val="accent6">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lIns="91440" tIns="45720" rIns="91440" bIns="45720">
            <a:spAutoFit/>
          </a:bodyPr>
          <a:lstStyle/>
          <a:p>
            <a:pPr eaLnBrk="1" hangingPunct="1">
              <a:spcBef>
                <a:spcPct val="50000"/>
              </a:spcBef>
              <a:defRPr/>
            </a:pPr>
            <a:r>
              <a:rPr lang="en-US" altLang="en-US" sz="2800">
                <a:solidFill>
                  <a:srgbClr val="002060"/>
                </a:solidFill>
                <a:latin typeface="Times New Roman" pitchFamily="18" charset="0"/>
                <a:cs typeface="Times New Roman" pitchFamily="18" charset="0"/>
              </a:rPr>
              <a:t>A   Ngăn cách trạng ngữ với chủ ngữ và vị ngữ</a:t>
            </a:r>
            <a:endParaRPr lang="en-US" altLang="en-US">
              <a:solidFill>
                <a:srgbClr val="002060"/>
              </a:solidFill>
              <a:latin typeface="Times New Roman" pitchFamily="18" charset="0"/>
              <a:cs typeface="Times New Roman" pitchFamily="18" charset="0"/>
            </a:endParaRPr>
          </a:p>
        </p:txBody>
      </p:sp>
      <p:sp>
        <p:nvSpPr>
          <p:cNvPr id="24585" name="Text Box 9"/>
          <p:cNvSpPr txBox="1">
            <a:spLocks noChangeArrowheads="1"/>
          </p:cNvSpPr>
          <p:nvPr/>
        </p:nvSpPr>
        <p:spPr bwMode="auto">
          <a:xfrm>
            <a:off x="2133604" y="4724402"/>
            <a:ext cx="8305800" cy="523220"/>
          </a:xfrm>
          <a:prstGeom prst="rect">
            <a:avLst/>
          </a:prstGeom>
          <a:solidFill>
            <a:schemeClr val="accent6">
              <a:lumMod val="20000"/>
              <a:lumOff val="80000"/>
            </a:schemeClr>
          </a:solidFill>
          <a:ln>
            <a:noFill/>
          </a:ln>
        </p:spPr>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B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bộ</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phận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cùng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chức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vụ</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1800" dirty="0">
                <a:solidFill>
                  <a:srgbClr val="002060"/>
                </a:solidFill>
                <a:latin typeface="Times New Roman" pitchFamily="18" charset="0"/>
                <a:cs typeface="Times New Roman" pitchFamily="18" charset="0"/>
              </a:rPr>
              <a:t> </a:t>
            </a:r>
          </a:p>
        </p:txBody>
      </p:sp>
      <p:sp>
        <p:nvSpPr>
          <p:cNvPr id="24586" name="Text Box 10"/>
          <p:cNvSpPr txBox="1">
            <a:spLocks noChangeArrowheads="1"/>
          </p:cNvSpPr>
          <p:nvPr/>
        </p:nvSpPr>
        <p:spPr bwMode="auto">
          <a:xfrm>
            <a:off x="2209800" y="5410202"/>
            <a:ext cx="6629400" cy="523220"/>
          </a:xfrm>
          <a:prstGeom prst="rect">
            <a:avLst/>
          </a:prstGeom>
          <a:solidFill>
            <a:schemeClr val="accent6">
              <a:lumMod val="20000"/>
              <a:lumOff val="80000"/>
            </a:schemeClr>
          </a:solidFill>
          <a:ln>
            <a:noFill/>
          </a:ln>
        </p:spPr>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C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vế</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ghép</a:t>
            </a:r>
            <a:r>
              <a:rPr lang="en-US" altLang="en-US" sz="2800" dirty="0">
                <a:solidFill>
                  <a:srgbClr val="002060"/>
                </a:solidFill>
                <a:latin typeface="Times New Roman" pitchFamily="18" charset="0"/>
                <a:cs typeface="Times New Roman" pitchFamily="18" charset="0"/>
              </a:rPr>
              <a:t> </a:t>
            </a:r>
          </a:p>
        </p:txBody>
      </p:sp>
      <p:pic>
        <p:nvPicPr>
          <p:cNvPr id="24587" name="Picture 11" descr="sbwatchdog"/>
          <p:cNvPicPr>
            <a:picLocks noGrp="1" noChangeAspect="1" noChangeArrowheads="1"/>
          </p:cNvPicPr>
          <p:nvPr>
            <p:ph idx="1"/>
          </p:nvPr>
        </p:nvPicPr>
        <p:blipFill>
          <a:blip r:embed="rId5"/>
          <a:srcRect/>
          <a:stretch>
            <a:fillRect/>
          </a:stretch>
        </p:blipFill>
        <p:spPr>
          <a:xfrm>
            <a:off x="9372600" y="1447800"/>
            <a:ext cx="990600" cy="890588"/>
          </a:xfrm>
          <a:gradFill rotWithShape="1">
            <a:gsLst>
              <a:gs pos="0">
                <a:srgbClr val="FF9933"/>
              </a:gs>
              <a:gs pos="50000">
                <a:schemeClr val="tx2"/>
              </a:gs>
              <a:gs pos="100000">
                <a:srgbClr val="FF9933"/>
              </a:gs>
            </a:gsLst>
            <a:lin ang="5400000" scaled="1"/>
          </a:gradFill>
        </p:spPr>
      </p:pic>
      <p:pic>
        <p:nvPicPr>
          <p:cNvPr id="24588" name="Picture 12" descr="sbwatchdog"/>
          <p:cNvPicPr>
            <a:picLocks noChangeAspect="1" noChangeArrowheads="1"/>
          </p:cNvPicPr>
          <p:nvPr/>
        </p:nvPicPr>
        <p:blipFill>
          <a:blip r:embed="rId5"/>
          <a:srcRect/>
          <a:stretch>
            <a:fillRect/>
          </a:stretch>
        </p:blipFill>
        <p:spPr bwMode="auto">
          <a:xfrm>
            <a:off x="9372601" y="1371605"/>
            <a:ext cx="1031875" cy="1031875"/>
          </a:xfrm>
          <a:prstGeom prst="rect">
            <a:avLst/>
          </a:prstGeom>
          <a:gradFill rotWithShape="1">
            <a:gsLst>
              <a:gs pos="0">
                <a:srgbClr val="FF9933"/>
              </a:gs>
              <a:gs pos="50000">
                <a:schemeClr val="tx2"/>
              </a:gs>
              <a:gs pos="100000">
                <a:srgbClr val="FF9933"/>
              </a:gs>
            </a:gsLst>
            <a:lin ang="5400000" scaled="1"/>
          </a:gradFill>
          <a:ln w="9525">
            <a:noFill/>
            <a:miter lim="800000"/>
            <a:headEnd/>
            <a:tailEnd/>
          </a:ln>
        </p:spPr>
      </p:pic>
      <p:sp>
        <p:nvSpPr>
          <p:cNvPr id="24589" name="Oval 13"/>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5</a:t>
            </a:r>
          </a:p>
        </p:txBody>
      </p:sp>
      <p:sp>
        <p:nvSpPr>
          <p:cNvPr id="24590" name="Oval 14"/>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4</a:t>
            </a:r>
          </a:p>
        </p:txBody>
      </p:sp>
      <p:sp>
        <p:nvSpPr>
          <p:cNvPr id="24591" name="Oval 15"/>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3</a:t>
            </a:r>
          </a:p>
        </p:txBody>
      </p:sp>
      <p:sp>
        <p:nvSpPr>
          <p:cNvPr id="24592" name="Oval 16"/>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2</a:t>
            </a:r>
          </a:p>
        </p:txBody>
      </p:sp>
      <p:sp>
        <p:nvSpPr>
          <p:cNvPr id="24593" name="Oval 17"/>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1</a:t>
            </a:r>
          </a:p>
        </p:txBody>
      </p:sp>
      <p:sp>
        <p:nvSpPr>
          <p:cNvPr id="24594" name="Oval 18"/>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0</a:t>
            </a:r>
          </a:p>
        </p:txBody>
      </p:sp>
      <p:sp>
        <p:nvSpPr>
          <p:cNvPr id="24595" name="Oval 19"/>
          <p:cNvSpPr>
            <a:spLocks noChangeArrowheads="1"/>
          </p:cNvSpPr>
          <p:nvPr/>
        </p:nvSpPr>
        <p:spPr bwMode="auto">
          <a:xfrm>
            <a:off x="1905003" y="4648200"/>
            <a:ext cx="685800" cy="685800"/>
          </a:xfrm>
          <a:prstGeom prst="ellipse">
            <a:avLst/>
          </a:prstGeom>
          <a:solidFill>
            <a:schemeClr val="bg1"/>
          </a:solidFill>
          <a:ln w="9525">
            <a:solidFill>
              <a:srgbClr val="FF0066"/>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4596" name="Text Box 20"/>
          <p:cNvSpPr txBox="1">
            <a:spLocks noChangeArrowheads="1"/>
          </p:cNvSpPr>
          <p:nvPr/>
        </p:nvSpPr>
        <p:spPr bwMode="auto">
          <a:xfrm>
            <a:off x="2133604" y="4724405"/>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B</a:t>
            </a:r>
          </a:p>
        </p:txBody>
      </p:sp>
      <p:pic>
        <p:nvPicPr>
          <p:cNvPr id="19475" name="Picture 3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4" y="-304800"/>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890665" y="8490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360101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additive="base">
                                        <p:cTn id="11" dur="500" fill="hold"/>
                                        <p:tgtEl>
                                          <p:spTgt spid="24583"/>
                                        </p:tgtEl>
                                        <p:attrNameLst>
                                          <p:attrName>ppt_x</p:attrName>
                                        </p:attrNameLst>
                                      </p:cBhvr>
                                      <p:tavLst>
                                        <p:tav tm="0">
                                          <p:val>
                                            <p:strVal val="#ppt_x"/>
                                          </p:val>
                                        </p:tav>
                                        <p:tav tm="100000">
                                          <p:val>
                                            <p:strVal val="#ppt_x"/>
                                          </p:val>
                                        </p:tav>
                                      </p:tavLst>
                                    </p:anim>
                                    <p:anim calcmode="lin" valueType="num">
                                      <p:cBhvr additive="base">
                                        <p:cTn id="12" dur="500" fill="hold"/>
                                        <p:tgtEl>
                                          <p:spTgt spid="2458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4"/>
                                        </p:tgtEl>
                                        <p:attrNameLst>
                                          <p:attrName>style.visibility</p:attrName>
                                        </p:attrNameLst>
                                      </p:cBhvr>
                                      <p:to>
                                        <p:strVal val="visible"/>
                                      </p:to>
                                    </p:set>
                                    <p:anim calcmode="lin" valueType="num">
                                      <p:cBhvr additive="base">
                                        <p:cTn id="17" dur="500" fill="hold"/>
                                        <p:tgtEl>
                                          <p:spTgt spid="24584"/>
                                        </p:tgtEl>
                                        <p:attrNameLst>
                                          <p:attrName>ppt_x</p:attrName>
                                        </p:attrNameLst>
                                      </p:cBhvr>
                                      <p:tavLst>
                                        <p:tav tm="0">
                                          <p:val>
                                            <p:strVal val="#ppt_x"/>
                                          </p:val>
                                        </p:tav>
                                        <p:tav tm="100000">
                                          <p:val>
                                            <p:strVal val="#ppt_x"/>
                                          </p:val>
                                        </p:tav>
                                      </p:tavLst>
                                    </p:anim>
                                    <p:anim calcmode="lin" valueType="num">
                                      <p:cBhvr additive="base">
                                        <p:cTn id="18" dur="500" fill="hold"/>
                                        <p:tgtEl>
                                          <p:spTgt spid="2458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85"/>
                                        </p:tgtEl>
                                        <p:attrNameLst>
                                          <p:attrName>style.visibility</p:attrName>
                                        </p:attrNameLst>
                                      </p:cBhvr>
                                      <p:to>
                                        <p:strVal val="visible"/>
                                      </p:to>
                                    </p:set>
                                    <p:anim calcmode="lin" valueType="num">
                                      <p:cBhvr additive="base">
                                        <p:cTn id="21" dur="500" fill="hold"/>
                                        <p:tgtEl>
                                          <p:spTgt spid="24585"/>
                                        </p:tgtEl>
                                        <p:attrNameLst>
                                          <p:attrName>ppt_x</p:attrName>
                                        </p:attrNameLst>
                                      </p:cBhvr>
                                      <p:tavLst>
                                        <p:tav tm="0">
                                          <p:val>
                                            <p:strVal val="#ppt_x"/>
                                          </p:val>
                                        </p:tav>
                                        <p:tav tm="100000">
                                          <p:val>
                                            <p:strVal val="#ppt_x"/>
                                          </p:val>
                                        </p:tav>
                                      </p:tavLst>
                                    </p:anim>
                                    <p:anim calcmode="lin" valueType="num">
                                      <p:cBhvr additive="base">
                                        <p:cTn id="22" dur="500" fill="hold"/>
                                        <p:tgtEl>
                                          <p:spTgt spid="2458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586"/>
                                        </p:tgtEl>
                                        <p:attrNameLst>
                                          <p:attrName>style.visibility</p:attrName>
                                        </p:attrNameLst>
                                      </p:cBhvr>
                                      <p:to>
                                        <p:strVal val="visible"/>
                                      </p:to>
                                    </p:set>
                                    <p:anim calcmode="lin" valueType="num">
                                      <p:cBhvr additive="base">
                                        <p:cTn id="25" dur="500" fill="hold"/>
                                        <p:tgtEl>
                                          <p:spTgt spid="24586"/>
                                        </p:tgtEl>
                                        <p:attrNameLst>
                                          <p:attrName>ppt_x</p:attrName>
                                        </p:attrNameLst>
                                      </p:cBhvr>
                                      <p:tavLst>
                                        <p:tav tm="0">
                                          <p:val>
                                            <p:strVal val="#ppt_x"/>
                                          </p:val>
                                        </p:tav>
                                        <p:tav tm="100000">
                                          <p:val>
                                            <p:strVal val="#ppt_x"/>
                                          </p:val>
                                        </p:tav>
                                      </p:tavLst>
                                    </p:anim>
                                    <p:anim calcmode="lin" valueType="num">
                                      <p:cBhvr additive="base">
                                        <p:cTn id="26" dur="500" fill="hold"/>
                                        <p:tgtEl>
                                          <p:spTgt spid="2458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249"/>
                                          </p:stCondLst>
                                        </p:cTn>
                                        <p:tgtEl>
                                          <p:spTgt spid="24589"/>
                                        </p:tgtEl>
                                        <p:attrNameLst>
                                          <p:attrName>style.visibility</p:attrName>
                                        </p:attrNameLst>
                                      </p:cBhvr>
                                      <p:to>
                                        <p:strVal val="visible"/>
                                      </p:to>
                                    </p:set>
                                  </p:childTnLst>
                                  <p:subTnLst>
                                    <p:audio>
                                      <p:cMediaNode vol="96000">
                                        <p:cTn display="0" masterRel="sameClick">
                                          <p:stCondLst>
                                            <p:cond evt="begin" delay="0">
                                              <p:tn val="28"/>
                                            </p:cond>
                                          </p:stCondLst>
                                          <p:endCondLst>
                                            <p:cond evt="onStopAudio" delay="0">
                                              <p:tgtEl>
                                                <p:sldTgt/>
                                              </p:tgtEl>
                                            </p:cond>
                                          </p:endCondLst>
                                        </p:cTn>
                                        <p:tgtEl>
                                          <p:sndTgt r:embed="rId2" name="NHIPTIM - 01 GIAY.WAV"/>
                                        </p:tgtEl>
                                      </p:cMediaNode>
                                    </p:audio>
                                  </p:subTnLst>
                                </p:cTn>
                              </p:par>
                            </p:childTnLst>
                          </p:cTn>
                        </p:par>
                        <p:par>
                          <p:cTn id="30" fill="hold" nodeType="afterGroup">
                            <p:stCondLst>
                              <p:cond delay="1750"/>
                            </p:stCondLst>
                            <p:childTnLst>
                              <p:par>
                                <p:cTn id="31" presetID="1" presetClass="entr" presetSubtype="0" fill="hold" grpId="0" nodeType="afterEffect">
                                  <p:stCondLst>
                                    <p:cond delay="1000"/>
                                  </p:stCondLst>
                                  <p:childTnLst>
                                    <p:set>
                                      <p:cBhvr>
                                        <p:cTn id="32" dur="1" fill="hold">
                                          <p:stCondLst>
                                            <p:cond delay="249"/>
                                          </p:stCondLst>
                                        </p:cTn>
                                        <p:tgtEl>
                                          <p:spTgt spid="24590"/>
                                        </p:tgtEl>
                                        <p:attrNameLst>
                                          <p:attrName>style.visibility</p:attrName>
                                        </p:attrNameLst>
                                      </p:cBhvr>
                                      <p:to>
                                        <p:strVal val="visible"/>
                                      </p:to>
                                    </p:set>
                                  </p:childTnLst>
                                  <p:subTnLst>
                                    <p:audio>
                                      <p:cMediaNode vol="98000">
                                        <p:cTn display="0" masterRel="sameClick">
                                          <p:stCondLst>
                                            <p:cond evt="begin" delay="0">
                                              <p:tn val="31"/>
                                            </p:cond>
                                          </p:stCondLst>
                                          <p:endCondLst>
                                            <p:cond evt="onStopAudio" delay="0">
                                              <p:tgtEl>
                                                <p:sldTgt/>
                                              </p:tgtEl>
                                            </p:cond>
                                          </p:endCondLst>
                                        </p:cTn>
                                        <p:tgtEl>
                                          <p:sndTgt r:embed="rId2" name="NHIPTIM - 01 GIAY.WAV"/>
                                        </p:tgtEl>
                                      </p:cMediaNode>
                                    </p:audio>
                                  </p:subTnLst>
                                </p:cTn>
                              </p:par>
                            </p:childTnLst>
                          </p:cTn>
                        </p:par>
                        <p:par>
                          <p:cTn id="33" fill="hold" nodeType="afterGroup">
                            <p:stCondLst>
                              <p:cond delay="3000"/>
                            </p:stCondLst>
                            <p:childTnLst>
                              <p:par>
                                <p:cTn id="34" presetID="1" presetClass="entr" presetSubtype="0" fill="hold" grpId="0" nodeType="afterEffect">
                                  <p:stCondLst>
                                    <p:cond delay="1000"/>
                                  </p:stCondLst>
                                  <p:childTnLst>
                                    <p:set>
                                      <p:cBhvr>
                                        <p:cTn id="35" dur="1" fill="hold">
                                          <p:stCondLst>
                                            <p:cond delay="249"/>
                                          </p:stCondLst>
                                        </p:cTn>
                                        <p:tgtEl>
                                          <p:spTgt spid="24591"/>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2" name="NHIPTIM - 01 GIAY.WAV"/>
                                        </p:tgtEl>
                                      </p:cMediaNode>
                                    </p:audio>
                                  </p:subTnLst>
                                </p:cTn>
                              </p:par>
                            </p:childTnLst>
                          </p:cTn>
                        </p:par>
                        <p:par>
                          <p:cTn id="36" fill="hold" nodeType="afterGroup">
                            <p:stCondLst>
                              <p:cond delay="4250"/>
                            </p:stCondLst>
                            <p:childTnLst>
                              <p:par>
                                <p:cTn id="37" presetID="1" presetClass="entr" presetSubtype="0" fill="hold" grpId="0" nodeType="afterEffect">
                                  <p:stCondLst>
                                    <p:cond delay="1000"/>
                                  </p:stCondLst>
                                  <p:childTnLst>
                                    <p:set>
                                      <p:cBhvr>
                                        <p:cTn id="38" dur="1" fill="hold">
                                          <p:stCondLst>
                                            <p:cond delay="249"/>
                                          </p:stCondLst>
                                        </p:cTn>
                                        <p:tgtEl>
                                          <p:spTgt spid="24592"/>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NHIPTIM - 01 GIAY.WAV"/>
                                        </p:tgtEl>
                                      </p:cMediaNode>
                                    </p:audio>
                                  </p:subTnLst>
                                </p:cTn>
                              </p:par>
                            </p:childTnLst>
                          </p:cTn>
                        </p:par>
                        <p:par>
                          <p:cTn id="39" fill="hold" nodeType="afterGroup">
                            <p:stCondLst>
                              <p:cond delay="5500"/>
                            </p:stCondLst>
                            <p:childTnLst>
                              <p:par>
                                <p:cTn id="40" presetID="1" presetClass="entr" presetSubtype="0" fill="hold" grpId="0" nodeType="afterEffect">
                                  <p:stCondLst>
                                    <p:cond delay="1000"/>
                                  </p:stCondLst>
                                  <p:childTnLst>
                                    <p:set>
                                      <p:cBhvr>
                                        <p:cTn id="41" dur="1" fill="hold">
                                          <p:stCondLst>
                                            <p:cond delay="249"/>
                                          </p:stCondLst>
                                        </p:cTn>
                                        <p:tgtEl>
                                          <p:spTgt spid="24593"/>
                                        </p:tgtEl>
                                        <p:attrNameLst>
                                          <p:attrName>style.visibility</p:attrName>
                                        </p:attrNameLst>
                                      </p:cBhvr>
                                      <p:to>
                                        <p:strVal val="visible"/>
                                      </p:to>
                                    </p:set>
                                  </p:childTnLst>
                                  <p:subTnLst>
                                    <p:audio>
                                      <p:cMediaNode vol="98000">
                                        <p:cTn display="0" masterRel="sameClick">
                                          <p:stCondLst>
                                            <p:cond evt="begin" delay="0">
                                              <p:tn val="40"/>
                                            </p:cond>
                                          </p:stCondLst>
                                          <p:endCondLst>
                                            <p:cond evt="onStopAudio" delay="0">
                                              <p:tgtEl>
                                                <p:sldTgt/>
                                              </p:tgtEl>
                                            </p:cond>
                                          </p:endCondLst>
                                        </p:cTn>
                                        <p:tgtEl>
                                          <p:sndTgt r:embed="rId2" name="NHIPTIM - 01 GIAY.WAV"/>
                                        </p:tgtEl>
                                      </p:cMediaNode>
                                    </p:audio>
                                  </p:subTnLst>
                                </p:cTn>
                              </p:par>
                            </p:childTnLst>
                          </p:cTn>
                        </p:par>
                        <p:par>
                          <p:cTn id="42" fill="hold" nodeType="afterGroup">
                            <p:stCondLst>
                              <p:cond delay="6750"/>
                            </p:stCondLst>
                            <p:childTnLst>
                              <p:par>
                                <p:cTn id="43" presetID="1" presetClass="entr" presetSubtype="0" fill="hold" grpId="0" nodeType="afterEffect">
                                  <p:stCondLst>
                                    <p:cond delay="1000"/>
                                  </p:stCondLst>
                                  <p:childTnLst>
                                    <p:set>
                                      <p:cBhvr>
                                        <p:cTn id="44" dur="1" fill="hold">
                                          <p:stCondLst>
                                            <p:cond delay="499"/>
                                          </p:stCondLst>
                                        </p:cTn>
                                        <p:tgtEl>
                                          <p:spTgt spid="24594"/>
                                        </p:tgtEl>
                                        <p:attrNameLst>
                                          <p:attrName>style.visibility</p:attrName>
                                        </p:attrNameLst>
                                      </p:cBhvr>
                                      <p:to>
                                        <p:strVal val="visible"/>
                                      </p:to>
                                    </p:set>
                                  </p:childTnLst>
                                  <p:subTnLst>
                                    <p:audio>
                                      <p:cMediaNode vol="93000">
                                        <p:cTn display="0" masterRel="sameClick">
                                          <p:stCondLst>
                                            <p:cond evt="begin" delay="0">
                                              <p:tn val="43"/>
                                            </p:cond>
                                          </p:stCondLst>
                                          <p:endCondLst>
                                            <p:cond evt="onStopAudio" delay="0">
                                              <p:tgtEl>
                                                <p:sldTgt/>
                                              </p:tgtEl>
                                            </p:cond>
                                          </p:endCondLst>
                                        </p:cTn>
                                        <p:tgtEl>
                                          <p:sndTgt r:embed="rId3" name="BE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96"/>
                                        </p:tgtEl>
                                        <p:attrNameLst>
                                          <p:attrName>style.visibility</p:attrName>
                                        </p:attrNameLst>
                                      </p:cBhvr>
                                      <p:to>
                                        <p:strVal val="visible"/>
                                      </p:to>
                                    </p:set>
                                    <p:anim calcmode="lin" valueType="num">
                                      <p:cBhvr additive="base">
                                        <p:cTn id="49" dur="500" fill="hold"/>
                                        <p:tgtEl>
                                          <p:spTgt spid="24596"/>
                                        </p:tgtEl>
                                        <p:attrNameLst>
                                          <p:attrName>ppt_x</p:attrName>
                                        </p:attrNameLst>
                                      </p:cBhvr>
                                      <p:tavLst>
                                        <p:tav tm="0">
                                          <p:val>
                                            <p:strVal val="#ppt_x"/>
                                          </p:val>
                                        </p:tav>
                                        <p:tav tm="100000">
                                          <p:val>
                                            <p:strVal val="#ppt_x"/>
                                          </p:val>
                                        </p:tav>
                                      </p:tavLst>
                                    </p:anim>
                                    <p:anim calcmode="lin" valueType="num">
                                      <p:cBhvr additive="base">
                                        <p:cTn id="50" dur="500" fill="hold"/>
                                        <p:tgtEl>
                                          <p:spTgt spid="2459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595"/>
                                        </p:tgtEl>
                                        <p:attrNameLst>
                                          <p:attrName>style.visibility</p:attrName>
                                        </p:attrNameLst>
                                      </p:cBhvr>
                                      <p:to>
                                        <p:strVal val="visible"/>
                                      </p:to>
                                    </p:set>
                                    <p:anim calcmode="lin" valueType="num">
                                      <p:cBhvr additive="base">
                                        <p:cTn id="53" dur="500" fill="hold"/>
                                        <p:tgtEl>
                                          <p:spTgt spid="24595"/>
                                        </p:tgtEl>
                                        <p:attrNameLst>
                                          <p:attrName>ppt_x</p:attrName>
                                        </p:attrNameLst>
                                      </p:cBhvr>
                                      <p:tavLst>
                                        <p:tav tm="0">
                                          <p:val>
                                            <p:strVal val="#ppt_x"/>
                                          </p:val>
                                        </p:tav>
                                        <p:tav tm="100000">
                                          <p:val>
                                            <p:strVal val="#ppt_x"/>
                                          </p:val>
                                        </p:tav>
                                      </p:tavLst>
                                    </p:anim>
                                    <p:anim calcmode="lin" valueType="num">
                                      <p:cBhvr additive="base">
                                        <p:cTn id="54"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24583" grpId="0"/>
      <p:bldP spid="24584" grpId="0" animBg="1"/>
      <p:bldP spid="24585" grpId="0" animBg="1"/>
      <p:bldP spid="24586" grpId="0" animBg="1"/>
      <p:bldP spid="24589" grpId="0" animBg="1" autoUpdateAnimBg="0"/>
      <p:bldP spid="24590" grpId="0" animBg="1" autoUpdateAnimBg="0"/>
      <p:bldP spid="24591" grpId="0" animBg="1" autoUpdateAnimBg="0"/>
      <p:bldP spid="24592" grpId="0" animBg="1" autoUpdateAnimBg="0"/>
      <p:bldP spid="24593" grpId="0" animBg="1" autoUpdateAnimBg="0"/>
      <p:bldP spid="24594" grpId="0" animBg="1" autoUpdateAnimBg="0"/>
      <p:bldP spid="24595" grpId="0" animBg="1"/>
      <p:bldP spid="245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38" descr="Narrow vertical"/>
          <p:cNvSpPr>
            <a:spLocks noChangeArrowheads="1" noChangeShapeType="1" noTextEdit="1"/>
          </p:cNvSpPr>
          <p:nvPr/>
        </p:nvSpPr>
        <p:spPr bwMode="auto">
          <a:xfrm rot="-128454">
            <a:off x="3919543" y="942980"/>
            <a:ext cx="4714875" cy="874713"/>
          </a:xfrm>
          <a:prstGeom prst="rect">
            <a:avLst/>
          </a:prstGeom>
        </p:spPr>
        <p:txBody>
          <a:bodyPr wrap="none" lIns="91440" tIns="45720" rIns="91440" bIns="45720" fromWordArt="1">
            <a:prstTxWarp prst="textWave1">
              <a:avLst>
                <a:gd name="adj1" fmla="val 13005"/>
                <a:gd name="adj2" fmla="val 0"/>
              </a:avLst>
            </a:prstTxWarp>
          </a:bodyPr>
          <a:lstStyle/>
          <a:p>
            <a:pPr algn="ct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Rung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FF33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20483" name="AutoShape 14"/>
          <p:cNvSpPr>
            <a:spLocks noChangeArrowheads="1"/>
          </p:cNvSpPr>
          <p:nvPr/>
        </p:nvSpPr>
        <p:spPr bwMode="auto">
          <a:xfrm>
            <a:off x="3048003" y="1921668"/>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Chọn </a:t>
            </a:r>
            <a:r>
              <a:rPr lang="en-US" altLang="en-US" sz="2800" b="1">
                <a:solidFill>
                  <a:srgbClr val="FF3300"/>
                </a:solidFill>
                <a:latin typeface="Times New Roman" panose="02020603050405020304" pitchFamily="18" charset="0"/>
                <a:cs typeface="Times New Roman" panose="02020603050405020304" pitchFamily="18" charset="0"/>
              </a:rPr>
              <a:t>A</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B</a:t>
            </a:r>
            <a:r>
              <a:rPr lang="en-US" altLang="en-US" sz="2800" b="1">
                <a:solidFill>
                  <a:srgbClr val="FFFF00"/>
                </a:solidFill>
                <a:latin typeface="Times New Roman" panose="02020603050405020304" pitchFamily="18" charset="0"/>
                <a:cs typeface="Times New Roman" panose="02020603050405020304" pitchFamily="18" charset="0"/>
              </a:rPr>
              <a:t>, hoặc </a:t>
            </a:r>
            <a:r>
              <a:rPr lang="en-US" altLang="en-US" sz="2800" b="1">
                <a:solidFill>
                  <a:srgbClr val="FF3300"/>
                </a:solidFill>
                <a:latin typeface="Times New Roman" panose="02020603050405020304" pitchFamily="18" charset="0"/>
                <a:cs typeface="Times New Roman" panose="02020603050405020304" pitchFamily="18" charset="0"/>
              </a:rPr>
              <a:t>C</a:t>
            </a:r>
          </a:p>
        </p:txBody>
      </p:sp>
      <p:sp>
        <p:nvSpPr>
          <p:cNvPr id="18450" name="Oval 18"/>
          <p:cNvSpPr>
            <a:spLocks noChangeArrowheads="1"/>
          </p:cNvSpPr>
          <p:nvPr/>
        </p:nvSpPr>
        <p:spPr bwMode="auto">
          <a:xfrm>
            <a:off x="1524003" y="1828800"/>
            <a:ext cx="1447800" cy="838200"/>
          </a:xfrm>
          <a:prstGeom prst="ellipse">
            <a:avLst/>
          </a:prstGeom>
          <a:solidFill>
            <a:srgbClr val="FFFF00"/>
          </a:solidFill>
          <a:ln w="12700">
            <a:solidFill>
              <a:srgbClr val="0000FF"/>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Câu 6</a:t>
            </a:r>
          </a:p>
          <a:p>
            <a:pPr algn="ctr" eaLnBrk="1" hangingPunct="1">
              <a:spcBef>
                <a:spcPct val="0"/>
              </a:spcBef>
              <a:buFontTx/>
              <a:buNone/>
            </a:pPr>
            <a:r>
              <a:rPr lang="en-US" altLang="en-US" sz="2800" b="1">
                <a:solidFill>
                  <a:srgbClr val="FF3300"/>
                </a:solidFill>
                <a:latin typeface="Times New Roman" panose="02020603050405020304" pitchFamily="18" charset="0"/>
                <a:cs typeface="Times New Roman" panose="02020603050405020304" pitchFamily="18" charset="0"/>
              </a:rPr>
              <a:t> </a:t>
            </a:r>
          </a:p>
        </p:txBody>
      </p:sp>
      <p:sp>
        <p:nvSpPr>
          <p:cNvPr id="25608" name="Text Box 8"/>
          <p:cNvSpPr txBox="1">
            <a:spLocks noChangeArrowheads="1"/>
          </p:cNvSpPr>
          <p:nvPr/>
        </p:nvSpPr>
        <p:spPr bwMode="auto">
          <a:xfrm>
            <a:off x="2895602" y="2514601"/>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Sáng hôm nay,  học sinh lớp 5 A lao động .</a:t>
            </a:r>
          </a:p>
        </p:txBody>
      </p:sp>
      <p:sp>
        <p:nvSpPr>
          <p:cNvPr id="25609" name="Text Box 9"/>
          <p:cNvSpPr txBox="1">
            <a:spLocks noChangeArrowheads="1"/>
          </p:cNvSpPr>
          <p:nvPr/>
        </p:nvSpPr>
        <p:spPr bwMode="auto">
          <a:xfrm>
            <a:off x="2362200" y="3581402"/>
            <a:ext cx="6934200" cy="523220"/>
          </a:xfrm>
          <a:prstGeom prst="rect">
            <a:avLst/>
          </a:prstGeom>
          <a:solidFill>
            <a:schemeClr val="accent4">
              <a:lumMod val="40000"/>
              <a:lumOff val="60000"/>
            </a:schemeClr>
          </a:solidFill>
          <a:ln>
            <a:noFill/>
          </a:ln>
        </p:spPr>
        <p:txBody>
          <a:bodyPr lIns="91440" tIns="45720" rIns="91440" bIns="45720">
            <a:spAutoFit/>
          </a:bodyPr>
          <a:lstStyle/>
          <a:p>
            <a:pPr eaLnBrk="1" hangingPunct="1">
              <a:spcBef>
                <a:spcPct val="50000"/>
              </a:spcBef>
              <a:defRPr/>
            </a:pPr>
            <a:r>
              <a:rPr lang="en-US" altLang="en-US" sz="2800" b="1">
                <a:solidFill>
                  <a:srgbClr val="002060"/>
                </a:solidFill>
                <a:latin typeface="Times New Roman" pitchFamily="18" charset="0"/>
                <a:cs typeface="Times New Roman" pitchFamily="18" charset="0"/>
              </a:rPr>
              <a:t>A   </a:t>
            </a:r>
            <a:r>
              <a:rPr lang="en-US" altLang="en-US" sz="2800">
                <a:solidFill>
                  <a:srgbClr val="002060"/>
                </a:solidFill>
                <a:latin typeface="Times New Roman" pitchFamily="18" charset="0"/>
                <a:cs typeface="Times New Roman" pitchFamily="18" charset="0"/>
              </a:rPr>
              <a:t>Ngăn cách trạng ngữ với chủ ngữ và vị ngữ</a:t>
            </a:r>
            <a:endParaRPr lang="en-US" altLang="en-US">
              <a:solidFill>
                <a:srgbClr val="002060"/>
              </a:solidFill>
              <a:latin typeface="Times New Roman" pitchFamily="18" charset="0"/>
              <a:cs typeface="Times New Roman" pitchFamily="18" charset="0"/>
            </a:endParaRPr>
          </a:p>
        </p:txBody>
      </p:sp>
      <p:sp>
        <p:nvSpPr>
          <p:cNvPr id="25610" name="Text Box 10"/>
          <p:cNvSpPr txBox="1">
            <a:spLocks noChangeArrowheads="1"/>
          </p:cNvSpPr>
          <p:nvPr/>
        </p:nvSpPr>
        <p:spPr bwMode="auto">
          <a:xfrm>
            <a:off x="2362200" y="4572001"/>
            <a:ext cx="7620000" cy="523220"/>
          </a:xfrm>
          <a:prstGeom prst="rect">
            <a:avLst/>
          </a:prstGeom>
          <a:solidFill>
            <a:schemeClr val="accent4">
              <a:lumMod val="40000"/>
              <a:lumOff val="60000"/>
            </a:schemeClr>
          </a:solidFill>
          <a:ln>
            <a:noFill/>
          </a:ln>
        </p:spPr>
        <p:txBody>
          <a:bodyPr wrap="square"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2060"/>
                </a:solidFill>
                <a:latin typeface="Times New Roman" pitchFamily="18" charset="0"/>
                <a:cs typeface="Times New Roman" pitchFamily="18" charset="0"/>
              </a:rPr>
              <a:t> B  </a:t>
            </a:r>
            <a:r>
              <a:rPr lang="en-US" altLang="en-US" sz="2800" dirty="0" err="1">
                <a:solidFill>
                  <a:srgbClr val="002060"/>
                </a:solidFill>
                <a:latin typeface="Times New Roman" pitchFamily="18" charset="0"/>
                <a:cs typeface="Times New Roman" pitchFamily="18" charset="0"/>
              </a:rPr>
              <a:t>Ngăn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bộ</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phận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cùng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chức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vụ</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trong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câu</a:t>
            </a:r>
            <a:endParaRPr lang="en-US" altLang="en-US" sz="2800" dirty="0">
              <a:solidFill>
                <a:srgbClr val="002060"/>
              </a:solidFill>
              <a:latin typeface="Times New Roman" pitchFamily="18" charset="0"/>
              <a:cs typeface="Times New Roman" pitchFamily="18" charset="0"/>
            </a:endParaRPr>
          </a:p>
        </p:txBody>
      </p:sp>
      <p:sp>
        <p:nvSpPr>
          <p:cNvPr id="25611" name="Text Box 11"/>
          <p:cNvSpPr txBox="1">
            <a:spLocks noChangeArrowheads="1"/>
          </p:cNvSpPr>
          <p:nvPr/>
        </p:nvSpPr>
        <p:spPr bwMode="auto">
          <a:xfrm>
            <a:off x="2438400" y="5334002"/>
            <a:ext cx="6629400" cy="523220"/>
          </a:xfrm>
          <a:prstGeom prst="rect">
            <a:avLst/>
          </a:prstGeom>
          <a:solidFill>
            <a:schemeClr val="accent4">
              <a:lumMod val="40000"/>
              <a:lumOff val="60000"/>
            </a:schemeClr>
          </a:solidFill>
          <a:ln>
            <a:noFill/>
          </a:ln>
        </p:spPr>
        <p:txBody>
          <a:bodyPr lIns="91440" tIns="45720" rIns="91440" bIns="4572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a:solidFill>
                  <a:srgbClr val="002060"/>
                </a:solidFill>
                <a:latin typeface="Times New Roman" pitchFamily="18" charset="0"/>
                <a:cs typeface="Times New Roman" pitchFamily="18" charset="0"/>
              </a:rPr>
              <a:t>C   Ngăn cách  các vế câu trong câu ghép </a:t>
            </a:r>
          </a:p>
        </p:txBody>
      </p:sp>
      <p:pic>
        <p:nvPicPr>
          <p:cNvPr id="20489"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44200" y="361903"/>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4" descr="sbwatchdog"/>
          <p:cNvPicPr>
            <a:picLocks noGrp="1" noChangeAspect="1" noChangeArrowheads="1"/>
          </p:cNvPicPr>
          <p:nvPr>
            <p:ph idx="1"/>
          </p:nvPr>
        </p:nvPicPr>
        <p:blipFill>
          <a:blip r:embed="rId6"/>
          <a:srcRect/>
          <a:stretch>
            <a:fillRect/>
          </a:stretch>
        </p:blipFill>
        <p:spPr>
          <a:xfrm>
            <a:off x="9448800" y="1295400"/>
            <a:ext cx="990600" cy="890588"/>
          </a:xfrm>
          <a:gradFill rotWithShape="1">
            <a:gsLst>
              <a:gs pos="0">
                <a:srgbClr val="FF9933"/>
              </a:gs>
              <a:gs pos="50000">
                <a:schemeClr val="tx2"/>
              </a:gs>
              <a:gs pos="100000">
                <a:srgbClr val="FF9933"/>
              </a:gs>
            </a:gsLst>
            <a:lin ang="5400000" scaled="1"/>
          </a:gradFill>
        </p:spPr>
      </p:pic>
      <p:pic>
        <p:nvPicPr>
          <p:cNvPr id="25615" name="Picture 15" descr="sbwatchdog"/>
          <p:cNvPicPr>
            <a:picLocks noChangeAspect="1" noChangeArrowheads="1"/>
          </p:cNvPicPr>
          <p:nvPr/>
        </p:nvPicPr>
        <p:blipFill>
          <a:blip r:embed="rId6"/>
          <a:srcRect/>
          <a:stretch>
            <a:fillRect/>
          </a:stretch>
        </p:blipFill>
        <p:spPr bwMode="auto">
          <a:xfrm>
            <a:off x="9448803" y="1219202"/>
            <a:ext cx="1031875" cy="1031875"/>
          </a:xfrm>
          <a:prstGeom prst="rect">
            <a:avLst/>
          </a:prstGeom>
          <a:gradFill rotWithShape="1">
            <a:gsLst>
              <a:gs pos="0">
                <a:srgbClr val="FF9933"/>
              </a:gs>
              <a:gs pos="50000">
                <a:schemeClr val="tx2"/>
              </a:gs>
              <a:gs pos="100000">
                <a:srgbClr val="FF9933"/>
              </a:gs>
            </a:gsLst>
            <a:lin ang="5400000" scaled="1"/>
          </a:gradFill>
          <a:ln w="9525">
            <a:noFill/>
            <a:miter lim="800000"/>
            <a:headEnd/>
            <a:tailEnd/>
          </a:ln>
        </p:spPr>
      </p:pic>
      <p:sp>
        <p:nvSpPr>
          <p:cNvPr id="25616" name="Oval 16"/>
          <p:cNvSpPr>
            <a:spLocks noChangeArrowheads="1"/>
          </p:cNvSpPr>
          <p:nvPr/>
        </p:nvSpPr>
        <p:spPr bwMode="auto">
          <a:xfrm>
            <a:off x="9601200" y="1371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5</a:t>
            </a:r>
          </a:p>
        </p:txBody>
      </p:sp>
      <p:sp>
        <p:nvSpPr>
          <p:cNvPr id="25617" name="Oval 17"/>
          <p:cNvSpPr>
            <a:spLocks noChangeArrowheads="1"/>
          </p:cNvSpPr>
          <p:nvPr/>
        </p:nvSpPr>
        <p:spPr bwMode="auto">
          <a:xfrm>
            <a:off x="9601200" y="1371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4</a:t>
            </a:r>
          </a:p>
        </p:txBody>
      </p:sp>
      <p:sp>
        <p:nvSpPr>
          <p:cNvPr id="25618" name="Oval 18"/>
          <p:cNvSpPr>
            <a:spLocks noChangeArrowheads="1"/>
          </p:cNvSpPr>
          <p:nvPr/>
        </p:nvSpPr>
        <p:spPr bwMode="auto">
          <a:xfrm>
            <a:off x="9601200" y="1371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3</a:t>
            </a:r>
          </a:p>
        </p:txBody>
      </p:sp>
      <p:sp>
        <p:nvSpPr>
          <p:cNvPr id="25619" name="Oval 19"/>
          <p:cNvSpPr>
            <a:spLocks noChangeArrowheads="1"/>
          </p:cNvSpPr>
          <p:nvPr/>
        </p:nvSpPr>
        <p:spPr bwMode="auto">
          <a:xfrm>
            <a:off x="9601200" y="1371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2</a:t>
            </a:r>
          </a:p>
        </p:txBody>
      </p:sp>
      <p:sp>
        <p:nvSpPr>
          <p:cNvPr id="25620" name="Oval 20"/>
          <p:cNvSpPr>
            <a:spLocks noChangeArrowheads="1"/>
          </p:cNvSpPr>
          <p:nvPr/>
        </p:nvSpPr>
        <p:spPr bwMode="auto">
          <a:xfrm>
            <a:off x="9601200" y="1371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1</a:t>
            </a:r>
          </a:p>
        </p:txBody>
      </p:sp>
      <p:sp>
        <p:nvSpPr>
          <p:cNvPr id="25621" name="Oval 21"/>
          <p:cNvSpPr>
            <a:spLocks noChangeArrowheads="1"/>
          </p:cNvSpPr>
          <p:nvPr/>
        </p:nvSpPr>
        <p:spPr bwMode="auto">
          <a:xfrm>
            <a:off x="9601200" y="1371600"/>
            <a:ext cx="838200" cy="838200"/>
          </a:xfrm>
          <a:prstGeom prst="ellipse">
            <a:avLst/>
          </a:prstGeom>
          <a:gradFill rotWithShape="1">
            <a:gsLst>
              <a:gs pos="0">
                <a:srgbClr val="FF9933"/>
              </a:gs>
              <a:gs pos="50000">
                <a:schemeClr val="tx2"/>
              </a:gs>
              <a:gs pos="100000">
                <a:srgbClr val="FF9933"/>
              </a:gs>
            </a:gsLst>
            <a:lin ang="5400000" scaled="1"/>
          </a:gradFill>
          <a:ln w="9525">
            <a:noFill/>
            <a:round/>
            <a:headEnd/>
            <a:tailEnd/>
          </a:ln>
          <a:effectLst/>
        </p:spPr>
        <p:txBody>
          <a:bodyPr wrap="none" lIns="91440" tIns="45720" rIns="91440" bIns="45720" anchor="ctr"/>
          <a:lstStyle/>
          <a:p>
            <a:pPr algn="ctr">
              <a:defRPr/>
            </a:pPr>
            <a:r>
              <a:rPr lang="en-US" sz="4500" b="1">
                <a:solidFill>
                  <a:srgbClr val="000000"/>
                </a:solidFill>
                <a:latin typeface="Times New Roman" panose="02020603050405020304" pitchFamily="18" charset="0"/>
                <a:cs typeface="Times New Roman" panose="02020603050405020304" pitchFamily="18" charset="0"/>
              </a:rPr>
              <a:t>0</a:t>
            </a:r>
          </a:p>
        </p:txBody>
      </p:sp>
      <p:sp>
        <p:nvSpPr>
          <p:cNvPr id="25622" name="Oval 22"/>
          <p:cNvSpPr>
            <a:spLocks noChangeArrowheads="1"/>
          </p:cNvSpPr>
          <p:nvPr/>
        </p:nvSpPr>
        <p:spPr bwMode="auto">
          <a:xfrm>
            <a:off x="2209800" y="3505200"/>
            <a:ext cx="685800" cy="685800"/>
          </a:xfrm>
          <a:prstGeom prst="ellipse">
            <a:avLst/>
          </a:prstGeom>
          <a:solidFill>
            <a:schemeClr val="bg1"/>
          </a:solidFill>
          <a:ln w="9525">
            <a:solidFill>
              <a:srgbClr val="FF0066"/>
            </a:solid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5623" name="Text Box 23"/>
          <p:cNvSpPr txBox="1">
            <a:spLocks noChangeArrowheads="1"/>
          </p:cNvSpPr>
          <p:nvPr/>
        </p:nvSpPr>
        <p:spPr bwMode="auto">
          <a:xfrm>
            <a:off x="2362200" y="3429005"/>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A</a:t>
            </a:r>
          </a:p>
        </p:txBody>
      </p:sp>
      <p:sp>
        <p:nvSpPr>
          <p:cNvPr id="20" name="Rectangle 19"/>
          <p:cNvSpPr/>
          <p:nvPr/>
        </p:nvSpPr>
        <p:spPr>
          <a:xfrm>
            <a:off x="890665" y="8490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4066067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608"/>
                                        </p:tgtEl>
                                        <p:attrNameLst>
                                          <p:attrName>style.visibility</p:attrName>
                                        </p:attrNameLst>
                                      </p:cBhvr>
                                      <p:to>
                                        <p:strVal val="visible"/>
                                      </p:to>
                                    </p:set>
                                    <p:anim calcmode="lin" valueType="num">
                                      <p:cBhvr additive="base">
                                        <p:cTn id="11" dur="500" fill="hold"/>
                                        <p:tgtEl>
                                          <p:spTgt spid="25608"/>
                                        </p:tgtEl>
                                        <p:attrNameLst>
                                          <p:attrName>ppt_x</p:attrName>
                                        </p:attrNameLst>
                                      </p:cBhvr>
                                      <p:tavLst>
                                        <p:tav tm="0">
                                          <p:val>
                                            <p:strVal val="#ppt_x"/>
                                          </p:val>
                                        </p:tav>
                                        <p:tav tm="100000">
                                          <p:val>
                                            <p:strVal val="#ppt_x"/>
                                          </p:val>
                                        </p:tav>
                                      </p:tavLst>
                                    </p:anim>
                                    <p:anim calcmode="lin" valueType="num">
                                      <p:cBhvr additive="base">
                                        <p:cTn id="12" dur="500" fill="hold"/>
                                        <p:tgtEl>
                                          <p:spTgt spid="2560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 calcmode="lin" valueType="num">
                                      <p:cBhvr additive="base">
                                        <p:cTn id="17" dur="500" fill="hold"/>
                                        <p:tgtEl>
                                          <p:spTgt spid="25609"/>
                                        </p:tgtEl>
                                        <p:attrNameLst>
                                          <p:attrName>ppt_x</p:attrName>
                                        </p:attrNameLst>
                                      </p:cBhvr>
                                      <p:tavLst>
                                        <p:tav tm="0">
                                          <p:val>
                                            <p:strVal val="#ppt_x"/>
                                          </p:val>
                                        </p:tav>
                                        <p:tav tm="100000">
                                          <p:val>
                                            <p:strVal val="#ppt_x"/>
                                          </p:val>
                                        </p:tav>
                                      </p:tavLst>
                                    </p:anim>
                                    <p:anim calcmode="lin" valueType="num">
                                      <p:cBhvr additive="base">
                                        <p:cTn id="18" dur="500" fill="hold"/>
                                        <p:tgtEl>
                                          <p:spTgt spid="2560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10"/>
                                        </p:tgtEl>
                                        <p:attrNameLst>
                                          <p:attrName>style.visibility</p:attrName>
                                        </p:attrNameLst>
                                      </p:cBhvr>
                                      <p:to>
                                        <p:strVal val="visible"/>
                                      </p:to>
                                    </p:set>
                                    <p:anim calcmode="lin" valueType="num">
                                      <p:cBhvr additive="base">
                                        <p:cTn id="21" dur="500" fill="hold"/>
                                        <p:tgtEl>
                                          <p:spTgt spid="25610"/>
                                        </p:tgtEl>
                                        <p:attrNameLst>
                                          <p:attrName>ppt_x</p:attrName>
                                        </p:attrNameLst>
                                      </p:cBhvr>
                                      <p:tavLst>
                                        <p:tav tm="0">
                                          <p:val>
                                            <p:strVal val="#ppt_x"/>
                                          </p:val>
                                        </p:tav>
                                        <p:tav tm="100000">
                                          <p:val>
                                            <p:strVal val="#ppt_x"/>
                                          </p:val>
                                        </p:tav>
                                      </p:tavLst>
                                    </p:anim>
                                    <p:anim calcmode="lin" valueType="num">
                                      <p:cBhvr additive="base">
                                        <p:cTn id="22" dur="500" fill="hold"/>
                                        <p:tgtEl>
                                          <p:spTgt spid="256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11"/>
                                        </p:tgtEl>
                                        <p:attrNameLst>
                                          <p:attrName>style.visibility</p:attrName>
                                        </p:attrNameLst>
                                      </p:cBhvr>
                                      <p:to>
                                        <p:strVal val="visible"/>
                                      </p:to>
                                    </p:set>
                                    <p:anim calcmode="lin" valueType="num">
                                      <p:cBhvr additive="base">
                                        <p:cTn id="25" dur="500" fill="hold"/>
                                        <p:tgtEl>
                                          <p:spTgt spid="25611"/>
                                        </p:tgtEl>
                                        <p:attrNameLst>
                                          <p:attrName>ppt_x</p:attrName>
                                        </p:attrNameLst>
                                      </p:cBhvr>
                                      <p:tavLst>
                                        <p:tav tm="0">
                                          <p:val>
                                            <p:strVal val="#ppt_x"/>
                                          </p:val>
                                        </p:tav>
                                        <p:tav tm="100000">
                                          <p:val>
                                            <p:strVal val="#ppt_x"/>
                                          </p:val>
                                        </p:tav>
                                      </p:tavLst>
                                    </p:anim>
                                    <p:anim calcmode="lin" valueType="num">
                                      <p:cBhvr additive="base">
                                        <p:cTn id="26" dur="500" fill="hold"/>
                                        <p:tgtEl>
                                          <p:spTgt spid="25611"/>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249"/>
                                          </p:stCondLst>
                                        </p:cTn>
                                        <p:tgtEl>
                                          <p:spTgt spid="25616"/>
                                        </p:tgtEl>
                                        <p:attrNameLst>
                                          <p:attrName>style.visibility</p:attrName>
                                        </p:attrNameLst>
                                      </p:cBhvr>
                                      <p:to>
                                        <p:strVal val="visible"/>
                                      </p:to>
                                    </p:set>
                                  </p:childTnLst>
                                  <p:subTnLst>
                                    <p:audio>
                                      <p:cMediaNode vol="96000">
                                        <p:cTn display="0" masterRel="sameClick">
                                          <p:stCondLst>
                                            <p:cond evt="begin" delay="0">
                                              <p:tn val="28"/>
                                            </p:cond>
                                          </p:stCondLst>
                                          <p:endCondLst>
                                            <p:cond evt="onStopAudio" delay="0">
                                              <p:tgtEl>
                                                <p:sldTgt/>
                                              </p:tgtEl>
                                            </p:cond>
                                          </p:endCondLst>
                                        </p:cTn>
                                        <p:tgtEl>
                                          <p:sndTgt r:embed="rId2" name="NHIPTIM - 01 GIAY.WAV"/>
                                        </p:tgtEl>
                                      </p:cMediaNode>
                                    </p:audio>
                                  </p:subTnLst>
                                </p:cTn>
                              </p:par>
                            </p:childTnLst>
                          </p:cTn>
                        </p:par>
                        <p:par>
                          <p:cTn id="30" fill="hold" nodeType="afterGroup">
                            <p:stCondLst>
                              <p:cond delay="1750"/>
                            </p:stCondLst>
                            <p:childTnLst>
                              <p:par>
                                <p:cTn id="31" presetID="1" presetClass="entr" presetSubtype="0" fill="hold" grpId="0" nodeType="afterEffect">
                                  <p:stCondLst>
                                    <p:cond delay="1000"/>
                                  </p:stCondLst>
                                  <p:childTnLst>
                                    <p:set>
                                      <p:cBhvr>
                                        <p:cTn id="32" dur="1" fill="hold">
                                          <p:stCondLst>
                                            <p:cond delay="249"/>
                                          </p:stCondLst>
                                        </p:cTn>
                                        <p:tgtEl>
                                          <p:spTgt spid="25617"/>
                                        </p:tgtEl>
                                        <p:attrNameLst>
                                          <p:attrName>style.visibility</p:attrName>
                                        </p:attrNameLst>
                                      </p:cBhvr>
                                      <p:to>
                                        <p:strVal val="visible"/>
                                      </p:to>
                                    </p:set>
                                  </p:childTnLst>
                                  <p:subTnLst>
                                    <p:audio>
                                      <p:cMediaNode vol="98000">
                                        <p:cTn display="0" masterRel="sameClick">
                                          <p:stCondLst>
                                            <p:cond evt="begin" delay="0">
                                              <p:tn val="31"/>
                                            </p:cond>
                                          </p:stCondLst>
                                          <p:endCondLst>
                                            <p:cond evt="onStopAudio" delay="0">
                                              <p:tgtEl>
                                                <p:sldTgt/>
                                              </p:tgtEl>
                                            </p:cond>
                                          </p:endCondLst>
                                        </p:cTn>
                                        <p:tgtEl>
                                          <p:sndTgt r:embed="rId2" name="NHIPTIM - 01 GIAY.WAV"/>
                                        </p:tgtEl>
                                      </p:cMediaNode>
                                    </p:audio>
                                  </p:subTnLst>
                                </p:cTn>
                              </p:par>
                            </p:childTnLst>
                          </p:cTn>
                        </p:par>
                        <p:par>
                          <p:cTn id="33" fill="hold" nodeType="afterGroup">
                            <p:stCondLst>
                              <p:cond delay="3000"/>
                            </p:stCondLst>
                            <p:childTnLst>
                              <p:par>
                                <p:cTn id="34" presetID="1" presetClass="entr" presetSubtype="0" fill="hold" grpId="0" nodeType="afterEffect">
                                  <p:stCondLst>
                                    <p:cond delay="1000"/>
                                  </p:stCondLst>
                                  <p:childTnLst>
                                    <p:set>
                                      <p:cBhvr>
                                        <p:cTn id="35" dur="1" fill="hold">
                                          <p:stCondLst>
                                            <p:cond delay="249"/>
                                          </p:stCondLst>
                                        </p:cTn>
                                        <p:tgtEl>
                                          <p:spTgt spid="25618"/>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2" name="NHIPTIM - 01 GIAY.WAV"/>
                                        </p:tgtEl>
                                      </p:cMediaNode>
                                    </p:audio>
                                  </p:subTnLst>
                                </p:cTn>
                              </p:par>
                            </p:childTnLst>
                          </p:cTn>
                        </p:par>
                        <p:par>
                          <p:cTn id="36" fill="hold" nodeType="afterGroup">
                            <p:stCondLst>
                              <p:cond delay="4250"/>
                            </p:stCondLst>
                            <p:childTnLst>
                              <p:par>
                                <p:cTn id="37" presetID="1" presetClass="entr" presetSubtype="0" fill="hold" grpId="0" nodeType="afterEffect">
                                  <p:stCondLst>
                                    <p:cond delay="1000"/>
                                  </p:stCondLst>
                                  <p:childTnLst>
                                    <p:set>
                                      <p:cBhvr>
                                        <p:cTn id="38" dur="1" fill="hold">
                                          <p:stCondLst>
                                            <p:cond delay="249"/>
                                          </p:stCondLst>
                                        </p:cTn>
                                        <p:tgtEl>
                                          <p:spTgt spid="25619"/>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NHIPTIM - 01 GIAY.WAV"/>
                                        </p:tgtEl>
                                      </p:cMediaNode>
                                    </p:audio>
                                  </p:subTnLst>
                                </p:cTn>
                              </p:par>
                            </p:childTnLst>
                          </p:cTn>
                        </p:par>
                        <p:par>
                          <p:cTn id="39" fill="hold" nodeType="afterGroup">
                            <p:stCondLst>
                              <p:cond delay="5500"/>
                            </p:stCondLst>
                            <p:childTnLst>
                              <p:par>
                                <p:cTn id="40" presetID="1" presetClass="entr" presetSubtype="0" fill="hold" grpId="0" nodeType="afterEffect">
                                  <p:stCondLst>
                                    <p:cond delay="1000"/>
                                  </p:stCondLst>
                                  <p:childTnLst>
                                    <p:set>
                                      <p:cBhvr>
                                        <p:cTn id="41" dur="1" fill="hold">
                                          <p:stCondLst>
                                            <p:cond delay="249"/>
                                          </p:stCondLst>
                                        </p:cTn>
                                        <p:tgtEl>
                                          <p:spTgt spid="25620"/>
                                        </p:tgtEl>
                                        <p:attrNameLst>
                                          <p:attrName>style.visibility</p:attrName>
                                        </p:attrNameLst>
                                      </p:cBhvr>
                                      <p:to>
                                        <p:strVal val="visible"/>
                                      </p:to>
                                    </p:set>
                                  </p:childTnLst>
                                  <p:subTnLst>
                                    <p:audio>
                                      <p:cMediaNode vol="98000">
                                        <p:cTn display="0" masterRel="sameClick">
                                          <p:stCondLst>
                                            <p:cond evt="begin" delay="0">
                                              <p:tn val="40"/>
                                            </p:cond>
                                          </p:stCondLst>
                                          <p:endCondLst>
                                            <p:cond evt="onStopAudio" delay="0">
                                              <p:tgtEl>
                                                <p:sldTgt/>
                                              </p:tgtEl>
                                            </p:cond>
                                          </p:endCondLst>
                                        </p:cTn>
                                        <p:tgtEl>
                                          <p:sndTgt r:embed="rId2" name="NHIPTIM - 01 GIAY.WAV"/>
                                        </p:tgtEl>
                                      </p:cMediaNode>
                                    </p:audio>
                                  </p:subTnLst>
                                </p:cTn>
                              </p:par>
                            </p:childTnLst>
                          </p:cTn>
                        </p:par>
                        <p:par>
                          <p:cTn id="42" fill="hold" nodeType="afterGroup">
                            <p:stCondLst>
                              <p:cond delay="6750"/>
                            </p:stCondLst>
                            <p:childTnLst>
                              <p:par>
                                <p:cTn id="43" presetID="1" presetClass="entr" presetSubtype="0" fill="hold" grpId="0" nodeType="afterEffect">
                                  <p:stCondLst>
                                    <p:cond delay="1000"/>
                                  </p:stCondLst>
                                  <p:childTnLst>
                                    <p:set>
                                      <p:cBhvr>
                                        <p:cTn id="44" dur="1" fill="hold">
                                          <p:stCondLst>
                                            <p:cond delay="499"/>
                                          </p:stCondLst>
                                        </p:cTn>
                                        <p:tgtEl>
                                          <p:spTgt spid="25621"/>
                                        </p:tgtEl>
                                        <p:attrNameLst>
                                          <p:attrName>style.visibility</p:attrName>
                                        </p:attrNameLst>
                                      </p:cBhvr>
                                      <p:to>
                                        <p:strVal val="visible"/>
                                      </p:to>
                                    </p:set>
                                  </p:childTnLst>
                                  <p:subTnLst>
                                    <p:audio>
                                      <p:cMediaNode vol="93000">
                                        <p:cTn display="0" masterRel="sameClick">
                                          <p:stCondLst>
                                            <p:cond evt="begin" delay="0">
                                              <p:tn val="43"/>
                                            </p:cond>
                                          </p:stCondLst>
                                          <p:endCondLst>
                                            <p:cond evt="onStopAudio" delay="0">
                                              <p:tgtEl>
                                                <p:sldTgt/>
                                              </p:tgtEl>
                                            </p:cond>
                                          </p:endCondLst>
                                        </p:cTn>
                                        <p:tgtEl>
                                          <p:sndTgt r:embed="rId3" name="BE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23"/>
                                        </p:tgtEl>
                                        <p:attrNameLst>
                                          <p:attrName>style.visibility</p:attrName>
                                        </p:attrNameLst>
                                      </p:cBhvr>
                                      <p:to>
                                        <p:strVal val="visible"/>
                                      </p:to>
                                    </p:set>
                                    <p:anim calcmode="lin" valueType="num">
                                      <p:cBhvr additive="base">
                                        <p:cTn id="49" dur="500" fill="hold"/>
                                        <p:tgtEl>
                                          <p:spTgt spid="25623"/>
                                        </p:tgtEl>
                                        <p:attrNameLst>
                                          <p:attrName>ppt_x</p:attrName>
                                        </p:attrNameLst>
                                      </p:cBhvr>
                                      <p:tavLst>
                                        <p:tav tm="0">
                                          <p:val>
                                            <p:strVal val="#ppt_x"/>
                                          </p:val>
                                        </p:tav>
                                        <p:tav tm="100000">
                                          <p:val>
                                            <p:strVal val="#ppt_x"/>
                                          </p:val>
                                        </p:tav>
                                      </p:tavLst>
                                    </p:anim>
                                    <p:anim calcmode="lin" valueType="num">
                                      <p:cBhvr additive="base">
                                        <p:cTn id="50" dur="500" fill="hold"/>
                                        <p:tgtEl>
                                          <p:spTgt spid="256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22"/>
                                        </p:tgtEl>
                                        <p:attrNameLst>
                                          <p:attrName>style.visibility</p:attrName>
                                        </p:attrNameLst>
                                      </p:cBhvr>
                                      <p:to>
                                        <p:strVal val="visible"/>
                                      </p:to>
                                    </p:set>
                                    <p:anim calcmode="lin" valueType="num">
                                      <p:cBhvr additive="base">
                                        <p:cTn id="53" dur="500" fill="hold"/>
                                        <p:tgtEl>
                                          <p:spTgt spid="25622"/>
                                        </p:tgtEl>
                                        <p:attrNameLst>
                                          <p:attrName>ppt_x</p:attrName>
                                        </p:attrNameLst>
                                      </p:cBhvr>
                                      <p:tavLst>
                                        <p:tav tm="0">
                                          <p:val>
                                            <p:strVal val="#ppt_x"/>
                                          </p:val>
                                        </p:tav>
                                        <p:tav tm="100000">
                                          <p:val>
                                            <p:strVal val="#ppt_x"/>
                                          </p:val>
                                        </p:tav>
                                      </p:tavLst>
                                    </p:anim>
                                    <p:anim calcmode="lin" valueType="num">
                                      <p:cBhvr additive="base">
                                        <p:cTn id="54" dur="500" fill="hold"/>
                                        <p:tgtEl>
                                          <p:spTgt spid="25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25608" grpId="0"/>
      <p:bldP spid="25609" grpId="0" animBg="1"/>
      <p:bldP spid="25610" grpId="0" animBg="1"/>
      <p:bldP spid="25611" grpId="0" animBg="1"/>
      <p:bldP spid="25616" grpId="0" animBg="1" autoUpdateAnimBg="0"/>
      <p:bldP spid="25617" grpId="0" animBg="1" autoUpdateAnimBg="0"/>
      <p:bldP spid="25618" grpId="0" animBg="1" autoUpdateAnimBg="0"/>
      <p:bldP spid="25619" grpId="0" animBg="1" autoUpdateAnimBg="0"/>
      <p:bldP spid="25620" grpId="0" animBg="1" autoUpdateAnimBg="0"/>
      <p:bldP spid="25621" grpId="0" animBg="1" autoUpdateAnimBg="0"/>
      <p:bldP spid="25622" grpId="0" animBg="1"/>
      <p:bldP spid="256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380856" y="461735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61831" y="1571629"/>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3650" y="4594229"/>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2675" y="1571629"/>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91565" y="6081513"/>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651461" y="6027050"/>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3354" y="136881"/>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08935" y="98781"/>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143000" y="2839062"/>
            <a:ext cx="9986250" cy="3539430"/>
          </a:xfrm>
          <a:prstGeom prst="rect">
            <a:avLst/>
          </a:prstGeom>
          <a:noFill/>
          <a:ln w="9525">
            <a:noFill/>
            <a:miter lim="800000"/>
            <a:headEnd/>
            <a:tailEnd/>
          </a:ln>
        </p:spPr>
        <p:txBody>
          <a:bodyPr wrap="square" lIns="91440" tIns="45720" rIns="91440" bIns="45720">
            <a:spAutoFit/>
          </a:bodyPr>
          <a:lstStyle/>
          <a:p>
            <a:pPr algn="ctr"/>
            <a:endParaRPr lang="en-US" sz="3200" b="1" i="1" u="sng"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 Ng</a:t>
            </a:r>
            <a:r>
              <a:rPr lang="vi-VN" sz="3200" b="1" dirty="0">
                <a:solidFill>
                  <a:srgbClr val="0000FF"/>
                </a:solidFill>
                <a:latin typeface="Times New Roman" panose="02020603050405020304" pitchFamily="18" charset="0"/>
                <a:cs typeface="Times New Roman" panose="02020603050405020304" pitchFamily="18" charset="0"/>
              </a:rPr>
              <a:t>ă</a:t>
            </a:r>
            <a:r>
              <a:rPr lang="en-US" sz="3200" b="1" dirty="0">
                <a:solidFill>
                  <a:srgbClr val="0000FF"/>
                </a:solidFill>
                <a:latin typeface="Times New Roman" panose="02020603050405020304" pitchFamily="18" charset="0"/>
                <a:cs typeface="Times New Roman" panose="02020603050405020304" pitchFamily="18" charset="0"/>
              </a:rPr>
              <a:t>n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cùng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vụ</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 Ng</a:t>
            </a:r>
            <a:r>
              <a:rPr lang="vi-VN" sz="3200" b="1" dirty="0">
                <a:solidFill>
                  <a:srgbClr val="0000FF"/>
                </a:solidFill>
                <a:latin typeface="Times New Roman" panose="02020603050405020304" pitchFamily="18" charset="0"/>
                <a:cs typeface="Times New Roman" panose="02020603050405020304" pitchFamily="18" charset="0"/>
              </a:rPr>
              <a:t>ă</a:t>
            </a:r>
            <a:r>
              <a:rPr lang="en-US" sz="3200" b="1" dirty="0">
                <a:solidFill>
                  <a:srgbClr val="0000FF"/>
                </a:solidFill>
                <a:latin typeface="Times New Roman" panose="02020603050405020304" pitchFamily="18" charset="0"/>
                <a:cs typeface="Times New Roman" panose="02020603050405020304" pitchFamily="18" charset="0"/>
              </a:rPr>
              <a:t>n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chủ</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vị</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 Ng</a:t>
            </a:r>
            <a:r>
              <a:rPr lang="vi-VN" sz="3200" b="1" dirty="0">
                <a:solidFill>
                  <a:srgbClr val="0000FF"/>
                </a:solidFill>
                <a:latin typeface="Times New Roman" panose="02020603050405020304" pitchFamily="18" charset="0"/>
                <a:cs typeface="Times New Roman" panose="02020603050405020304" pitchFamily="18" charset="0"/>
              </a:rPr>
              <a:t>ă</a:t>
            </a:r>
            <a:r>
              <a:rPr lang="en-US" sz="3200" b="1" dirty="0">
                <a:solidFill>
                  <a:srgbClr val="0000FF"/>
                </a:solidFill>
                <a:latin typeface="Times New Roman" panose="02020603050405020304" pitchFamily="18" charset="0"/>
                <a:cs typeface="Times New Roman" panose="02020603050405020304" pitchFamily="18" charset="0"/>
              </a:rPr>
              <a:t>n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ghép</a:t>
            </a:r>
            <a:r>
              <a:rPr lang="en-US" sz="3200" b="1" dirty="0">
                <a:solidFill>
                  <a:srgbClr val="0000FF"/>
                </a:solidFill>
                <a:latin typeface="Times New Roman" panose="02020603050405020304" pitchFamily="18" charset="0"/>
                <a:cs typeface="Times New Roman" panose="02020603050405020304" pitchFamily="18" charset="0"/>
              </a:rPr>
              <a:t>.</a:t>
            </a:r>
          </a:p>
          <a:p>
            <a:pPr>
              <a:spcBef>
                <a:spcPct val="50000"/>
              </a:spcBef>
            </a:pP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1315082" y="2815937"/>
            <a:ext cx="9986250" cy="584775"/>
          </a:xfrm>
          <a:prstGeom prst="rect">
            <a:avLst/>
          </a:prstGeom>
          <a:noFill/>
          <a:ln w="9525">
            <a:noFill/>
            <a:miter lim="800000"/>
            <a:headEnd/>
            <a:tailEnd/>
          </a:ln>
        </p:spPr>
        <p:txBody>
          <a:bodyPr wrap="square" lIns="91440" tIns="45720" rIns="91440" bIns="45720">
            <a:spAutoFit/>
          </a:bodyPr>
          <a:lstStyle/>
          <a:p>
            <a:pPr algn="ctr"/>
            <a:r>
              <a:rPr lang="en-US" sz="3200" b="1" i="1" u="sng" dirty="0" err="1">
                <a:solidFill>
                  <a:srgbClr val="0000FF"/>
                </a:solidFill>
                <a:latin typeface="Times New Roman" panose="02020603050405020304" pitchFamily="18" charset="0"/>
                <a:cs typeface="Times New Roman" panose="02020603050405020304" pitchFamily="18" charset="0"/>
              </a:rPr>
              <a:t>Tác</a:t>
            </a:r>
            <a:r>
              <a:rPr lang="en-US" sz="3200" b="1" i="1" u="sng" dirty="0">
                <a:solidFill>
                  <a:srgbClr val="0000FF"/>
                </a:solidFill>
                <a:latin typeface="Times New Roman" panose="02020603050405020304" pitchFamily="18" charset="0"/>
                <a:cs typeface="Times New Roman" panose="02020603050405020304" pitchFamily="18" charset="0"/>
              </a:rPr>
              <a:t> </a:t>
            </a:r>
            <a:r>
              <a:rPr lang="en-US" sz="3200" b="1" i="1" u="sng" dirty="0" err="1">
                <a:solidFill>
                  <a:srgbClr val="0000FF"/>
                </a:solidFill>
                <a:latin typeface="Times New Roman" panose="02020603050405020304" pitchFamily="18" charset="0"/>
                <a:cs typeface="Times New Roman" panose="02020603050405020304" pitchFamily="18" charset="0"/>
              </a:rPr>
              <a:t>dụng</a:t>
            </a:r>
            <a:r>
              <a:rPr lang="en-US" sz="3200" b="1" i="1" u="sng" dirty="0">
                <a:solidFill>
                  <a:srgbClr val="0000FF"/>
                </a:solidFill>
                <a:latin typeface="Times New Roman" panose="02020603050405020304" pitchFamily="18" charset="0"/>
                <a:cs typeface="Times New Roman" panose="02020603050405020304" pitchFamily="18" charset="0"/>
              </a:rPr>
              <a:t> </a:t>
            </a:r>
            <a:r>
              <a:rPr lang="en-US" sz="3200" b="1" i="1" u="sng" dirty="0" err="1">
                <a:solidFill>
                  <a:srgbClr val="0000FF"/>
                </a:solidFill>
                <a:latin typeface="Times New Roman" panose="02020603050405020304" pitchFamily="18" charset="0"/>
                <a:cs typeface="Times New Roman" panose="02020603050405020304" pitchFamily="18" charset="0"/>
              </a:rPr>
              <a:t>của</a:t>
            </a:r>
            <a:r>
              <a:rPr lang="en-US" sz="3200" b="1" i="1" u="sng" dirty="0">
                <a:solidFill>
                  <a:srgbClr val="0000FF"/>
                </a:solidFill>
                <a:latin typeface="Times New Roman" panose="02020603050405020304" pitchFamily="18" charset="0"/>
                <a:cs typeface="Times New Roman" panose="02020603050405020304" pitchFamily="18" charset="0"/>
              </a:rPr>
              <a:t> </a:t>
            </a:r>
            <a:r>
              <a:rPr lang="en-US" sz="3200" b="1" i="1" u="sng" dirty="0" err="1">
                <a:solidFill>
                  <a:srgbClr val="0000FF"/>
                </a:solidFill>
                <a:latin typeface="Times New Roman" panose="02020603050405020304" pitchFamily="18" charset="0"/>
                <a:cs typeface="Times New Roman" panose="02020603050405020304" pitchFamily="18" charset="0"/>
              </a:rPr>
              <a:t>dấu</a:t>
            </a:r>
            <a:r>
              <a:rPr lang="en-US" sz="3200" b="1" i="1" u="sng" dirty="0">
                <a:solidFill>
                  <a:srgbClr val="0000FF"/>
                </a:solidFill>
                <a:latin typeface="Times New Roman" panose="02020603050405020304" pitchFamily="18" charset="0"/>
                <a:cs typeface="Times New Roman" panose="02020603050405020304" pitchFamily="18" charset="0"/>
              </a:rPr>
              <a:t> </a:t>
            </a:r>
            <a:r>
              <a:rPr lang="en-US" sz="3200" b="1" i="1" u="sng" dirty="0" err="1">
                <a:solidFill>
                  <a:srgbClr val="0000FF"/>
                </a:solidFill>
                <a:latin typeface="Times New Roman" panose="02020603050405020304" pitchFamily="18" charset="0"/>
                <a:cs typeface="Times New Roman" panose="02020603050405020304" pitchFamily="18" charset="0"/>
              </a:rPr>
              <a:t>phẩy</a:t>
            </a:r>
            <a:r>
              <a:rPr lang="en-US" sz="3200" b="1" i="1">
                <a:solidFill>
                  <a:srgbClr val="0000FF"/>
                </a:solidFill>
                <a:latin typeface="Times New Roman" panose="02020603050405020304" pitchFamily="18" charset="0"/>
                <a:cs typeface="Times New Roman" panose="02020603050405020304" pitchFamily="18" charset="0"/>
              </a:rPr>
              <a:t>: </a:t>
            </a:r>
            <a:endParaRPr lang="en-US" sz="3200" b="1" i="1" dirty="0">
              <a:solidFill>
                <a:srgbClr val="00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672863" y="1238200"/>
            <a:ext cx="732692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spc="50" dirty="0" err="1">
                <a:ln w="11430"/>
                <a:latin typeface="HP001 4 hàng" panose="020B0603050302020204" pitchFamily="34" charset="0"/>
              </a:rPr>
              <a:t>Luyện</a:t>
            </a:r>
            <a:r>
              <a:rPr lang="en-US" sz="3600" b="1" u="sng" spc="50" dirty="0">
                <a:ln w="11430"/>
                <a:latin typeface="HP001 4 hàng" panose="020B0603050302020204" pitchFamily="34" charset="0"/>
              </a:rPr>
              <a:t> </a:t>
            </a:r>
            <a:r>
              <a:rPr lang="en-US" sz="3600" b="1" u="sng" spc="50" dirty="0" err="1">
                <a:ln w="11430"/>
                <a:latin typeface="HP001 4 hàng" panose="020B0603050302020204" pitchFamily="34" charset="0"/>
              </a:rPr>
              <a:t>từ</a:t>
            </a:r>
            <a:r>
              <a:rPr lang="en-US" sz="3600" b="1" u="sng" spc="50" dirty="0">
                <a:ln w="11430"/>
                <a:latin typeface="HP001 4 hàng" panose="020B0603050302020204" pitchFamily="34" charset="0"/>
              </a:rPr>
              <a:t> </a:t>
            </a:r>
            <a:r>
              <a:rPr lang="en-US" sz="3600" b="1" u="sng" spc="50" dirty="0" err="1">
                <a:ln w="11430"/>
                <a:latin typeface="HP001 4 hàng" panose="020B0603050302020204" pitchFamily="34" charset="0"/>
              </a:rPr>
              <a:t>và</a:t>
            </a:r>
            <a:r>
              <a:rPr lang="en-US" sz="3600" b="1" u="sng" spc="50" dirty="0">
                <a:ln w="11430"/>
                <a:latin typeface="HP001 4 hàng" panose="020B0603050302020204" pitchFamily="34" charset="0"/>
              </a:rPr>
              <a:t> </a:t>
            </a:r>
            <a:r>
              <a:rPr lang="en-US" sz="3600" b="1" u="sng" spc="50" err="1">
                <a:ln w="11430"/>
                <a:latin typeface="HP001 4 hàng" panose="020B0603050302020204" pitchFamily="34" charset="0"/>
              </a:rPr>
              <a:t>câu</a:t>
            </a:r>
            <a:r>
              <a:rPr lang="en-US" sz="3600" b="1" spc="50">
                <a:ln w="11430"/>
                <a:latin typeface="HP001 4 hàng" panose="020B0603050302020204" pitchFamily="34" charset="0"/>
              </a:rPr>
              <a:t>:</a:t>
            </a:r>
          </a:p>
          <a:p>
            <a:pPr algn="ctr"/>
            <a:r>
              <a:rPr lang="en-US" sz="3600" b="1" spc="50">
                <a:ln w="11430"/>
                <a:solidFill>
                  <a:srgbClr val="FF0000"/>
                </a:solidFill>
                <a:latin typeface="Times New Roman" pitchFamily="18" charset="0"/>
                <a:cs typeface="Times New Roman" pitchFamily="18" charset="0"/>
              </a:rPr>
              <a:t>Ôn tập về dấu câu (dấu phẩy)</a:t>
            </a:r>
            <a:endParaRPr lang="en-US" sz="3600" b="1" spc="50" dirty="0">
              <a:ln w="11430"/>
              <a:solidFill>
                <a:srgbClr val="FF0000"/>
              </a:solidFill>
              <a:latin typeface="Times New Roman" pitchFamily="18" charset="0"/>
              <a:cs typeface="Times New Roman" pitchFamily="18" charset="0"/>
            </a:endParaRPr>
          </a:p>
        </p:txBody>
      </p:sp>
      <p:sp>
        <p:nvSpPr>
          <p:cNvPr id="15" name="Rectangle 14"/>
          <p:cNvSpPr/>
          <p:nvPr/>
        </p:nvSpPr>
        <p:spPr>
          <a:xfrm>
            <a:off x="1076409" y="52783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3098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AMBI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447800"/>
            <a:ext cx="104648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1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81000"/>
            <a:ext cx="1905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 y="1"/>
            <a:ext cx="172720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15901" y="5350405"/>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1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181600"/>
            <a:ext cx="1905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Jlgboo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12192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812800" y="381000"/>
            <a:ext cx="10566400" cy="5943600"/>
            <a:chOff x="384" y="240"/>
            <a:chExt cx="4992" cy="3744"/>
          </a:xfrm>
        </p:grpSpPr>
        <p:sp>
          <p:nvSpPr>
            <p:cNvPr id="15373" name="AutoShape 9"/>
            <p:cNvSpPr>
              <a:spLocks noChangeArrowheads="1"/>
            </p:cNvSpPr>
            <p:nvPr/>
          </p:nvSpPr>
          <p:spPr bwMode="ltGray">
            <a:xfrm>
              <a:off x="384" y="384"/>
              <a:ext cx="528" cy="96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4" name="AutoShape 10"/>
            <p:cNvSpPr>
              <a:spLocks noChangeArrowheads="1"/>
            </p:cNvSpPr>
            <p:nvPr/>
          </p:nvSpPr>
          <p:spPr bwMode="ltGray">
            <a:xfrm>
              <a:off x="576" y="3552"/>
              <a:ext cx="1824"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5" name="AutoShape 11"/>
            <p:cNvSpPr>
              <a:spLocks noChangeArrowheads="1"/>
            </p:cNvSpPr>
            <p:nvPr/>
          </p:nvSpPr>
          <p:spPr bwMode="ltGray">
            <a:xfrm>
              <a:off x="1968" y="24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6" name="AutoShape 12"/>
            <p:cNvSpPr>
              <a:spLocks noChangeArrowheads="1"/>
            </p:cNvSpPr>
            <p:nvPr/>
          </p:nvSpPr>
          <p:spPr bwMode="ltGray">
            <a:xfrm>
              <a:off x="1968" y="1200"/>
              <a:ext cx="144" cy="48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7" name="AutoShape 13"/>
            <p:cNvSpPr>
              <a:spLocks noChangeArrowheads="1"/>
            </p:cNvSpPr>
            <p:nvPr/>
          </p:nvSpPr>
          <p:spPr bwMode="ltGray">
            <a:xfrm>
              <a:off x="5088" y="2592"/>
              <a:ext cx="288" cy="120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8" name="AutoShape 14"/>
            <p:cNvSpPr>
              <a:spLocks noChangeArrowheads="1"/>
            </p:cNvSpPr>
            <p:nvPr/>
          </p:nvSpPr>
          <p:spPr bwMode="ltGray">
            <a:xfrm>
              <a:off x="2928" y="672"/>
              <a:ext cx="144" cy="288"/>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9" name="AutoShape 15"/>
            <p:cNvSpPr>
              <a:spLocks noChangeArrowheads="1"/>
            </p:cNvSpPr>
            <p:nvPr/>
          </p:nvSpPr>
          <p:spPr bwMode="ltGray">
            <a:xfrm>
              <a:off x="4800" y="1296"/>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80" name="AutoShape 16"/>
            <p:cNvSpPr>
              <a:spLocks noChangeArrowheads="1"/>
            </p:cNvSpPr>
            <p:nvPr/>
          </p:nvSpPr>
          <p:spPr bwMode="ltGray">
            <a:xfrm>
              <a:off x="1680" y="168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81" name="AutoShape 17"/>
            <p:cNvSpPr>
              <a:spLocks noChangeArrowheads="1"/>
            </p:cNvSpPr>
            <p:nvPr/>
          </p:nvSpPr>
          <p:spPr bwMode="ltGray">
            <a:xfrm>
              <a:off x="3552" y="168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grpSp>
      <p:pic>
        <p:nvPicPr>
          <p:cNvPr id="15369" name="Picture 18" descr="1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04800"/>
            <a:ext cx="1905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96353">
            <a:off x="10680701" y="-289984"/>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418654">
            <a:off x="10464800" y="5565776"/>
            <a:ext cx="172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descr="1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55200" y="4876800"/>
            <a:ext cx="1905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286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par>
                                <p:cTn id="15" presetID="23" presetClass="entr" presetSubtype="528"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p:val>
                                            <p:fltVal val="0.5"/>
                                          </p:val>
                                        </p:tav>
                                        <p:tav tm="100000">
                                          <p:val>
                                            <p:strVal val="#ppt_x"/>
                                          </p:val>
                                        </p:tav>
                                      </p:tavLst>
                                    </p:anim>
                                    <p:anim calcmode="lin" valueType="num">
                                      <p:cBhvr>
                                        <p:cTn id="20"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ictur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225"/>
            <a:ext cx="12192000" cy="6553200"/>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78878" y="1878398"/>
            <a:ext cx="7441180" cy="1107996"/>
          </a:xfrm>
          <a:prstGeom prst="rect">
            <a:avLst/>
          </a:prstGeom>
          <a:solidFill>
            <a:schemeClr val="accent2">
              <a:lumMod val="20000"/>
              <a:lumOff val="80000"/>
            </a:schemeClr>
          </a:solidFill>
          <a:ln w="28575">
            <a:solidFill>
              <a:schemeClr val="tx1"/>
            </a:solidFill>
            <a:prstDash val="sysDot"/>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300" b="1" spc="50" dirty="0" err="1">
                <a:ln w="11430"/>
                <a:latin typeface="Times New Roman" panose="02020603050405020304" pitchFamily="18" charset="0"/>
                <a:cs typeface="Times New Roman" panose="02020603050405020304" pitchFamily="18" charset="0"/>
              </a:rPr>
              <a:t>Điền</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dấu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câu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thích</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hợp</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vào</a:t>
            </a:r>
            <a:r>
              <a:rPr lang="en-US" sz="3300" b="1" spc="50" dirty="0">
                <a:ln w="11430"/>
                <a:latin typeface="Times New Roman" panose="02020603050405020304" pitchFamily="18" charset="0"/>
                <a:cs typeface="Times New Roman" panose="02020603050405020304" pitchFamily="18" charset="0"/>
              </a:rPr>
              <a:t> ô </a:t>
            </a:r>
            <a:r>
              <a:rPr lang="en-US" sz="3300" b="1" spc="50" dirty="0" err="1">
                <a:ln w="11430"/>
                <a:latin typeface="Times New Roman" panose="02020603050405020304" pitchFamily="18" charset="0"/>
                <a:cs typeface="Times New Roman" panose="02020603050405020304" pitchFamily="18" charset="0"/>
              </a:rPr>
              <a:t>trống</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và</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cho</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biết</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dấu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câu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ấy</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được</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dùng</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làm</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gì</a:t>
            </a:r>
            <a:r>
              <a:rPr lang="en-US" sz="3300" b="1" spc="50" dirty="0">
                <a:ln w="11430"/>
                <a:latin typeface="Times New Roman" panose="02020603050405020304" pitchFamily="18" charset="0"/>
                <a:cs typeface="Times New Roman" panose="02020603050405020304" pitchFamily="18" charset="0"/>
              </a:rPr>
              <a:t>?</a:t>
            </a:r>
          </a:p>
        </p:txBody>
      </p:sp>
      <p:sp>
        <p:nvSpPr>
          <p:cNvPr id="4" name="Text Box 13"/>
          <p:cNvSpPr txBox="1">
            <a:spLocks noChangeArrowheads="1"/>
          </p:cNvSpPr>
          <p:nvPr/>
        </p:nvSpPr>
        <p:spPr bwMode="auto">
          <a:xfrm>
            <a:off x="1908560" y="3459825"/>
            <a:ext cx="7633204" cy="57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7" tIns="56579" rIns="113157" bIns="56579">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indent="0">
              <a:spcBef>
                <a:spcPct val="50000"/>
              </a:spcBef>
            </a:pPr>
            <a:r>
              <a:rPr lang="en-US" sz="3000" b="1" dirty="0" err="1">
                <a:solidFill>
                  <a:srgbClr val="0B19C8"/>
                </a:solidFill>
                <a:cs typeface="Times New Roman" pitchFamily="18" charset="0"/>
              </a:rPr>
              <a:t>Mẹ</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tôi</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rất</a:t>
            </a:r>
            <a:r>
              <a:rPr lang="en-US" sz="3000" b="1" dirty="0">
                <a:solidFill>
                  <a:srgbClr val="0B19C8"/>
                </a:solidFill>
                <a:cs typeface="Times New Roman" pitchFamily="18" charset="0"/>
              </a:rPr>
              <a:t> lo </a:t>
            </a:r>
            <a:r>
              <a:rPr lang="en-US" sz="3000" b="1" dirty="0" err="1">
                <a:solidFill>
                  <a:srgbClr val="0B19C8"/>
                </a:solidFill>
                <a:cs typeface="Times New Roman" pitchFamily="18" charset="0"/>
              </a:rPr>
              <a:t>lắng</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về</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chuyện</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học</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hành</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của</a:t>
            </a:r>
            <a:r>
              <a:rPr lang="en-US" sz="3000" b="1" dirty="0">
                <a:solidFill>
                  <a:srgbClr val="0B19C8"/>
                </a:solidFill>
                <a:cs typeface="Times New Roman" pitchFamily="18" charset="0"/>
              </a:rPr>
              <a:t> </a:t>
            </a:r>
            <a:r>
              <a:rPr lang="en-US" sz="3000" b="1" dirty="0" err="1">
                <a:solidFill>
                  <a:srgbClr val="0B19C8"/>
                </a:solidFill>
                <a:cs typeface="Times New Roman" pitchFamily="18" charset="0"/>
              </a:rPr>
              <a:t>tôi</a:t>
            </a:r>
            <a:endParaRPr lang="en-US" sz="3000" b="1" dirty="0">
              <a:solidFill>
                <a:srgbClr val="0B19C8"/>
              </a:solidFill>
              <a:cs typeface="Times New Roman" pitchFamily="18" charset="0"/>
            </a:endParaRPr>
          </a:p>
        </p:txBody>
      </p:sp>
      <p:sp>
        <p:nvSpPr>
          <p:cNvPr id="7" name="Rectangle 6"/>
          <p:cNvSpPr/>
          <p:nvPr/>
        </p:nvSpPr>
        <p:spPr>
          <a:xfrm>
            <a:off x="9359450" y="3382969"/>
            <a:ext cx="521208"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6" name="TextBox 5"/>
          <p:cNvSpPr txBox="1"/>
          <p:nvPr/>
        </p:nvSpPr>
        <p:spPr>
          <a:xfrm>
            <a:off x="9345734" y="3265208"/>
            <a:ext cx="429768" cy="830997"/>
          </a:xfrm>
          <a:prstGeom prst="rect">
            <a:avLst/>
          </a:prstGeom>
          <a:noFill/>
        </p:spPr>
        <p:txBody>
          <a:bodyPr wrap="square" lIns="91440" tIns="45720" rIns="91440" bIns="45720"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50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Pictur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24"/>
            <a:ext cx="12192000" cy="6553200"/>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75410" y="1917943"/>
            <a:ext cx="7441180" cy="1107996"/>
          </a:xfrm>
          <a:prstGeom prst="rect">
            <a:avLst/>
          </a:prstGeom>
          <a:solidFill>
            <a:schemeClr val="accent2">
              <a:lumMod val="20000"/>
              <a:lumOff val="80000"/>
            </a:schemeClr>
          </a:solidFill>
          <a:ln w="28575">
            <a:solidFill>
              <a:schemeClr val="tx1"/>
            </a:solidFill>
            <a:prstDash val="sysDot"/>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300" b="1" spc="50" dirty="0" err="1">
                <a:ln w="11430"/>
                <a:latin typeface="Times New Roman" panose="02020603050405020304" pitchFamily="18" charset="0"/>
                <a:cs typeface="Times New Roman" panose="02020603050405020304" pitchFamily="18" charset="0"/>
              </a:rPr>
              <a:t>Điền</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dấu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câu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thích</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hợp</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vào</a:t>
            </a:r>
            <a:r>
              <a:rPr lang="en-US" sz="3300" b="1" spc="50" dirty="0">
                <a:ln w="11430"/>
                <a:latin typeface="Times New Roman" panose="02020603050405020304" pitchFamily="18" charset="0"/>
                <a:cs typeface="Times New Roman" panose="02020603050405020304" pitchFamily="18" charset="0"/>
              </a:rPr>
              <a:t> ô </a:t>
            </a:r>
            <a:r>
              <a:rPr lang="en-US" sz="3300" b="1" spc="50" dirty="0" err="1">
                <a:ln w="11430"/>
                <a:latin typeface="Times New Roman" panose="02020603050405020304" pitchFamily="18" charset="0"/>
                <a:cs typeface="Times New Roman" panose="02020603050405020304" pitchFamily="18" charset="0"/>
              </a:rPr>
              <a:t>trống</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và</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cho</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biết</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dấu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câu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ấy</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được</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dùng</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làm</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gì</a:t>
            </a:r>
            <a:r>
              <a:rPr lang="en-US" sz="3300" b="1" spc="50" dirty="0">
                <a:ln w="11430"/>
                <a:latin typeface="Times New Roman" panose="02020603050405020304" pitchFamily="18" charset="0"/>
                <a:cs typeface="Times New Roman" panose="02020603050405020304" pitchFamily="18" charset="0"/>
              </a:rPr>
              <a:t>?</a:t>
            </a:r>
          </a:p>
        </p:txBody>
      </p:sp>
      <p:sp>
        <p:nvSpPr>
          <p:cNvPr id="6" name="Text Box 13"/>
          <p:cNvSpPr txBox="1">
            <a:spLocks noChangeArrowheads="1"/>
          </p:cNvSpPr>
          <p:nvPr/>
        </p:nvSpPr>
        <p:spPr bwMode="auto">
          <a:xfrm>
            <a:off x="3186260" y="3839819"/>
            <a:ext cx="5215552" cy="6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7" tIns="56579" rIns="113157" bIns="56579">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indent="0">
              <a:spcBef>
                <a:spcPct val="50000"/>
              </a:spcBef>
            </a:pPr>
            <a:r>
              <a:rPr lang="en-US" sz="3200" b="1" dirty="0" err="1">
                <a:solidFill>
                  <a:srgbClr val="0B19C8"/>
                </a:solidFill>
                <a:cs typeface="Times New Roman" pitchFamily="18" charset="0"/>
              </a:rPr>
              <a:t>Bạn</a:t>
            </a:r>
            <a:r>
              <a:rPr lang="en-US" sz="3200" b="1" dirty="0">
                <a:solidFill>
                  <a:srgbClr val="0B19C8"/>
                </a:solidFill>
                <a:cs typeface="Times New Roman" pitchFamily="18" charset="0"/>
              </a:rPr>
              <a:t> </a:t>
            </a:r>
            <a:r>
              <a:rPr lang="en-US" sz="3200" b="1" dirty="0" err="1">
                <a:solidFill>
                  <a:srgbClr val="0B19C8"/>
                </a:solidFill>
                <a:cs typeface="Times New Roman" pitchFamily="18" charset="0"/>
              </a:rPr>
              <a:t>sinh</a:t>
            </a:r>
            <a:r>
              <a:rPr lang="en-US" sz="3200" b="1" dirty="0">
                <a:solidFill>
                  <a:srgbClr val="0B19C8"/>
                </a:solidFill>
                <a:cs typeface="Times New Roman" pitchFamily="18" charset="0"/>
              </a:rPr>
              <a:t> </a:t>
            </a:r>
            <a:r>
              <a:rPr lang="en-US" sz="3200" b="1" dirty="0" err="1">
                <a:solidFill>
                  <a:srgbClr val="0B19C8"/>
                </a:solidFill>
                <a:cs typeface="Times New Roman" pitchFamily="18" charset="0"/>
              </a:rPr>
              <a:t>ra</a:t>
            </a:r>
            <a:r>
              <a:rPr lang="en-US" sz="3200" b="1" dirty="0">
                <a:solidFill>
                  <a:srgbClr val="0B19C8"/>
                </a:solidFill>
                <a:cs typeface="Times New Roman" pitchFamily="18" charset="0"/>
              </a:rPr>
              <a:t> </a:t>
            </a:r>
            <a:r>
              <a:rPr lang="en-US" sz="3200" b="1" dirty="0" err="1">
                <a:solidFill>
                  <a:srgbClr val="0B19C8"/>
                </a:solidFill>
                <a:cs typeface="Times New Roman" pitchFamily="18" charset="0"/>
              </a:rPr>
              <a:t>và</a:t>
            </a:r>
            <a:r>
              <a:rPr lang="en-US" sz="3200" b="1" dirty="0">
                <a:solidFill>
                  <a:srgbClr val="0B19C8"/>
                </a:solidFill>
                <a:cs typeface="Times New Roman" pitchFamily="18" charset="0"/>
              </a:rPr>
              <a:t> </a:t>
            </a:r>
            <a:r>
              <a:rPr lang="en-US" sz="3200" b="1" dirty="0" err="1">
                <a:solidFill>
                  <a:srgbClr val="0B19C8"/>
                </a:solidFill>
                <a:cs typeface="Times New Roman" pitchFamily="18" charset="0"/>
              </a:rPr>
              <a:t>lớn</a:t>
            </a:r>
            <a:r>
              <a:rPr lang="en-US" sz="3200" b="1" dirty="0">
                <a:solidFill>
                  <a:srgbClr val="0B19C8"/>
                </a:solidFill>
                <a:cs typeface="Times New Roman" pitchFamily="18" charset="0"/>
              </a:rPr>
              <a:t> </a:t>
            </a:r>
            <a:r>
              <a:rPr lang="en-US" sz="3200" b="1" dirty="0" err="1">
                <a:solidFill>
                  <a:srgbClr val="0B19C8"/>
                </a:solidFill>
                <a:cs typeface="Times New Roman" pitchFamily="18" charset="0"/>
              </a:rPr>
              <a:t>lên</a:t>
            </a:r>
            <a:r>
              <a:rPr lang="en-US" sz="3200" b="1" dirty="0">
                <a:solidFill>
                  <a:srgbClr val="0B19C8"/>
                </a:solidFill>
                <a:cs typeface="Times New Roman" pitchFamily="18" charset="0"/>
              </a:rPr>
              <a:t> ở </a:t>
            </a:r>
            <a:r>
              <a:rPr lang="en-US" sz="3200" b="1" dirty="0" err="1">
                <a:solidFill>
                  <a:srgbClr val="0B19C8"/>
                </a:solidFill>
                <a:cs typeface="Times New Roman" pitchFamily="18" charset="0"/>
              </a:rPr>
              <a:t>đâu</a:t>
            </a:r>
            <a:endParaRPr lang="en-US" sz="3200" b="1" dirty="0">
              <a:solidFill>
                <a:srgbClr val="0B19C8"/>
              </a:solidFill>
              <a:cs typeface="Times New Roman" pitchFamily="18" charset="0"/>
            </a:endParaRPr>
          </a:p>
        </p:txBody>
      </p:sp>
      <p:sp>
        <p:nvSpPr>
          <p:cNvPr id="9" name="Rectangle 8"/>
          <p:cNvSpPr/>
          <p:nvPr/>
        </p:nvSpPr>
        <p:spPr>
          <a:xfrm>
            <a:off x="8258556" y="3807742"/>
            <a:ext cx="521208"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7" name="TextBox 6"/>
          <p:cNvSpPr txBox="1"/>
          <p:nvPr/>
        </p:nvSpPr>
        <p:spPr>
          <a:xfrm>
            <a:off x="8241792" y="3666568"/>
            <a:ext cx="429768" cy="830997"/>
          </a:xfrm>
          <a:prstGeom prst="rect">
            <a:avLst/>
          </a:prstGeom>
          <a:noFill/>
        </p:spPr>
        <p:txBody>
          <a:bodyPr wrap="square" lIns="91440" tIns="45720" rIns="91440" bIns="45720"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68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 name="Picture 6" descr="Pictur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5" y="69478"/>
            <a:ext cx="12192000" cy="6553200"/>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75410" y="2055050"/>
            <a:ext cx="7441180" cy="1107996"/>
          </a:xfrm>
          <a:prstGeom prst="rect">
            <a:avLst/>
          </a:prstGeom>
          <a:solidFill>
            <a:schemeClr val="accent2">
              <a:lumMod val="20000"/>
              <a:lumOff val="80000"/>
            </a:schemeClr>
          </a:solidFill>
          <a:ln w="28575">
            <a:solidFill>
              <a:schemeClr val="tx1"/>
            </a:solidFill>
            <a:prstDash val="sysDot"/>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300" b="1" spc="50" dirty="0" err="1">
                <a:ln w="11430"/>
                <a:latin typeface="Times New Roman" panose="02020603050405020304" pitchFamily="18" charset="0"/>
                <a:cs typeface="Times New Roman" panose="02020603050405020304" pitchFamily="18" charset="0"/>
              </a:rPr>
              <a:t>Điền</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dấu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câu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thích</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hợp</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vào</a:t>
            </a:r>
            <a:r>
              <a:rPr lang="en-US" sz="3300" b="1" spc="50" dirty="0">
                <a:ln w="11430"/>
                <a:latin typeface="Times New Roman" panose="02020603050405020304" pitchFamily="18" charset="0"/>
                <a:cs typeface="Times New Roman" panose="02020603050405020304" pitchFamily="18" charset="0"/>
              </a:rPr>
              <a:t> ô </a:t>
            </a:r>
            <a:r>
              <a:rPr lang="en-US" sz="3300" b="1" spc="50" dirty="0" err="1">
                <a:ln w="11430"/>
                <a:latin typeface="Times New Roman" panose="02020603050405020304" pitchFamily="18" charset="0"/>
                <a:cs typeface="Times New Roman" panose="02020603050405020304" pitchFamily="18" charset="0"/>
              </a:rPr>
              <a:t>trống</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và</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cho</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biết</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dấu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câu</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ấy</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được</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dùng</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làm</a:t>
            </a:r>
            <a:r>
              <a:rPr lang="en-US" sz="3300" b="1" spc="50" dirty="0">
                <a:ln w="11430"/>
                <a:latin typeface="Times New Roman" panose="02020603050405020304" pitchFamily="18" charset="0"/>
                <a:cs typeface="Times New Roman" panose="02020603050405020304" pitchFamily="18" charset="0"/>
              </a:rPr>
              <a:t> </a:t>
            </a:r>
            <a:r>
              <a:rPr lang="en-US" sz="3300" b="1" spc="50" dirty="0" err="1">
                <a:ln w="11430"/>
                <a:latin typeface="Times New Roman" panose="02020603050405020304" pitchFamily="18" charset="0"/>
                <a:cs typeface="Times New Roman" panose="02020603050405020304" pitchFamily="18" charset="0"/>
              </a:rPr>
              <a:t>gì</a:t>
            </a:r>
            <a:r>
              <a:rPr lang="en-US" sz="3300" b="1" spc="50" dirty="0">
                <a:ln w="11430"/>
                <a:latin typeface="Times New Roman" panose="02020603050405020304" pitchFamily="18" charset="0"/>
                <a:cs typeface="Times New Roman" panose="02020603050405020304" pitchFamily="18" charset="0"/>
              </a:rPr>
              <a:t>?</a:t>
            </a:r>
          </a:p>
        </p:txBody>
      </p:sp>
      <p:sp>
        <p:nvSpPr>
          <p:cNvPr id="10" name="Text Box 13"/>
          <p:cNvSpPr txBox="1">
            <a:spLocks noChangeArrowheads="1"/>
          </p:cNvSpPr>
          <p:nvPr/>
        </p:nvSpPr>
        <p:spPr bwMode="auto">
          <a:xfrm>
            <a:off x="2375410" y="3687377"/>
            <a:ext cx="6187909" cy="6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57" tIns="56579" rIns="113157" bIns="56579">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indent="0">
              <a:spcBef>
                <a:spcPct val="50000"/>
              </a:spcBef>
            </a:pPr>
            <a:r>
              <a:rPr lang="en-US" sz="3200" b="1">
                <a:solidFill>
                  <a:srgbClr val="0B19C8"/>
                </a:solidFill>
                <a:cs typeface="Times New Roman" pitchFamily="18" charset="0"/>
              </a:rPr>
              <a:t>Bạn Gia Huy chăm chỉ quá</a:t>
            </a:r>
            <a:endParaRPr lang="en-US" sz="3200" b="1" dirty="0">
              <a:solidFill>
                <a:srgbClr val="0B19C8"/>
              </a:solidFill>
              <a:cs typeface="Times New Roman" pitchFamily="18" charset="0"/>
            </a:endParaRPr>
          </a:p>
        </p:txBody>
      </p:sp>
      <p:sp>
        <p:nvSpPr>
          <p:cNvPr id="12" name="Rectangle 11"/>
          <p:cNvSpPr/>
          <p:nvPr/>
        </p:nvSpPr>
        <p:spPr>
          <a:xfrm>
            <a:off x="7339702" y="3694952"/>
            <a:ext cx="521208" cy="599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1" name="TextBox 10"/>
          <p:cNvSpPr txBox="1"/>
          <p:nvPr/>
        </p:nvSpPr>
        <p:spPr>
          <a:xfrm>
            <a:off x="7431142" y="3612249"/>
            <a:ext cx="429768" cy="830997"/>
          </a:xfrm>
          <a:prstGeom prst="rect">
            <a:avLst/>
          </a:prstGeom>
          <a:noFill/>
        </p:spPr>
        <p:txBody>
          <a:bodyPr wrap="square" lIns="91440" tIns="45720" rIns="91440" bIns="45720"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973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5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5" descr="cabg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9" y="-12944"/>
            <a:ext cx="12192000" cy="684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MCj03983430000[1]"/>
          <p:cNvPicPr>
            <a:picLocks noChangeAspect="1" noChangeArrowheads="1"/>
          </p:cNvPicPr>
          <p:nvPr/>
        </p:nvPicPr>
        <p:blipFill>
          <a:blip r:embed="rId3"/>
          <a:srcRect/>
          <a:stretch>
            <a:fillRect/>
          </a:stretch>
        </p:blipFill>
        <p:spPr bwMode="auto">
          <a:xfrm rot="5400000">
            <a:off x="-3123344" y="3117081"/>
            <a:ext cx="6858000" cy="309997"/>
          </a:xfrm>
          <a:prstGeom prst="rect">
            <a:avLst/>
          </a:prstGeom>
          <a:noFill/>
          <a:ln w="9525">
            <a:noFill/>
            <a:miter lim="800000"/>
            <a:headEnd/>
            <a:tailEnd/>
          </a:ln>
        </p:spPr>
      </p:pic>
      <p:pic>
        <p:nvPicPr>
          <p:cNvPr id="6" name="Picture 12" descr="MCj03983430000[1]"/>
          <p:cNvPicPr>
            <a:picLocks noChangeAspect="1" noChangeArrowheads="1"/>
          </p:cNvPicPr>
          <p:nvPr/>
        </p:nvPicPr>
        <p:blipFill>
          <a:blip r:embed="rId3"/>
          <a:srcRect/>
          <a:stretch>
            <a:fillRect/>
          </a:stretch>
        </p:blipFill>
        <p:spPr bwMode="auto">
          <a:xfrm rot="5400000">
            <a:off x="8248662" y="3261062"/>
            <a:ext cx="6858000" cy="309997"/>
          </a:xfrm>
          <a:prstGeom prst="rect">
            <a:avLst/>
          </a:prstGeom>
          <a:noFill/>
          <a:ln w="9525">
            <a:noFill/>
            <a:miter lim="800000"/>
            <a:headEnd/>
            <a:tailEnd/>
          </a:ln>
        </p:spPr>
      </p:pic>
      <p:pic>
        <p:nvPicPr>
          <p:cNvPr id="7" name="Picture 12" descr="Sao"/>
          <p:cNvPicPr>
            <a:picLocks noChangeAspect="1" noChangeArrowheads="1"/>
          </p:cNvPicPr>
          <p:nvPr/>
        </p:nvPicPr>
        <p:blipFill>
          <a:blip r:embed="rId4"/>
          <a:srcRect/>
          <a:stretch>
            <a:fillRect/>
          </a:stretch>
        </p:blipFill>
        <p:spPr bwMode="auto">
          <a:xfrm>
            <a:off x="3827144" y="6333363"/>
            <a:ext cx="609600" cy="395288"/>
          </a:xfrm>
          <a:prstGeom prst="rect">
            <a:avLst/>
          </a:prstGeom>
          <a:noFill/>
          <a:ln w="9525">
            <a:noFill/>
            <a:miter lim="800000"/>
            <a:headEnd/>
            <a:tailEnd/>
          </a:ln>
        </p:spPr>
      </p:pic>
      <p:grpSp>
        <p:nvGrpSpPr>
          <p:cNvPr id="8" name="Group 62"/>
          <p:cNvGrpSpPr>
            <a:grpSpLocks/>
          </p:cNvGrpSpPr>
          <p:nvPr/>
        </p:nvGrpSpPr>
        <p:grpSpPr bwMode="auto">
          <a:xfrm>
            <a:off x="8183655" y="1174205"/>
            <a:ext cx="669925" cy="461963"/>
            <a:chOff x="3859" y="3011"/>
            <a:chExt cx="862" cy="792"/>
          </a:xfrm>
        </p:grpSpPr>
        <p:sp>
          <p:nvSpPr>
            <p:cNvPr id="9" name="AutoShape 63"/>
            <p:cNvSpPr>
              <a:spLocks noChangeArrowheads="1"/>
            </p:cNvSpPr>
            <p:nvPr/>
          </p:nvSpPr>
          <p:spPr bwMode="auto">
            <a:xfrm rot="8100000" flipV="1">
              <a:off x="3983" y="3237"/>
              <a:ext cx="622" cy="340"/>
            </a:xfrm>
            <a:prstGeom prst="star4">
              <a:avLst>
                <a:gd name="adj" fmla="val 12500"/>
              </a:avLst>
            </a:prstGeom>
            <a:gradFill rotWithShape="1">
              <a:gsLst>
                <a:gs pos="0">
                  <a:srgbClr val="FF99FF"/>
                </a:gs>
                <a:gs pos="100000">
                  <a:srgbClr val="FFFF99"/>
                </a:gs>
              </a:gsLst>
              <a:path path="shape">
                <a:fillToRect l="50000" t="50000" r="50000" b="50000"/>
              </a:path>
            </a:gradFill>
            <a:ln w="9525">
              <a:solidFill>
                <a:srgbClr val="CCFF99"/>
              </a:solidFill>
              <a:miter lim="800000"/>
              <a:headEnd/>
              <a:tailEnd/>
            </a:ln>
          </p:spPr>
          <p:txBody>
            <a:bodyPr wrap="none" anchor="ctr"/>
            <a:lstStyle/>
            <a:p>
              <a:endParaRPr lang="vi-VN" sz="2000">
                <a:cs typeface="Arial" charset="0"/>
              </a:endParaRPr>
            </a:p>
          </p:txBody>
        </p:sp>
        <p:sp>
          <p:nvSpPr>
            <p:cNvPr id="10" name="AutoShape 64"/>
            <p:cNvSpPr>
              <a:spLocks noChangeArrowheads="1"/>
            </p:cNvSpPr>
            <p:nvPr/>
          </p:nvSpPr>
          <p:spPr bwMode="auto">
            <a:xfrm rot="-5400000">
              <a:off x="3894" y="2976"/>
              <a:ext cx="792" cy="862"/>
            </a:xfrm>
            <a:prstGeom prst="star4">
              <a:avLst>
                <a:gd name="adj" fmla="val 12500"/>
              </a:avLst>
            </a:prstGeom>
            <a:gradFill rotWithShape="1">
              <a:gsLst>
                <a:gs pos="0">
                  <a:srgbClr val="FF99FF"/>
                </a:gs>
                <a:gs pos="100000">
                  <a:srgbClr val="FFFF99"/>
                </a:gs>
              </a:gsLst>
              <a:path path="shape">
                <a:fillToRect l="50000" t="50000" r="50000" b="50000"/>
              </a:path>
            </a:gradFill>
            <a:ln w="9525">
              <a:solidFill>
                <a:srgbClr val="CCFF99"/>
              </a:solidFill>
              <a:miter lim="800000"/>
              <a:headEnd/>
              <a:tailEnd/>
            </a:ln>
          </p:spPr>
          <p:txBody>
            <a:bodyPr wrap="none" anchor="ctr"/>
            <a:lstStyle/>
            <a:p>
              <a:endParaRPr lang="vi-VN" sz="2000">
                <a:cs typeface="Arial" charset="0"/>
              </a:endParaRPr>
            </a:p>
          </p:txBody>
        </p:sp>
      </p:grpSp>
      <p:grpSp>
        <p:nvGrpSpPr>
          <p:cNvPr id="11" name="Group 62"/>
          <p:cNvGrpSpPr>
            <a:grpSpLocks/>
          </p:cNvGrpSpPr>
          <p:nvPr/>
        </p:nvGrpSpPr>
        <p:grpSpPr bwMode="auto">
          <a:xfrm>
            <a:off x="8015711" y="280606"/>
            <a:ext cx="669925" cy="461963"/>
            <a:chOff x="3859" y="3011"/>
            <a:chExt cx="862" cy="792"/>
          </a:xfrm>
        </p:grpSpPr>
        <p:sp>
          <p:nvSpPr>
            <p:cNvPr id="12" name="AutoShape 63"/>
            <p:cNvSpPr>
              <a:spLocks noChangeArrowheads="1"/>
            </p:cNvSpPr>
            <p:nvPr/>
          </p:nvSpPr>
          <p:spPr bwMode="auto">
            <a:xfrm rot="8100000" flipV="1">
              <a:off x="3983" y="3237"/>
              <a:ext cx="622" cy="340"/>
            </a:xfrm>
            <a:prstGeom prst="star4">
              <a:avLst>
                <a:gd name="adj" fmla="val 12500"/>
              </a:avLst>
            </a:prstGeom>
            <a:gradFill rotWithShape="1">
              <a:gsLst>
                <a:gs pos="0">
                  <a:srgbClr val="FF99FF"/>
                </a:gs>
                <a:gs pos="100000">
                  <a:srgbClr val="FFFF99"/>
                </a:gs>
              </a:gsLst>
              <a:path path="shape">
                <a:fillToRect l="50000" t="50000" r="50000" b="50000"/>
              </a:path>
            </a:gradFill>
            <a:ln w="9525">
              <a:solidFill>
                <a:srgbClr val="CCFF99"/>
              </a:solidFill>
              <a:miter lim="800000"/>
              <a:headEnd/>
              <a:tailEnd/>
            </a:ln>
          </p:spPr>
          <p:txBody>
            <a:bodyPr wrap="none" anchor="ctr"/>
            <a:lstStyle/>
            <a:p>
              <a:endParaRPr lang="vi-VN" sz="2000">
                <a:cs typeface="Arial" charset="0"/>
              </a:endParaRPr>
            </a:p>
          </p:txBody>
        </p:sp>
        <p:sp>
          <p:nvSpPr>
            <p:cNvPr id="13" name="AutoShape 64"/>
            <p:cNvSpPr>
              <a:spLocks noChangeArrowheads="1"/>
            </p:cNvSpPr>
            <p:nvPr/>
          </p:nvSpPr>
          <p:spPr bwMode="auto">
            <a:xfrm rot="-5400000">
              <a:off x="3894" y="2976"/>
              <a:ext cx="792" cy="862"/>
            </a:xfrm>
            <a:prstGeom prst="star4">
              <a:avLst>
                <a:gd name="adj" fmla="val 12500"/>
              </a:avLst>
            </a:prstGeom>
            <a:gradFill rotWithShape="1">
              <a:gsLst>
                <a:gs pos="0">
                  <a:srgbClr val="FF99FF"/>
                </a:gs>
                <a:gs pos="100000">
                  <a:srgbClr val="FFFF99"/>
                </a:gs>
              </a:gsLst>
              <a:path path="shape">
                <a:fillToRect l="50000" t="50000" r="50000" b="50000"/>
              </a:path>
            </a:gradFill>
            <a:ln w="9525">
              <a:solidFill>
                <a:srgbClr val="CCFF99"/>
              </a:solidFill>
              <a:miter lim="800000"/>
              <a:headEnd/>
              <a:tailEnd/>
            </a:ln>
          </p:spPr>
          <p:txBody>
            <a:bodyPr wrap="none" anchor="ctr"/>
            <a:lstStyle/>
            <a:p>
              <a:endParaRPr lang="vi-VN" sz="2000">
                <a:cs typeface="Arial" charset="0"/>
              </a:endParaRPr>
            </a:p>
          </p:txBody>
        </p:sp>
      </p:grpSp>
      <p:pic>
        <p:nvPicPr>
          <p:cNvPr id="14" name="Picture 12" descr="Sao"/>
          <p:cNvPicPr>
            <a:picLocks noChangeAspect="1" noChangeArrowheads="1"/>
          </p:cNvPicPr>
          <p:nvPr/>
        </p:nvPicPr>
        <p:blipFill>
          <a:blip r:embed="rId4"/>
          <a:srcRect/>
          <a:stretch>
            <a:fillRect/>
          </a:stretch>
        </p:blipFill>
        <p:spPr bwMode="auto">
          <a:xfrm>
            <a:off x="9712258" y="5848350"/>
            <a:ext cx="609600" cy="395288"/>
          </a:xfrm>
          <a:prstGeom prst="rect">
            <a:avLst/>
          </a:prstGeom>
          <a:noFill/>
          <a:ln w="9525">
            <a:noFill/>
            <a:miter lim="800000"/>
            <a:headEnd/>
            <a:tailEnd/>
          </a:ln>
        </p:spPr>
      </p:pic>
      <p:grpSp>
        <p:nvGrpSpPr>
          <p:cNvPr id="15" name="Group 62"/>
          <p:cNvGrpSpPr>
            <a:grpSpLocks/>
          </p:cNvGrpSpPr>
          <p:nvPr/>
        </p:nvGrpSpPr>
        <p:grpSpPr bwMode="auto">
          <a:xfrm>
            <a:off x="8569259" y="6248405"/>
            <a:ext cx="669925" cy="461963"/>
            <a:chOff x="3859" y="3011"/>
            <a:chExt cx="862" cy="792"/>
          </a:xfrm>
        </p:grpSpPr>
        <p:sp>
          <p:nvSpPr>
            <p:cNvPr id="16" name="AutoShape 63"/>
            <p:cNvSpPr>
              <a:spLocks noChangeArrowheads="1"/>
            </p:cNvSpPr>
            <p:nvPr/>
          </p:nvSpPr>
          <p:spPr bwMode="auto">
            <a:xfrm rot="8100000" flipV="1">
              <a:off x="3983" y="3237"/>
              <a:ext cx="622" cy="340"/>
            </a:xfrm>
            <a:prstGeom prst="star4">
              <a:avLst>
                <a:gd name="adj" fmla="val 12500"/>
              </a:avLst>
            </a:prstGeom>
            <a:gradFill rotWithShape="1">
              <a:gsLst>
                <a:gs pos="0">
                  <a:srgbClr val="FF99FF"/>
                </a:gs>
                <a:gs pos="100000">
                  <a:srgbClr val="FFFF99"/>
                </a:gs>
              </a:gsLst>
              <a:path path="shape">
                <a:fillToRect l="50000" t="50000" r="50000" b="50000"/>
              </a:path>
            </a:gradFill>
            <a:ln w="9525">
              <a:solidFill>
                <a:srgbClr val="CCFF99"/>
              </a:solidFill>
              <a:miter lim="800000"/>
              <a:headEnd/>
              <a:tailEnd/>
            </a:ln>
          </p:spPr>
          <p:txBody>
            <a:bodyPr wrap="none" anchor="ctr"/>
            <a:lstStyle/>
            <a:p>
              <a:endParaRPr lang="vi-VN" sz="2000">
                <a:cs typeface="Arial" charset="0"/>
              </a:endParaRPr>
            </a:p>
          </p:txBody>
        </p:sp>
        <p:sp>
          <p:nvSpPr>
            <p:cNvPr id="17" name="AutoShape 64"/>
            <p:cNvSpPr>
              <a:spLocks noChangeArrowheads="1"/>
            </p:cNvSpPr>
            <p:nvPr/>
          </p:nvSpPr>
          <p:spPr bwMode="auto">
            <a:xfrm rot="-5400000">
              <a:off x="3894" y="2976"/>
              <a:ext cx="792" cy="862"/>
            </a:xfrm>
            <a:prstGeom prst="star4">
              <a:avLst>
                <a:gd name="adj" fmla="val 12500"/>
              </a:avLst>
            </a:prstGeom>
            <a:gradFill rotWithShape="1">
              <a:gsLst>
                <a:gs pos="0">
                  <a:srgbClr val="FF99FF"/>
                </a:gs>
                <a:gs pos="100000">
                  <a:srgbClr val="FFFF99"/>
                </a:gs>
              </a:gsLst>
              <a:path path="shape">
                <a:fillToRect l="50000" t="50000" r="50000" b="50000"/>
              </a:path>
            </a:gradFill>
            <a:ln w="9525">
              <a:solidFill>
                <a:srgbClr val="CCFF99"/>
              </a:solidFill>
              <a:miter lim="800000"/>
              <a:headEnd/>
              <a:tailEnd/>
            </a:ln>
          </p:spPr>
          <p:txBody>
            <a:bodyPr wrap="none" anchor="ctr"/>
            <a:lstStyle/>
            <a:p>
              <a:endParaRPr lang="vi-VN" sz="2000">
                <a:cs typeface="Arial" charset="0"/>
              </a:endParaRPr>
            </a:p>
          </p:txBody>
        </p:sp>
      </p:grpSp>
      <p:sp>
        <p:nvSpPr>
          <p:cNvPr id="22" name="Rectangle 21"/>
          <p:cNvSpPr/>
          <p:nvPr/>
        </p:nvSpPr>
        <p:spPr>
          <a:xfrm>
            <a:off x="3945155" y="1275462"/>
            <a:ext cx="4558940" cy="754053"/>
          </a:xfrm>
          <a:prstGeom prst="rect">
            <a:avLst/>
          </a:prstGeom>
          <a:noFill/>
        </p:spPr>
        <p:txBody>
          <a:bodyPr wrap="none" lIns="91440" tIns="45720" rIns="91440" bIns="45720">
            <a:spAutoFit/>
          </a:bodyPr>
          <a:lstStyle/>
          <a:p>
            <a:pPr marL="274320" algn="ctr">
              <a:defRPr/>
            </a:pPr>
            <a:r>
              <a:rPr lang="en-US" sz="4300" b="1" u="sng" dirty="0" err="1">
                <a:ln w="12700">
                  <a:solidFill>
                    <a:srgbClr val="4BACC6"/>
                  </a:solidFill>
                  <a:prstDash val="solid"/>
                </a:ln>
                <a:solidFill>
                  <a:srgbClr val="FF0000"/>
                </a:solidFill>
                <a:latin typeface="HP001 5 hàng" panose="020B0603050302020204" pitchFamily="34" charset="0"/>
              </a:rPr>
              <a:t>Luyện</a:t>
            </a:r>
            <a:r>
              <a:rPr lang="en-US" sz="4300" b="1" u="sng" dirty="0">
                <a:ln w="12700">
                  <a:solidFill>
                    <a:srgbClr val="4BACC6"/>
                  </a:solidFill>
                  <a:prstDash val="solid"/>
                </a:ln>
                <a:solidFill>
                  <a:srgbClr val="FF0000"/>
                </a:solidFill>
                <a:latin typeface="HP001 5 hàng" panose="020B0603050302020204" pitchFamily="34" charset="0"/>
              </a:rPr>
              <a:t> </a:t>
            </a:r>
            <a:r>
              <a:rPr lang="en-US" sz="4300" b="1" u="sng" dirty="0" err="1">
                <a:ln w="12700">
                  <a:solidFill>
                    <a:srgbClr val="4BACC6"/>
                  </a:solidFill>
                  <a:prstDash val="solid"/>
                </a:ln>
                <a:solidFill>
                  <a:srgbClr val="FF0000"/>
                </a:solidFill>
                <a:latin typeface="HP001 5 hàng" panose="020B0603050302020204" pitchFamily="34" charset="0"/>
              </a:rPr>
              <a:t>từ</a:t>
            </a:r>
            <a:r>
              <a:rPr lang="en-US" sz="4300" b="1" u="sng" dirty="0">
                <a:ln w="12700">
                  <a:solidFill>
                    <a:srgbClr val="4BACC6"/>
                  </a:solidFill>
                  <a:prstDash val="solid"/>
                </a:ln>
                <a:solidFill>
                  <a:srgbClr val="FF0000"/>
                </a:solidFill>
                <a:latin typeface="HP001 5 hàng" panose="020B0603050302020204" pitchFamily="34" charset="0"/>
              </a:rPr>
              <a:t> </a:t>
            </a:r>
            <a:r>
              <a:rPr lang="en-US" sz="4300" b="1" u="sng" dirty="0" err="1">
                <a:ln w="12700">
                  <a:solidFill>
                    <a:srgbClr val="4BACC6"/>
                  </a:solidFill>
                  <a:prstDash val="solid"/>
                </a:ln>
                <a:solidFill>
                  <a:srgbClr val="FF0000"/>
                </a:solidFill>
                <a:latin typeface="HP001 5 hàng" panose="020B0603050302020204" pitchFamily="34" charset="0"/>
              </a:rPr>
              <a:t>và</a:t>
            </a:r>
            <a:r>
              <a:rPr lang="en-US" sz="4300" b="1" u="sng" dirty="0">
                <a:ln w="12700">
                  <a:solidFill>
                    <a:srgbClr val="4BACC6"/>
                  </a:solidFill>
                  <a:prstDash val="solid"/>
                </a:ln>
                <a:solidFill>
                  <a:srgbClr val="FF0000"/>
                </a:solidFill>
                <a:latin typeface="HP001 5 hàng" panose="020B0603050302020204" pitchFamily="34" charset="0"/>
              </a:rPr>
              <a:t> </a:t>
            </a:r>
            <a:r>
              <a:rPr lang="en-US" sz="4300" b="1" u="sng" err="1">
                <a:ln w="12700">
                  <a:solidFill>
                    <a:srgbClr val="4BACC6"/>
                  </a:solidFill>
                  <a:prstDash val="solid"/>
                </a:ln>
                <a:solidFill>
                  <a:srgbClr val="FF0000"/>
                </a:solidFill>
                <a:latin typeface="HP001 5 hàng" panose="020B0603050302020204" pitchFamily="34" charset="0"/>
              </a:rPr>
              <a:t>câu</a:t>
            </a:r>
            <a:r>
              <a:rPr lang="en-US" sz="4300" b="1">
                <a:ln w="12700">
                  <a:solidFill>
                    <a:srgbClr val="4BACC6"/>
                  </a:solidFill>
                  <a:prstDash val="solid"/>
                </a:ln>
                <a:solidFill>
                  <a:srgbClr val="FF0000"/>
                </a:solidFill>
                <a:latin typeface="HP001 5 hàng" panose="020B0603050302020204" pitchFamily="34" charset="0"/>
              </a:rPr>
              <a:t>:</a:t>
            </a:r>
            <a:endParaRPr lang="en-US" sz="4300" b="1" dirty="0">
              <a:ln w="12700">
                <a:solidFill>
                  <a:srgbClr val="4BACC6"/>
                </a:solidFill>
                <a:prstDash val="solid"/>
              </a:ln>
              <a:solidFill>
                <a:srgbClr val="FF0000"/>
              </a:solidFill>
              <a:latin typeface="HP001 5 hàng" panose="020B0603050302020204" pitchFamily="34" charset="0"/>
            </a:endParaRPr>
          </a:p>
        </p:txBody>
      </p:sp>
      <p:pic>
        <p:nvPicPr>
          <p:cNvPr id="29" name="Picture 9" descr="BOOK0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059" y="3734656"/>
            <a:ext cx="34893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0"/>
          <p:cNvSpPr txBox="1">
            <a:spLocks noChangeArrowheads="1"/>
          </p:cNvSpPr>
          <p:nvPr/>
        </p:nvSpPr>
        <p:spPr bwMode="auto">
          <a:xfrm>
            <a:off x="4805659" y="4291868"/>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VNI-Times" pitchFamily="2" charset="0"/>
                <a:cs typeface="Arial" panose="020B0604020202020204" pitchFamily="34" charset="0"/>
              </a:defRPr>
            </a:lvl1pPr>
            <a:lvl2pPr marL="742950" indent="-285750">
              <a:defRPr>
                <a:solidFill>
                  <a:schemeClr val="tx1"/>
                </a:solidFill>
                <a:latin typeface="VNI-Times" pitchFamily="2" charset="0"/>
                <a:cs typeface="Arial" panose="020B0604020202020204" pitchFamily="34" charset="0"/>
              </a:defRPr>
            </a:lvl2pPr>
            <a:lvl3pPr marL="1143000" indent="-228600">
              <a:defRPr>
                <a:solidFill>
                  <a:schemeClr val="tx1"/>
                </a:solidFill>
                <a:latin typeface="VNI-Times" pitchFamily="2" charset="0"/>
                <a:cs typeface="Arial" panose="020B0604020202020204" pitchFamily="34" charset="0"/>
              </a:defRPr>
            </a:lvl3pPr>
            <a:lvl4pPr marL="1600200" indent="-228600">
              <a:defRPr>
                <a:solidFill>
                  <a:schemeClr val="tx1"/>
                </a:solidFill>
                <a:latin typeface="VNI-Times" pitchFamily="2" charset="0"/>
                <a:cs typeface="Arial" panose="020B0604020202020204" pitchFamily="34" charset="0"/>
              </a:defRPr>
            </a:lvl4pPr>
            <a:lvl5pPr marL="2057400" indent="-22860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SGK    124</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848974" y="2004169"/>
            <a:ext cx="4751301" cy="1415772"/>
          </a:xfrm>
          <a:prstGeom prst="rect">
            <a:avLst/>
          </a:prstGeom>
          <a:noFill/>
        </p:spPr>
        <p:txBody>
          <a:bodyPr wrap="none" lIns="91440" tIns="45720" rIns="91440" bIns="45720">
            <a:spAutoFit/>
          </a:bodyPr>
          <a:lstStyle/>
          <a:p>
            <a:pPr marL="274320" algn="ctr">
              <a:defRPr/>
            </a:pPr>
            <a:r>
              <a:rPr lang="en-US" sz="4300" b="1" dirty="0" err="1">
                <a:ln w="12700">
                  <a:solidFill>
                    <a:srgbClr val="4BACC6"/>
                  </a:solidFill>
                  <a:prstDash val="solid"/>
                </a:ln>
                <a:latin typeface="Times New Roman" panose="02020603050405020304" pitchFamily="18" charset="0"/>
                <a:cs typeface="Times New Roman" panose="02020603050405020304" pitchFamily="18" charset="0"/>
              </a:rPr>
              <a:t>Ôn</a:t>
            </a:r>
            <a:r>
              <a:rPr lang="en-US" sz="4300" b="1" dirty="0">
                <a:ln w="12700">
                  <a:solidFill>
                    <a:srgbClr val="4BACC6"/>
                  </a:solidFill>
                  <a:prstDash val="solid"/>
                </a:ln>
                <a:latin typeface="Times New Roman" panose="02020603050405020304" pitchFamily="18" charset="0"/>
                <a:cs typeface="Times New Roman" panose="02020603050405020304" pitchFamily="18" charset="0"/>
              </a:rPr>
              <a:t> </a:t>
            </a:r>
            <a:r>
              <a:rPr lang="en-US" sz="4300" b="1" dirty="0" err="1">
                <a:ln w="12700">
                  <a:solidFill>
                    <a:srgbClr val="4BACC6"/>
                  </a:solidFill>
                  <a:prstDash val="solid"/>
                </a:ln>
                <a:latin typeface="Times New Roman" panose="02020603050405020304" pitchFamily="18" charset="0"/>
                <a:cs typeface="Times New Roman" panose="02020603050405020304" pitchFamily="18" charset="0"/>
              </a:rPr>
              <a:t>tập</a:t>
            </a:r>
            <a:r>
              <a:rPr lang="en-US" sz="4300" b="1" dirty="0">
                <a:ln w="12700">
                  <a:solidFill>
                    <a:srgbClr val="4BACC6"/>
                  </a:solidFill>
                  <a:prstDash val="solid"/>
                </a:ln>
                <a:latin typeface="Times New Roman" panose="02020603050405020304" pitchFamily="18" charset="0"/>
                <a:cs typeface="Times New Roman" panose="02020603050405020304" pitchFamily="18" charset="0"/>
              </a:rPr>
              <a:t> </a:t>
            </a:r>
            <a:r>
              <a:rPr lang="en-US" sz="4300" b="1" dirty="0" err="1">
                <a:ln w="12700">
                  <a:solidFill>
                    <a:srgbClr val="4BACC6"/>
                  </a:solidFill>
                  <a:prstDash val="solid"/>
                </a:ln>
                <a:latin typeface="Times New Roman" panose="02020603050405020304" pitchFamily="18" charset="0"/>
                <a:cs typeface="Times New Roman" panose="02020603050405020304" pitchFamily="18" charset="0"/>
              </a:rPr>
              <a:t>về</a:t>
            </a:r>
            <a:r>
              <a:rPr lang="en-US" sz="4300" b="1" dirty="0">
                <a:ln w="12700">
                  <a:solidFill>
                    <a:srgbClr val="4BACC6"/>
                  </a:solidFill>
                  <a:prstDash val="solid"/>
                </a:ln>
                <a:latin typeface="Times New Roman" panose="02020603050405020304" pitchFamily="18" charset="0"/>
                <a:cs typeface="Times New Roman" panose="02020603050405020304" pitchFamily="18" charset="0"/>
              </a:rPr>
              <a:t> </a:t>
            </a:r>
            <a:r>
              <a:rPr lang="en-US" sz="4300" b="1" dirty="0" err="1">
                <a:ln w="12700">
                  <a:solidFill>
                    <a:srgbClr val="4BACC6"/>
                  </a:solidFill>
                  <a:prstDash val="solid"/>
                </a:ln>
                <a:latin typeface="Times New Roman" panose="02020603050405020304" pitchFamily="18" charset="0"/>
                <a:cs typeface="Times New Roman" panose="02020603050405020304" pitchFamily="18" charset="0"/>
              </a:rPr>
              <a:t>dấu</a:t>
            </a:r>
            <a:r>
              <a:rPr lang="en-US" sz="4300" b="1" dirty="0">
                <a:ln w="12700">
                  <a:solidFill>
                    <a:srgbClr val="4BACC6"/>
                  </a:solidFill>
                  <a:prstDash val="solid"/>
                </a:ln>
                <a:latin typeface="Times New Roman" panose="02020603050405020304" pitchFamily="18" charset="0"/>
                <a:cs typeface="Times New Roman" panose="02020603050405020304" pitchFamily="18" charset="0"/>
              </a:rPr>
              <a:t> </a:t>
            </a:r>
            <a:r>
              <a:rPr lang="en-US" sz="4300" b="1" dirty="0" err="1">
                <a:ln w="12700">
                  <a:solidFill>
                    <a:srgbClr val="4BACC6"/>
                  </a:solidFill>
                  <a:prstDash val="solid"/>
                </a:ln>
                <a:latin typeface="Times New Roman" panose="02020603050405020304" pitchFamily="18" charset="0"/>
                <a:cs typeface="Times New Roman" panose="02020603050405020304" pitchFamily="18" charset="0"/>
              </a:rPr>
              <a:t>câu</a:t>
            </a:r>
            <a:endParaRPr lang="en-US" sz="4300" b="1" dirty="0">
              <a:ln w="12700">
                <a:solidFill>
                  <a:srgbClr val="4BACC6"/>
                </a:solidFill>
                <a:prstDash val="solid"/>
              </a:ln>
              <a:latin typeface="Times New Roman" panose="02020603050405020304" pitchFamily="18" charset="0"/>
              <a:cs typeface="Times New Roman" panose="02020603050405020304" pitchFamily="18" charset="0"/>
            </a:endParaRPr>
          </a:p>
          <a:p>
            <a:pPr marL="274320" algn="ctr">
              <a:defRPr/>
            </a:pPr>
            <a:r>
              <a:rPr lang="en-US" sz="4300" b="1" dirty="0">
                <a:ln w="12700">
                  <a:solidFill>
                    <a:srgbClr val="4BACC6"/>
                  </a:solidFill>
                  <a:prstDash val="solid"/>
                </a:ln>
                <a:solidFill>
                  <a:schemeClr val="bg2">
                    <a:lumMod val="10000"/>
                  </a:schemeClr>
                </a:solidFill>
                <a:latin typeface="Times New Roman" panose="02020603050405020304" pitchFamily="18" charset="0"/>
                <a:cs typeface="Times New Roman" panose="02020603050405020304" pitchFamily="18" charset="0"/>
              </a:rPr>
              <a:t>(</a:t>
            </a:r>
            <a:r>
              <a:rPr lang="en-US" sz="4300" b="1" dirty="0" err="1">
                <a:ln w="12700">
                  <a:solidFill>
                    <a:srgbClr val="4BACC6"/>
                  </a:solidFill>
                  <a:prstDash val="solid"/>
                </a:ln>
                <a:solidFill>
                  <a:schemeClr val="bg2">
                    <a:lumMod val="10000"/>
                  </a:schemeClr>
                </a:solidFill>
                <a:latin typeface="Times New Roman" panose="02020603050405020304" pitchFamily="18" charset="0"/>
                <a:cs typeface="Times New Roman" panose="02020603050405020304" pitchFamily="18" charset="0"/>
              </a:rPr>
              <a:t>Dấu</a:t>
            </a:r>
            <a:r>
              <a:rPr lang="en-US" sz="4300" b="1" dirty="0">
                <a:ln w="12700">
                  <a:solidFill>
                    <a:srgbClr val="4BACC6"/>
                  </a:solidFill>
                  <a:prstDash val="solid"/>
                </a:ln>
                <a:solidFill>
                  <a:schemeClr val="bg2">
                    <a:lumMod val="10000"/>
                  </a:schemeClr>
                </a:solidFill>
                <a:latin typeface="Times New Roman" panose="02020603050405020304" pitchFamily="18" charset="0"/>
                <a:cs typeface="Times New Roman" panose="02020603050405020304" pitchFamily="18" charset="0"/>
              </a:rPr>
              <a:t> </a:t>
            </a:r>
            <a:r>
              <a:rPr lang="en-US" sz="4300" b="1" dirty="0" err="1">
                <a:ln w="12700">
                  <a:solidFill>
                    <a:srgbClr val="4BACC6"/>
                  </a:solidFill>
                  <a:prstDash val="solid"/>
                </a:ln>
                <a:solidFill>
                  <a:schemeClr val="bg2">
                    <a:lumMod val="10000"/>
                  </a:schemeClr>
                </a:solidFill>
                <a:latin typeface="Times New Roman" panose="02020603050405020304" pitchFamily="18" charset="0"/>
                <a:cs typeface="Times New Roman" panose="02020603050405020304" pitchFamily="18" charset="0"/>
              </a:rPr>
              <a:t>phẩy</a:t>
            </a:r>
            <a:r>
              <a:rPr lang="en-US" sz="4300" b="1" dirty="0">
                <a:ln w="12700">
                  <a:solidFill>
                    <a:srgbClr val="4BACC6"/>
                  </a:solidFill>
                  <a:prstDash val="solid"/>
                </a:ln>
                <a:solidFill>
                  <a:schemeClr val="bg2">
                    <a:lumMod val="10000"/>
                  </a:schemeClr>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890665" y="513544"/>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604EE2"/>
                </a:solidFill>
                <a:latin typeface="HP001 4 hàng" panose="020B0603050302020204" pitchFamily="34" charset="0"/>
              </a:rPr>
              <a:t>Thứ</a:t>
            </a:r>
            <a:r>
              <a:rPr lang="en-US" sz="3000" b="1" spc="50" dirty="0">
                <a:ln w="11430"/>
                <a:solidFill>
                  <a:srgbClr val="604EE2"/>
                </a:solidFill>
                <a:latin typeface="HP001 4 hàng" panose="020B0603050302020204" pitchFamily="34" charset="0"/>
              </a:rPr>
              <a:t> </a:t>
            </a:r>
            <a:r>
              <a:rPr lang="en-US" sz="3000" b="1" spc="50" dirty="0" err="1">
                <a:ln w="11430"/>
                <a:solidFill>
                  <a:srgbClr val="604EE2"/>
                </a:solidFill>
                <a:latin typeface="HP001 4 hàng" panose="020B0603050302020204" pitchFamily="34" charset="0"/>
              </a:rPr>
              <a:t>năm</a:t>
            </a:r>
            <a:r>
              <a:rPr lang="en-US" sz="3000" b="1" spc="50" dirty="0">
                <a:ln w="11430"/>
                <a:solidFill>
                  <a:srgbClr val="604EE2"/>
                </a:solidFill>
                <a:latin typeface="HP001 4 hàng" panose="020B0603050302020204" pitchFamily="34" charset="0"/>
              </a:rPr>
              <a:t> </a:t>
            </a:r>
            <a:r>
              <a:rPr lang="en-US" sz="3000" b="1" spc="50" dirty="0" err="1">
                <a:ln w="11430"/>
                <a:solidFill>
                  <a:srgbClr val="604EE2"/>
                </a:solidFill>
                <a:latin typeface="HP001 4 hàng" panose="020B0603050302020204" pitchFamily="34" charset="0"/>
              </a:rPr>
              <a:t>ngày</a:t>
            </a:r>
            <a:r>
              <a:rPr lang="en-US" sz="3000" b="1" spc="50" dirty="0">
                <a:ln w="11430"/>
                <a:solidFill>
                  <a:srgbClr val="604EE2"/>
                </a:solidFill>
                <a:latin typeface="HP001 4 hàng" panose="020B0603050302020204" pitchFamily="34" charset="0"/>
              </a:rPr>
              <a:t> 13 </a:t>
            </a:r>
            <a:r>
              <a:rPr lang="en-US" sz="3000" b="1" spc="50" dirty="0" err="1">
                <a:ln w="11430"/>
                <a:solidFill>
                  <a:srgbClr val="604EE2"/>
                </a:solidFill>
                <a:latin typeface="HP001 4 hàng" panose="020B0603050302020204" pitchFamily="34" charset="0"/>
              </a:rPr>
              <a:t>tháng</a:t>
            </a:r>
            <a:r>
              <a:rPr lang="en-US" sz="3000" b="1" spc="50" dirty="0">
                <a:ln w="11430"/>
                <a:solidFill>
                  <a:srgbClr val="604EE2"/>
                </a:solidFill>
                <a:latin typeface="HP001 4 hàng" panose="020B0603050302020204" pitchFamily="34" charset="0"/>
              </a:rPr>
              <a:t> 4 </a:t>
            </a:r>
            <a:r>
              <a:rPr lang="en-US" sz="3000" b="1" spc="50" dirty="0" err="1">
                <a:ln w="11430"/>
                <a:solidFill>
                  <a:srgbClr val="604EE2"/>
                </a:solidFill>
                <a:latin typeface="HP001 4 hàng" panose="020B0603050302020204" pitchFamily="34" charset="0"/>
              </a:rPr>
              <a:t>năm</a:t>
            </a:r>
            <a:r>
              <a:rPr lang="en-US" sz="3000" b="1" spc="50" dirty="0">
                <a:ln w="11430"/>
                <a:solidFill>
                  <a:srgbClr val="604EE2"/>
                </a:solidFill>
                <a:latin typeface="HP001 4 hàng" panose="020B0603050302020204" pitchFamily="34" charset="0"/>
              </a:rPr>
              <a:t> 2023</a:t>
            </a:r>
          </a:p>
        </p:txBody>
      </p:sp>
    </p:spTree>
    <p:extLst>
      <p:ext uri="{BB962C8B-B14F-4D97-AF65-F5344CB8AC3E}">
        <p14:creationId xmlns:p14="http://schemas.microsoft.com/office/powerpoint/2010/main" val="364786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a:spLocks noChangeArrowheads="1"/>
          </p:cNvSpPr>
          <p:nvPr/>
        </p:nvSpPr>
        <p:spPr bwMode="auto">
          <a:xfrm>
            <a:off x="522456" y="608444"/>
            <a:ext cx="11285050" cy="2910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buFontTx/>
              <a:buNone/>
            </a:pPr>
            <a:r>
              <a:rPr lang="en-US" sz="2600" b="1" kern="1000" spc="-90">
                <a:ea typeface="Times New Roman" panose="02020603050405020304" pitchFamily="18" charset="0"/>
                <a:cs typeface="Times New Roman" panose="02020603050405020304" pitchFamily="18" charset="0"/>
              </a:rPr>
              <a:t>1. </a:t>
            </a:r>
            <a:r>
              <a:rPr lang="vi-VN" altLang="en-US" sz="2600" b="1" spc="-90">
                <a:cs typeface="Times New Roman" panose="02020603050405020304" pitchFamily="18" charset="0"/>
              </a:rPr>
              <a:t>Xếp các ví dụ cho dưới đây vào ô thích hợp trong bảng tổng kết về dấu phẩy:</a:t>
            </a:r>
            <a:endParaRPr lang="en-US" altLang="en-US" sz="2600" b="1" spc="-90">
              <a:cs typeface="Times New Roman" panose="02020603050405020304" pitchFamily="18" charset="0"/>
            </a:endParaRPr>
          </a:p>
          <a:p>
            <a:pPr indent="361950" algn="just" eaLnBrk="1" hangingPunct="1"/>
            <a:r>
              <a:rPr lang="vi-VN" altLang="en-US" sz="2600">
                <a:cs typeface="Times New Roman" panose="02020603050405020304" pitchFamily="18" charset="0"/>
              </a:rPr>
              <a:t>a) Khi phương đông vừa vẩn bụi hồng, con hoạ mi ấy lại hót vang lừng.</a:t>
            </a:r>
            <a:endParaRPr lang="en-US" altLang="en-US" sz="2600">
              <a:cs typeface="Times New Roman" panose="02020603050405020304" pitchFamily="18" charset="0"/>
            </a:endParaRPr>
          </a:p>
          <a:p>
            <a:pPr indent="361950" algn="just" eaLnBrk="1" hangingPunct="1"/>
            <a:r>
              <a:rPr lang="vi-VN" altLang="en-US" sz="2600">
                <a:cs typeface="Times New Roman" panose="02020603050405020304" pitchFamily="18" charset="0"/>
              </a:rPr>
              <a:t>b) Phong trào </a:t>
            </a:r>
            <a:r>
              <a:rPr lang="vi-VN" altLang="en-US" sz="2600" i="1">
                <a:cs typeface="Times New Roman" panose="02020603050405020304" pitchFamily="18" charset="0"/>
              </a:rPr>
              <a:t>Ba đảm đang </a:t>
            </a:r>
            <a:r>
              <a:rPr lang="vi-VN" altLang="en-US" sz="2600">
                <a:cs typeface="Times New Roman" panose="02020603050405020304" pitchFamily="18" charset="0"/>
              </a:rPr>
              <a:t>thời kì chống Mĩ cứu nước, phong trào </a:t>
            </a:r>
            <a:r>
              <a:rPr lang="vi-VN" altLang="en-US" sz="2600" i="1">
                <a:cs typeface="Times New Roman" panose="02020603050405020304" pitchFamily="18" charset="0"/>
              </a:rPr>
              <a:t>Giỏi việc nước, đảm việc nhà</a:t>
            </a:r>
            <a:r>
              <a:rPr lang="vi-VN" altLang="en-US" sz="2600" b="1" i="1">
                <a:cs typeface="Times New Roman" panose="02020603050405020304" pitchFamily="18" charset="0"/>
              </a:rPr>
              <a:t> </a:t>
            </a:r>
            <a:r>
              <a:rPr lang="vi-VN" altLang="en-US" sz="2600">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2600">
              <a:cs typeface="Times New Roman" panose="02020603050405020304" pitchFamily="18" charset="0"/>
            </a:endParaRPr>
          </a:p>
          <a:p>
            <a:pPr indent="361950" algn="just" eaLnBrk="1" hangingPunct="1"/>
            <a:r>
              <a:rPr lang="vi-VN" altLang="en-US" sz="2600">
                <a:cs typeface="Times New Roman" panose="02020603050405020304" pitchFamily="18" charset="0"/>
              </a:rPr>
              <a:t>c) Thế kỉ XX là thế kỉ giải phóng phụ nữ, còn thế kỉ XXI phải là thế kỉ hoàn thành sự nghiệp đó.</a:t>
            </a:r>
          </a:p>
        </p:txBody>
      </p:sp>
      <p:graphicFrame>
        <p:nvGraphicFramePr>
          <p:cNvPr id="21" name="Group 46"/>
          <p:cNvGraphicFramePr>
            <a:graphicFrameLocks noGrp="1"/>
          </p:cNvGraphicFramePr>
          <p:nvPr>
            <p:extLst>
              <p:ext uri="{D42A27DB-BD31-4B8C-83A1-F6EECF244321}">
                <p14:modId xmlns:p14="http://schemas.microsoft.com/office/powerpoint/2010/main" val="2238643985"/>
              </p:ext>
            </p:extLst>
          </p:nvPr>
        </p:nvGraphicFramePr>
        <p:xfrm>
          <a:off x="626948" y="3603515"/>
          <a:ext cx="11076068" cy="2771755"/>
        </p:xfrm>
        <a:graphic>
          <a:graphicData uri="http://schemas.openxmlformats.org/drawingml/2006/table">
            <a:tbl>
              <a:tblPr/>
              <a:tblGrid>
                <a:gridCol w="8757828">
                  <a:extLst>
                    <a:ext uri="{9D8B030D-6E8A-4147-A177-3AD203B41FA5}">
                      <a16:colId xmlns:a16="http://schemas.microsoft.com/office/drawing/2014/main" val="20000"/>
                    </a:ext>
                  </a:extLst>
                </a:gridCol>
                <a:gridCol w="2318240">
                  <a:extLst>
                    <a:ext uri="{9D8B030D-6E8A-4147-A177-3AD203B41FA5}">
                      <a16:colId xmlns:a16="http://schemas.microsoft.com/office/drawing/2014/main" val="20001"/>
                    </a:ext>
                  </a:extLst>
                </a:gridCol>
              </a:tblGrid>
              <a:tr h="505507">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Times New Roman" pitchFamily="18" charset="0"/>
                        </a:rPr>
                        <a:t>BẢNG TỔNG KẾT</a:t>
                      </a:r>
                    </a:p>
                  </a:txBody>
                  <a:tcPr marL="91441" marR="91441" marT="45713" marB="45713"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Times New Roman" pitchFamily="18" charset="0"/>
                        </a:rPr>
                        <a:t>Tác dụng của dấu phẩy</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Times New Roman" pitchFamily="18" charset="0"/>
                        </a:rPr>
                        <a:t>Ví dụ</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Ngăn cách các bộ phận cùng chức vụ trong câu</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Ngăn cách trạng ngữ với chủ ngữ và vị ngữ</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5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Ngăn cách các vế trong câu ghép</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 name="Rectangle 21"/>
          <p:cNvSpPr/>
          <p:nvPr/>
        </p:nvSpPr>
        <p:spPr>
          <a:xfrm>
            <a:off x="890665" y="17063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34348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672863" y="927489"/>
            <a:ext cx="7326922"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u="sng" spc="50" dirty="0" err="1">
                <a:ln w="11430"/>
                <a:latin typeface="HP001 4 hàng" panose="020B0603050302020204" pitchFamily="34" charset="0"/>
              </a:rPr>
              <a:t>Luyện</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từ</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và</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câu</a:t>
            </a:r>
            <a:r>
              <a:rPr lang="en-US" sz="3000" b="1" spc="50" dirty="0">
                <a:ln w="11430"/>
                <a:latin typeface="HP001 4 hàng" panose="020B0603050302020204" pitchFamily="34" charset="0"/>
              </a:rPr>
              <a:t>:</a:t>
            </a:r>
          </a:p>
          <a:p>
            <a:pPr algn="ctr"/>
            <a:r>
              <a:rPr lang="en-US" sz="3000" b="1" spc="50" dirty="0" err="1">
                <a:ln w="11430"/>
                <a:solidFill>
                  <a:srgbClr val="FF0000"/>
                </a:solidFill>
                <a:latin typeface="Times New Roman" pitchFamily="18" charset="0"/>
                <a:cs typeface="Times New Roman" pitchFamily="18" charset="0"/>
              </a:rPr>
              <a:t>Ôn</a:t>
            </a:r>
            <a:r>
              <a:rPr lang="en-US" sz="3000" b="1" spc="50" dirty="0">
                <a:ln w="11430"/>
                <a:solidFill>
                  <a:srgbClr val="FF0000"/>
                </a:solidFill>
                <a:latin typeface="Times New Roman" pitchFamily="18" charset="0"/>
                <a:cs typeface="Times New Roman" pitchFamily="18" charset="0"/>
              </a:rPr>
              <a:t> </a:t>
            </a:r>
            <a:r>
              <a:rPr lang="en-US" sz="3000" b="1" spc="50" dirty="0" err="1">
                <a:ln w="11430"/>
                <a:solidFill>
                  <a:srgbClr val="FF0000"/>
                </a:solidFill>
                <a:latin typeface="Times New Roman" pitchFamily="18" charset="0"/>
                <a:cs typeface="Times New Roman" pitchFamily="18" charset="0"/>
              </a:rPr>
              <a:t>tập</a:t>
            </a:r>
            <a:r>
              <a:rPr lang="en-US" sz="3000" b="1" spc="50" dirty="0">
                <a:ln w="11430"/>
                <a:solidFill>
                  <a:srgbClr val="FF0000"/>
                </a:solidFill>
                <a:latin typeface="Times New Roman" pitchFamily="18" charset="0"/>
                <a:cs typeface="Times New Roman" pitchFamily="18" charset="0"/>
              </a:rPr>
              <a:t> </a:t>
            </a:r>
            <a:r>
              <a:rPr lang="en-US" sz="3000" b="1" spc="50" dirty="0" err="1">
                <a:ln w="11430"/>
                <a:solidFill>
                  <a:srgbClr val="FF0000"/>
                </a:solidFill>
                <a:latin typeface="Times New Roman" pitchFamily="18" charset="0"/>
                <a:cs typeface="Times New Roman" pitchFamily="18" charset="0"/>
              </a:rPr>
              <a:t>về</a:t>
            </a:r>
            <a:r>
              <a:rPr lang="en-US" sz="3000" b="1" spc="50" dirty="0">
                <a:ln w="11430"/>
                <a:solidFill>
                  <a:srgbClr val="FF0000"/>
                </a:solidFill>
                <a:latin typeface="Times New Roman" pitchFamily="18" charset="0"/>
                <a:cs typeface="Times New Roman" pitchFamily="18" charset="0"/>
              </a:rPr>
              <a:t> </a:t>
            </a:r>
            <a:r>
              <a:rPr lang="en-US" sz="3000" b="1" spc="50" dirty="0" err="1">
                <a:ln w="11430"/>
                <a:solidFill>
                  <a:srgbClr val="FF0000"/>
                </a:solidFill>
                <a:latin typeface="Times New Roman" pitchFamily="18" charset="0"/>
                <a:cs typeface="Times New Roman" pitchFamily="18" charset="0"/>
              </a:rPr>
              <a:t>dấu</a:t>
            </a:r>
            <a:r>
              <a:rPr lang="en-US" sz="3000" b="1" spc="50" dirty="0">
                <a:ln w="11430"/>
                <a:solidFill>
                  <a:srgbClr val="FF0000"/>
                </a:solidFill>
                <a:latin typeface="Times New Roman" pitchFamily="18" charset="0"/>
                <a:cs typeface="Times New Roman" pitchFamily="18" charset="0"/>
              </a:rPr>
              <a:t> </a:t>
            </a:r>
            <a:r>
              <a:rPr lang="en-US" sz="3000" b="1" spc="50" dirty="0" err="1">
                <a:ln w="11430"/>
                <a:solidFill>
                  <a:srgbClr val="FF0000"/>
                </a:solidFill>
                <a:latin typeface="Times New Roman" pitchFamily="18" charset="0"/>
                <a:cs typeface="Times New Roman" pitchFamily="18" charset="0"/>
              </a:rPr>
              <a:t>câu</a:t>
            </a:r>
            <a:r>
              <a:rPr lang="en-US" sz="3000" b="1" spc="50" dirty="0">
                <a:ln w="11430"/>
                <a:solidFill>
                  <a:srgbClr val="FF0000"/>
                </a:solidFill>
                <a:latin typeface="Times New Roman" pitchFamily="18" charset="0"/>
                <a:cs typeface="Times New Roman" pitchFamily="18" charset="0"/>
              </a:rPr>
              <a:t> (</a:t>
            </a:r>
            <a:r>
              <a:rPr lang="en-US" sz="3000" b="1" spc="50" dirty="0" err="1">
                <a:ln w="11430"/>
                <a:solidFill>
                  <a:srgbClr val="FF0000"/>
                </a:solidFill>
                <a:latin typeface="Times New Roman" pitchFamily="18" charset="0"/>
                <a:cs typeface="Times New Roman" pitchFamily="18" charset="0"/>
              </a:rPr>
              <a:t>dấu</a:t>
            </a:r>
            <a:r>
              <a:rPr lang="en-US" sz="3000" b="1" spc="50" dirty="0">
                <a:ln w="11430"/>
                <a:solidFill>
                  <a:srgbClr val="FF0000"/>
                </a:solidFill>
                <a:latin typeface="Times New Roman" pitchFamily="18" charset="0"/>
                <a:cs typeface="Times New Roman" pitchFamily="18" charset="0"/>
              </a:rPr>
              <a:t> </a:t>
            </a:r>
            <a:r>
              <a:rPr lang="en-US" sz="3000" b="1" spc="50" dirty="0" err="1">
                <a:ln w="11430"/>
                <a:solidFill>
                  <a:srgbClr val="FF0000"/>
                </a:solidFill>
                <a:latin typeface="Times New Roman" pitchFamily="18" charset="0"/>
                <a:cs typeface="Times New Roman" pitchFamily="18" charset="0"/>
              </a:rPr>
              <a:t>phẩy</a:t>
            </a:r>
            <a:r>
              <a:rPr lang="en-US" sz="3000" b="1" spc="50" dirty="0">
                <a:ln w="11430"/>
                <a:solidFill>
                  <a:srgbClr val="FF0000"/>
                </a:solidFill>
                <a:latin typeface="Times New Roman" pitchFamily="18" charset="0"/>
                <a:cs typeface="Times New Roman" pitchFamily="18" charset="0"/>
              </a:rPr>
              <a:t>)</a:t>
            </a:r>
          </a:p>
        </p:txBody>
      </p:sp>
      <p:sp>
        <p:nvSpPr>
          <p:cNvPr id="34" name="Text Box 14"/>
          <p:cNvSpPr txBox="1">
            <a:spLocks noChangeArrowheads="1"/>
          </p:cNvSpPr>
          <p:nvPr/>
        </p:nvSpPr>
        <p:spPr bwMode="auto">
          <a:xfrm>
            <a:off x="522456" y="2118988"/>
            <a:ext cx="11285050" cy="848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buFontTx/>
              <a:buNone/>
            </a:pPr>
            <a:r>
              <a:rPr lang="en-US" sz="2400" b="1" kern="1000" spc="-90">
                <a:ea typeface="Times New Roman" panose="02020603050405020304" pitchFamily="18" charset="0"/>
                <a:cs typeface="Times New Roman" panose="02020603050405020304" pitchFamily="18" charset="0"/>
              </a:rPr>
              <a:t>1. </a:t>
            </a:r>
            <a:r>
              <a:rPr lang="vi-VN" altLang="en-US" sz="2400" b="1" spc="-90">
                <a:cs typeface="Times New Roman" panose="02020603050405020304" pitchFamily="18" charset="0"/>
              </a:rPr>
              <a:t>Xếp các ví dụ cho dưới đây vào ô thích hợp trong bảng tổng kết về dấu phẩy:</a:t>
            </a:r>
            <a:endParaRPr lang="en-US" altLang="en-US" sz="2400" b="1" spc="-90">
              <a:cs typeface="Times New Roman" panose="02020603050405020304" pitchFamily="18" charset="0"/>
            </a:endParaRPr>
          </a:p>
          <a:p>
            <a:pPr indent="361950" algn="just" eaLnBrk="1" hangingPunct="1"/>
            <a:r>
              <a:rPr lang="vi-VN" altLang="en-US" sz="2400">
                <a:cs typeface="Times New Roman" panose="02020603050405020304" pitchFamily="18" charset="0"/>
              </a:rPr>
              <a:t>a) Khi phương đông vừa vẩn bụi hồng, con hoạ mi ấy lại hót vang lừng.</a:t>
            </a:r>
            <a:endParaRPr lang="en-US" altLang="en-US" sz="2400">
              <a:cs typeface="Times New Roman" panose="02020603050405020304" pitchFamily="18" charset="0"/>
            </a:endParaRPr>
          </a:p>
        </p:txBody>
      </p:sp>
      <p:graphicFrame>
        <p:nvGraphicFramePr>
          <p:cNvPr id="35" name="Group 46"/>
          <p:cNvGraphicFramePr>
            <a:graphicFrameLocks noGrp="1"/>
          </p:cNvGraphicFramePr>
          <p:nvPr>
            <p:extLst>
              <p:ext uri="{D42A27DB-BD31-4B8C-83A1-F6EECF244321}">
                <p14:modId xmlns:p14="http://schemas.microsoft.com/office/powerpoint/2010/main" val="392593472"/>
              </p:ext>
            </p:extLst>
          </p:nvPr>
        </p:nvGraphicFramePr>
        <p:xfrm>
          <a:off x="574701" y="3686908"/>
          <a:ext cx="11180560" cy="2362650"/>
        </p:xfrm>
        <a:graphic>
          <a:graphicData uri="http://schemas.openxmlformats.org/drawingml/2006/table">
            <a:tbl>
              <a:tblPr/>
              <a:tblGrid>
                <a:gridCol w="8840449">
                  <a:extLst>
                    <a:ext uri="{9D8B030D-6E8A-4147-A177-3AD203B41FA5}">
                      <a16:colId xmlns:a16="http://schemas.microsoft.com/office/drawing/2014/main" val="20000"/>
                    </a:ext>
                  </a:extLst>
                </a:gridCol>
                <a:gridCol w="2340111">
                  <a:extLst>
                    <a:ext uri="{9D8B030D-6E8A-4147-A177-3AD203B41FA5}">
                      <a16:colId xmlns:a16="http://schemas.microsoft.com/office/drawing/2014/main" val="20001"/>
                    </a:ext>
                  </a:extLst>
                </a:gridCol>
              </a:tblGrid>
              <a:tr h="47253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BẢNG TỔNG KẾT</a:t>
                      </a:r>
                      <a:endParaRPr kumimoji="0" lang="en-US" sz="2400" b="1" i="0" u="none" strike="noStrike" cap="none" normalizeH="0" baseline="0" dirty="0">
                        <a:ln>
                          <a:noFill/>
                        </a:ln>
                        <a:solidFill>
                          <a:schemeClr val="tx1"/>
                        </a:solidFill>
                        <a:effectLst/>
                        <a:latin typeface="Times New Roman" pitchFamily="18" charset="0"/>
                      </a:endParaRPr>
                    </a:p>
                  </a:txBody>
                  <a:tcPr marL="91441" marR="91441" marT="45713" marB="45713"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Tác dụng của dấu phẩy</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Ví dụ</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các bộ phận cùng chức vụ trong câu</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trạng ngữ với chủ ngữ và vị ngữ</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rPr>
                        <a:t>…………..</a:t>
                      </a:r>
                      <a:endParaRPr kumimoji="0" lang="en-US" sz="2400" b="1" i="0" u="none" strike="noStrike" cap="none" normalizeH="0" baseline="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các vế trong câu ghép</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36" name="Straight Connector 35"/>
          <p:cNvCxnSpPr/>
          <p:nvPr/>
        </p:nvCxnSpPr>
        <p:spPr>
          <a:xfrm>
            <a:off x="1301665" y="2911239"/>
            <a:ext cx="4337135" cy="0"/>
          </a:xfrm>
          <a:prstGeom prst="line">
            <a:avLst/>
          </a:prstGeom>
          <a:noFill/>
          <a:ln w="28575" cap="flat" cmpd="sng" algn="ctr">
            <a:solidFill>
              <a:srgbClr val="FF0000"/>
            </a:solidFill>
            <a:prstDash val="solid"/>
          </a:ln>
          <a:effectLst/>
        </p:spPr>
      </p:cxnSp>
      <p:sp>
        <p:nvSpPr>
          <p:cNvPr id="37" name="TextBox 36"/>
          <p:cNvSpPr txBox="1">
            <a:spLocks noChangeArrowheads="1"/>
          </p:cNvSpPr>
          <p:nvPr/>
        </p:nvSpPr>
        <p:spPr bwMode="auto">
          <a:xfrm>
            <a:off x="3034097" y="2930228"/>
            <a:ext cx="595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solidFill>
                  <a:srgbClr val="FF0000"/>
                </a:solidFill>
                <a:latin typeface="Times New Roman" pitchFamily="18" charset="0"/>
                <a:cs typeface="Times New Roman" pitchFamily="18" charset="0"/>
              </a:rPr>
              <a:t>TN</a:t>
            </a:r>
          </a:p>
        </p:txBody>
      </p:sp>
      <p:cxnSp>
        <p:nvCxnSpPr>
          <p:cNvPr id="38" name="Straight Connector 37"/>
          <p:cNvCxnSpPr/>
          <p:nvPr/>
        </p:nvCxnSpPr>
        <p:spPr>
          <a:xfrm>
            <a:off x="5869626" y="2911239"/>
            <a:ext cx="1633147" cy="0"/>
          </a:xfrm>
          <a:prstGeom prst="line">
            <a:avLst/>
          </a:prstGeom>
          <a:noFill/>
          <a:ln w="28575" cap="flat" cmpd="sng" algn="ctr">
            <a:solidFill>
              <a:srgbClr val="FF0000"/>
            </a:solidFill>
            <a:prstDash val="solid"/>
          </a:ln>
          <a:effectLst/>
        </p:spPr>
      </p:cxnSp>
      <p:sp>
        <p:nvSpPr>
          <p:cNvPr id="40" name="TextBox 39"/>
          <p:cNvSpPr txBox="1">
            <a:spLocks noChangeArrowheads="1"/>
          </p:cNvSpPr>
          <p:nvPr/>
        </p:nvSpPr>
        <p:spPr bwMode="auto">
          <a:xfrm>
            <a:off x="6309408" y="2911244"/>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solidFill>
                  <a:srgbClr val="FF0000"/>
                </a:solidFill>
                <a:latin typeface="Times New Roman" pitchFamily="18" charset="0"/>
                <a:cs typeface="Times New Roman" pitchFamily="18" charset="0"/>
              </a:rPr>
              <a:t>CN</a:t>
            </a:r>
          </a:p>
        </p:txBody>
      </p:sp>
      <p:cxnSp>
        <p:nvCxnSpPr>
          <p:cNvPr id="41" name="Straight Connector 40"/>
          <p:cNvCxnSpPr/>
          <p:nvPr/>
        </p:nvCxnSpPr>
        <p:spPr>
          <a:xfrm>
            <a:off x="7656113" y="2911239"/>
            <a:ext cx="1945091" cy="0"/>
          </a:xfrm>
          <a:prstGeom prst="line">
            <a:avLst/>
          </a:prstGeom>
          <a:noFill/>
          <a:ln w="38100" cap="flat" cmpd="dbl" algn="ctr">
            <a:solidFill>
              <a:srgbClr val="FF0000"/>
            </a:solidFill>
            <a:prstDash val="solid"/>
          </a:ln>
          <a:effectLst/>
        </p:spPr>
      </p:cxnSp>
      <p:sp>
        <p:nvSpPr>
          <p:cNvPr id="43" name="TextBox 42"/>
          <p:cNvSpPr txBox="1">
            <a:spLocks noChangeArrowheads="1"/>
          </p:cNvSpPr>
          <p:nvPr/>
        </p:nvSpPr>
        <p:spPr bwMode="auto">
          <a:xfrm>
            <a:off x="8313507" y="2930228"/>
            <a:ext cx="630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solidFill>
                  <a:srgbClr val="FF0000"/>
                </a:solidFill>
                <a:latin typeface="Times New Roman" pitchFamily="18" charset="0"/>
                <a:cs typeface="Times New Roman" pitchFamily="18" charset="0"/>
              </a:rPr>
              <a:t>VN</a:t>
            </a:r>
          </a:p>
        </p:txBody>
      </p:sp>
      <p:sp>
        <p:nvSpPr>
          <p:cNvPr id="44" name="TextBox 43"/>
          <p:cNvSpPr txBox="1">
            <a:spLocks noChangeArrowheads="1"/>
          </p:cNvSpPr>
          <p:nvPr/>
        </p:nvSpPr>
        <p:spPr bwMode="auto">
          <a:xfrm>
            <a:off x="9519138" y="5111262"/>
            <a:ext cx="1676400" cy="387798"/>
          </a:xfrm>
          <a:prstGeom prst="rect">
            <a:avLst/>
          </a:prstGeom>
          <a:solidFill>
            <a:sysClr val="window" lastClr="FFFFFF"/>
          </a:solidFill>
          <a:ln>
            <a:noFill/>
          </a:ln>
        </p:spPr>
        <p:txBody>
          <a:bodyPr wrap="squar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sz="2400" b="1" kern="0">
                <a:solidFill>
                  <a:srgbClr val="FF0000"/>
                </a:solidFill>
                <a:latin typeface="Times New Roman" pitchFamily="18" charset="0"/>
                <a:cs typeface="Times New Roman" pitchFamily="18" charset="0"/>
              </a:rPr>
              <a:t>a</a:t>
            </a:r>
          </a:p>
        </p:txBody>
      </p:sp>
      <p:sp>
        <p:nvSpPr>
          <p:cNvPr id="45" name="Oval 42"/>
          <p:cNvSpPr>
            <a:spLocks noChangeArrowheads="1"/>
          </p:cNvSpPr>
          <p:nvPr/>
        </p:nvSpPr>
        <p:spPr bwMode="auto">
          <a:xfrm>
            <a:off x="5566394" y="2605801"/>
            <a:ext cx="315039" cy="400050"/>
          </a:xfrm>
          <a:prstGeom prst="ellipse">
            <a:avLst/>
          </a:prstGeom>
          <a:noFill/>
          <a:ln w="28575">
            <a:solidFill>
              <a:srgbClr val="FF0000"/>
            </a:solidFill>
            <a:round/>
            <a:headEnd/>
            <a:tailEnd/>
          </a:ln>
        </p:spPr>
        <p:txBody>
          <a:bodyPr wrap="none" lIns="113157" tIns="56579" rIns="113157" bIns="56579" anchor="ctr"/>
          <a:lstStyle/>
          <a:p>
            <a:endParaRPr lang="vi-VN" altLang="vi-VN" kern="0">
              <a:solidFill>
                <a:sysClr val="windowText" lastClr="000000"/>
              </a:solidFill>
            </a:endParaRPr>
          </a:p>
        </p:txBody>
      </p:sp>
      <p:sp>
        <p:nvSpPr>
          <p:cNvPr id="26" name="Rectangle 25"/>
          <p:cNvSpPr/>
          <p:nvPr/>
        </p:nvSpPr>
        <p:spPr>
          <a:xfrm>
            <a:off x="890665" y="17063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268351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10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3" presetClass="entr" presetSubtype="16" repeatCount="300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0" grpId="0"/>
      <p:bldP spid="43" grpId="0"/>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672863" y="1070369"/>
            <a:ext cx="732692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u="sng" spc="50" dirty="0" err="1">
                <a:ln w="11430"/>
                <a:latin typeface="HP001 4 hàng" panose="020B0603050302020204" pitchFamily="34" charset="0"/>
              </a:rPr>
              <a:t>Luyện</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từ</a:t>
            </a:r>
            <a:r>
              <a:rPr lang="en-US" sz="3000" b="1" u="sng" spc="50" dirty="0">
                <a:ln w="11430"/>
                <a:latin typeface="HP001 4 hàng" panose="020B0603050302020204" pitchFamily="34" charset="0"/>
              </a:rPr>
              <a:t> </a:t>
            </a:r>
            <a:r>
              <a:rPr lang="en-US" sz="3000" b="1" u="sng" spc="50" dirty="0" err="1">
                <a:ln w="11430"/>
                <a:latin typeface="HP001 4 hàng" panose="020B0603050302020204" pitchFamily="34" charset="0"/>
              </a:rPr>
              <a:t>và</a:t>
            </a:r>
            <a:r>
              <a:rPr lang="en-US" sz="3000" b="1" u="sng" spc="50" dirty="0">
                <a:ln w="11430"/>
                <a:latin typeface="HP001 4 hàng" panose="020B0603050302020204" pitchFamily="34" charset="0"/>
              </a:rPr>
              <a:t> </a:t>
            </a:r>
            <a:r>
              <a:rPr lang="en-US" sz="3000" b="1" u="sng" spc="50" err="1">
                <a:ln w="11430"/>
                <a:latin typeface="HP001 4 hàng" panose="020B0603050302020204" pitchFamily="34" charset="0"/>
              </a:rPr>
              <a:t>câu</a:t>
            </a:r>
            <a:r>
              <a:rPr lang="en-US" sz="3000" b="1" spc="50">
                <a:ln w="11430"/>
                <a:latin typeface="HP001 4 hàng" panose="020B0603050302020204" pitchFamily="34" charset="0"/>
              </a:rPr>
              <a:t>:</a:t>
            </a:r>
          </a:p>
          <a:p>
            <a:pPr algn="ctr"/>
            <a:r>
              <a:rPr lang="en-US" sz="2400" b="1" spc="50">
                <a:ln w="11430"/>
                <a:solidFill>
                  <a:srgbClr val="FF0000"/>
                </a:solidFill>
                <a:latin typeface="Times New Roman" pitchFamily="18" charset="0"/>
                <a:cs typeface="Times New Roman" pitchFamily="18" charset="0"/>
              </a:rPr>
              <a:t>Ôn tập về dấu câu (dấu phẩy)</a:t>
            </a:r>
            <a:endParaRPr lang="en-US" sz="2400" b="1" spc="50" dirty="0">
              <a:ln w="11430"/>
              <a:solidFill>
                <a:srgbClr val="FF0000"/>
              </a:solidFill>
              <a:latin typeface="Times New Roman" pitchFamily="18" charset="0"/>
              <a:cs typeface="Times New Roman" pitchFamily="18" charset="0"/>
            </a:endParaRPr>
          </a:p>
        </p:txBody>
      </p:sp>
      <p:sp>
        <p:nvSpPr>
          <p:cNvPr id="34" name="Text Box 14"/>
          <p:cNvSpPr txBox="1">
            <a:spLocks noChangeArrowheads="1"/>
          </p:cNvSpPr>
          <p:nvPr/>
        </p:nvSpPr>
        <p:spPr bwMode="auto">
          <a:xfrm>
            <a:off x="522456" y="1940173"/>
            <a:ext cx="11285050" cy="21414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109033" tIns="54517" rIns="109033" bIns="54517">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buFontTx/>
              <a:buNone/>
            </a:pPr>
            <a:r>
              <a:rPr lang="en-US" sz="2400" b="1" kern="1000" spc="-90">
                <a:ea typeface="Times New Roman" panose="02020603050405020304" pitchFamily="18" charset="0"/>
                <a:cs typeface="Times New Roman" panose="02020603050405020304" pitchFamily="18" charset="0"/>
              </a:rPr>
              <a:t>1. </a:t>
            </a:r>
            <a:r>
              <a:rPr lang="vi-VN" altLang="en-US" sz="2400" b="1" spc="-90">
                <a:cs typeface="Times New Roman" panose="02020603050405020304" pitchFamily="18" charset="0"/>
              </a:rPr>
              <a:t>Xếp các ví dụ cho dưới đây vào ô thích hợp trong bảng tổng kết về dấu phẩy:</a:t>
            </a:r>
            <a:endParaRPr lang="en-US" altLang="en-US" sz="2400" b="1" spc="-90">
              <a:cs typeface="Times New Roman" panose="02020603050405020304" pitchFamily="18" charset="0"/>
            </a:endParaRPr>
          </a:p>
          <a:p>
            <a:pPr indent="361950" algn="just" eaLnBrk="1" hangingPunct="1">
              <a:lnSpc>
                <a:spcPct val="150000"/>
              </a:lnSpc>
            </a:pPr>
            <a:r>
              <a:rPr lang="vi-VN" altLang="en-US" sz="2400">
                <a:solidFill>
                  <a:prstClr val="black"/>
                </a:solidFill>
                <a:latin typeface="+mj-lt"/>
                <a:cs typeface="Times New Roman" panose="02020603050405020304" pitchFamily="18" charset="0"/>
              </a:rPr>
              <a:t>b) Phong trào </a:t>
            </a:r>
            <a:r>
              <a:rPr lang="vi-VN" altLang="en-US" sz="2400" i="1">
                <a:solidFill>
                  <a:prstClr val="black"/>
                </a:solidFill>
                <a:latin typeface="+mj-lt"/>
                <a:cs typeface="Times New Roman" panose="02020603050405020304" pitchFamily="18" charset="0"/>
              </a:rPr>
              <a:t>Ba đảm đang </a:t>
            </a:r>
            <a:r>
              <a:rPr lang="vi-VN" altLang="en-US" sz="2400">
                <a:solidFill>
                  <a:prstClr val="black"/>
                </a:solidFill>
                <a:latin typeface="+mj-lt"/>
                <a:cs typeface="Times New Roman" panose="02020603050405020304" pitchFamily="18" charset="0"/>
              </a:rPr>
              <a:t>thời kì chống Mĩ cứu nước, phong trào </a:t>
            </a:r>
            <a:r>
              <a:rPr lang="vi-VN" altLang="en-US" sz="2400" i="1">
                <a:solidFill>
                  <a:prstClr val="black"/>
                </a:solidFill>
                <a:latin typeface="+mj-lt"/>
                <a:cs typeface="Times New Roman" panose="02020603050405020304" pitchFamily="18" charset="0"/>
              </a:rPr>
              <a:t>Giỏi việc nước, đảm việc nhà</a:t>
            </a:r>
            <a:r>
              <a:rPr lang="vi-VN" altLang="en-US" sz="2400" b="1" i="1">
                <a:solidFill>
                  <a:prstClr val="black"/>
                </a:solidFill>
                <a:latin typeface="+mj-lt"/>
                <a:cs typeface="Times New Roman" panose="02020603050405020304" pitchFamily="18" charset="0"/>
              </a:rPr>
              <a:t> </a:t>
            </a:r>
            <a:r>
              <a:rPr lang="vi-VN" altLang="en-US" sz="2400">
                <a:solidFill>
                  <a:prstClr val="black"/>
                </a:solidFill>
                <a:latin typeface="+mj-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2400">
              <a:solidFill>
                <a:prstClr val="black"/>
              </a:solidFill>
              <a:latin typeface="+mj-lt"/>
              <a:cs typeface="Times New Roman" panose="02020603050405020304" pitchFamily="18" charset="0"/>
            </a:endParaRPr>
          </a:p>
        </p:txBody>
      </p:sp>
      <p:graphicFrame>
        <p:nvGraphicFramePr>
          <p:cNvPr id="35" name="Group 46"/>
          <p:cNvGraphicFramePr>
            <a:graphicFrameLocks noGrp="1"/>
          </p:cNvGraphicFramePr>
          <p:nvPr>
            <p:extLst>
              <p:ext uri="{D42A27DB-BD31-4B8C-83A1-F6EECF244321}">
                <p14:modId xmlns:p14="http://schemas.microsoft.com/office/powerpoint/2010/main" val="3341128839"/>
              </p:ext>
            </p:extLst>
          </p:nvPr>
        </p:nvGraphicFramePr>
        <p:xfrm>
          <a:off x="711919" y="4123840"/>
          <a:ext cx="11180560" cy="2362650"/>
        </p:xfrm>
        <a:graphic>
          <a:graphicData uri="http://schemas.openxmlformats.org/drawingml/2006/table">
            <a:tbl>
              <a:tblPr/>
              <a:tblGrid>
                <a:gridCol w="8840449">
                  <a:extLst>
                    <a:ext uri="{9D8B030D-6E8A-4147-A177-3AD203B41FA5}">
                      <a16:colId xmlns:a16="http://schemas.microsoft.com/office/drawing/2014/main" val="20000"/>
                    </a:ext>
                  </a:extLst>
                </a:gridCol>
                <a:gridCol w="2340111">
                  <a:extLst>
                    <a:ext uri="{9D8B030D-6E8A-4147-A177-3AD203B41FA5}">
                      <a16:colId xmlns:a16="http://schemas.microsoft.com/office/drawing/2014/main" val="20001"/>
                    </a:ext>
                  </a:extLst>
                </a:gridCol>
              </a:tblGrid>
              <a:tr h="47253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BẢNG TỔNG KẾT</a:t>
                      </a:r>
                      <a:endParaRPr kumimoji="0" lang="en-US" sz="2400" b="1" i="0" u="none" strike="noStrike" cap="none" normalizeH="0" baseline="0" dirty="0">
                        <a:ln>
                          <a:noFill/>
                        </a:ln>
                        <a:solidFill>
                          <a:schemeClr val="tx1"/>
                        </a:solidFill>
                        <a:effectLst/>
                        <a:latin typeface="Times New Roman" pitchFamily="18" charset="0"/>
                      </a:endParaRPr>
                    </a:p>
                  </a:txBody>
                  <a:tcPr marL="91441" marR="91441" marT="45713" marB="45713"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Tác dụng của dấu phẩy</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Ví dụ</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các bộ phận cùng chức vụ trong câu</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trạng ngữ với chủ ngữ và vị ngữ</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mn-cs"/>
                        </a:rPr>
                        <a:t>            a</a:t>
                      </a:r>
                      <a:endParaRPr kumimoji="0" lang="en-US" sz="2400" b="1" i="0" u="none" strike="noStrike" cap="none" normalizeH="0" baseline="0">
                        <a:ln>
                          <a:noFill/>
                        </a:ln>
                        <a:solidFill>
                          <a:srgbClr val="FF0000"/>
                        </a:solidFill>
                        <a:effectLst/>
                        <a:latin typeface="Times New Roman" pitchFamily="18" charset="0"/>
                      </a:endParaRP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2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Ngăn cách các vế trong câu ghép</a:t>
                      </a:r>
                    </a:p>
                  </a:txBody>
                  <a:tcPr marL="91441" marR="91441" marT="45713" marB="45713"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t>
                      </a:r>
                    </a:p>
                  </a:txBody>
                  <a:tcPr marL="91441" marR="91441" marT="45713" marB="45713"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36" name="Straight Connector 35"/>
          <p:cNvCxnSpPr/>
          <p:nvPr/>
        </p:nvCxnSpPr>
        <p:spPr>
          <a:xfrm>
            <a:off x="1330974" y="2806716"/>
            <a:ext cx="6798981" cy="0"/>
          </a:xfrm>
          <a:prstGeom prst="line">
            <a:avLst/>
          </a:prstGeom>
          <a:noFill/>
          <a:ln w="28575" cap="flat" cmpd="sng" algn="ctr">
            <a:solidFill>
              <a:srgbClr val="FF0000"/>
            </a:solidFill>
            <a:prstDash val="solid"/>
          </a:ln>
          <a:effectLst/>
        </p:spPr>
      </p:cxnSp>
      <p:cxnSp>
        <p:nvCxnSpPr>
          <p:cNvPr id="38" name="Straight Connector 37"/>
          <p:cNvCxnSpPr/>
          <p:nvPr/>
        </p:nvCxnSpPr>
        <p:spPr>
          <a:xfrm>
            <a:off x="8383842" y="2806716"/>
            <a:ext cx="3231886" cy="0"/>
          </a:xfrm>
          <a:prstGeom prst="line">
            <a:avLst/>
          </a:prstGeom>
          <a:noFill/>
          <a:ln w="28575" cap="flat" cmpd="sng" algn="ctr">
            <a:solidFill>
              <a:srgbClr val="FF0000"/>
            </a:solidFill>
            <a:prstDash val="solid"/>
          </a:ln>
          <a:effectLst/>
        </p:spPr>
      </p:cxnSp>
      <p:sp>
        <p:nvSpPr>
          <p:cNvPr id="40" name="TextBox 39"/>
          <p:cNvSpPr txBox="1">
            <a:spLocks noChangeArrowheads="1"/>
          </p:cNvSpPr>
          <p:nvPr/>
        </p:nvSpPr>
        <p:spPr bwMode="auto">
          <a:xfrm>
            <a:off x="3265960" y="2804770"/>
            <a:ext cx="670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solidFill>
                  <a:srgbClr val="FF0000"/>
                </a:solidFill>
                <a:latin typeface="Times New Roman" pitchFamily="18" charset="0"/>
                <a:cs typeface="Times New Roman" pitchFamily="18" charset="0"/>
              </a:rPr>
              <a:t>CN1</a:t>
            </a:r>
          </a:p>
        </p:txBody>
      </p:sp>
      <p:cxnSp>
        <p:nvCxnSpPr>
          <p:cNvPr id="41" name="Straight Connector 40"/>
          <p:cNvCxnSpPr/>
          <p:nvPr/>
        </p:nvCxnSpPr>
        <p:spPr>
          <a:xfrm>
            <a:off x="7009180" y="3389751"/>
            <a:ext cx="4621337" cy="0"/>
          </a:xfrm>
          <a:prstGeom prst="line">
            <a:avLst/>
          </a:prstGeom>
          <a:noFill/>
          <a:ln w="38100" cap="flat" cmpd="dbl" algn="ctr">
            <a:solidFill>
              <a:srgbClr val="FF0000"/>
            </a:solidFill>
            <a:prstDash val="solid"/>
          </a:ln>
          <a:effectLst/>
        </p:spPr>
      </p:cxnSp>
      <p:sp>
        <p:nvSpPr>
          <p:cNvPr id="43" name="TextBox 42"/>
          <p:cNvSpPr txBox="1">
            <a:spLocks noChangeArrowheads="1"/>
          </p:cNvSpPr>
          <p:nvPr/>
        </p:nvSpPr>
        <p:spPr bwMode="auto">
          <a:xfrm>
            <a:off x="9226065" y="3481908"/>
            <a:ext cx="630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solidFill>
                  <a:srgbClr val="FF0000"/>
                </a:solidFill>
                <a:latin typeface="Times New Roman" pitchFamily="18" charset="0"/>
                <a:cs typeface="Times New Roman" pitchFamily="18" charset="0"/>
              </a:rPr>
              <a:t>VN</a:t>
            </a:r>
          </a:p>
        </p:txBody>
      </p:sp>
      <p:cxnSp>
        <p:nvCxnSpPr>
          <p:cNvPr id="29" name="Straight Connector 28"/>
          <p:cNvCxnSpPr/>
          <p:nvPr/>
        </p:nvCxnSpPr>
        <p:spPr>
          <a:xfrm>
            <a:off x="626951" y="3348170"/>
            <a:ext cx="6148991" cy="0"/>
          </a:xfrm>
          <a:prstGeom prst="line">
            <a:avLst/>
          </a:prstGeom>
          <a:noFill/>
          <a:ln w="28575" cap="flat" cmpd="sng" algn="ctr">
            <a:solidFill>
              <a:srgbClr val="FF0000"/>
            </a:solidFill>
            <a:prstDash val="solid"/>
          </a:ln>
          <a:effectLst/>
        </p:spPr>
      </p:cxnSp>
      <p:cxnSp>
        <p:nvCxnSpPr>
          <p:cNvPr id="31" name="Straight Connector 30"/>
          <p:cNvCxnSpPr/>
          <p:nvPr/>
        </p:nvCxnSpPr>
        <p:spPr>
          <a:xfrm>
            <a:off x="626946" y="3924300"/>
            <a:ext cx="7739691" cy="0"/>
          </a:xfrm>
          <a:prstGeom prst="line">
            <a:avLst/>
          </a:prstGeom>
          <a:noFill/>
          <a:ln w="38100" cap="flat" cmpd="dbl" algn="ctr">
            <a:solidFill>
              <a:srgbClr val="FF0000"/>
            </a:solidFill>
            <a:prstDash val="solid"/>
          </a:ln>
          <a:effectLst/>
        </p:spPr>
      </p:cxnSp>
      <p:sp>
        <p:nvSpPr>
          <p:cNvPr id="33" name="TextBox 32"/>
          <p:cNvSpPr txBox="1">
            <a:spLocks noChangeArrowheads="1"/>
          </p:cNvSpPr>
          <p:nvPr/>
        </p:nvSpPr>
        <p:spPr bwMode="auto">
          <a:xfrm>
            <a:off x="9624936" y="5086882"/>
            <a:ext cx="2077353" cy="387798"/>
          </a:xfrm>
          <a:prstGeom prst="rect">
            <a:avLst/>
          </a:prstGeom>
          <a:solidFill>
            <a:sysClr val="window" lastClr="FFFFFF"/>
          </a:solidFill>
          <a:ln>
            <a:noFill/>
          </a:ln>
        </p:spPr>
        <p:txBody>
          <a:bodyPr wrap="squar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pPr>
            <a:r>
              <a:rPr lang="en-US" sz="2400" b="1" kern="0">
                <a:solidFill>
                  <a:srgbClr val="FF0000"/>
                </a:solidFill>
                <a:latin typeface="Times New Roman" pitchFamily="18" charset="0"/>
                <a:cs typeface="Times New Roman" pitchFamily="18" charset="0"/>
              </a:rPr>
              <a:t>b</a:t>
            </a:r>
          </a:p>
        </p:txBody>
      </p:sp>
      <p:sp>
        <p:nvSpPr>
          <p:cNvPr id="39" name="TextBox 38"/>
          <p:cNvSpPr txBox="1">
            <a:spLocks noChangeArrowheads="1"/>
          </p:cNvSpPr>
          <p:nvPr/>
        </p:nvSpPr>
        <p:spPr bwMode="auto">
          <a:xfrm>
            <a:off x="9350113" y="2771745"/>
            <a:ext cx="670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a:solidFill>
                  <a:srgbClr val="FF0000"/>
                </a:solidFill>
                <a:latin typeface="Times New Roman" pitchFamily="18" charset="0"/>
                <a:cs typeface="Times New Roman" pitchFamily="18" charset="0"/>
              </a:rPr>
              <a:t>CN2</a:t>
            </a:r>
          </a:p>
        </p:txBody>
      </p:sp>
      <p:sp>
        <p:nvSpPr>
          <p:cNvPr id="42" name="Oval 42"/>
          <p:cNvSpPr>
            <a:spLocks noChangeArrowheads="1"/>
          </p:cNvSpPr>
          <p:nvPr/>
        </p:nvSpPr>
        <p:spPr bwMode="auto">
          <a:xfrm>
            <a:off x="7972435" y="2581275"/>
            <a:ext cx="315039" cy="400050"/>
          </a:xfrm>
          <a:prstGeom prst="ellipse">
            <a:avLst/>
          </a:prstGeom>
          <a:noFill/>
          <a:ln w="28575">
            <a:solidFill>
              <a:srgbClr val="FF0000"/>
            </a:solidFill>
            <a:round/>
            <a:headEnd/>
            <a:tailEnd/>
          </a:ln>
        </p:spPr>
        <p:txBody>
          <a:bodyPr wrap="none" lIns="113157" tIns="56579" rIns="113157" bIns="56579" anchor="ctr"/>
          <a:lstStyle/>
          <a:p>
            <a:endParaRPr lang="vi-VN" altLang="vi-VN" kern="0">
              <a:solidFill>
                <a:sysClr val="windowText" lastClr="000000"/>
              </a:solidFill>
            </a:endParaRPr>
          </a:p>
        </p:txBody>
      </p:sp>
      <p:sp>
        <p:nvSpPr>
          <p:cNvPr id="28" name="Rectangle 27"/>
          <p:cNvSpPr/>
          <p:nvPr/>
        </p:nvSpPr>
        <p:spPr>
          <a:xfrm>
            <a:off x="890665" y="170632"/>
            <a:ext cx="10410667"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err="1">
                <a:ln w="11430"/>
                <a:solidFill>
                  <a:srgbClr val="4D35FB"/>
                </a:solidFill>
                <a:latin typeface="HP001 4 hàng" panose="020B0603050302020204" pitchFamily="34" charset="0"/>
              </a:rPr>
              <a:t>Thứ</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a:t>
            </a:r>
            <a:r>
              <a:rPr lang="en-US" sz="3000" b="1" spc="50" dirty="0" err="1">
                <a:ln w="11430"/>
                <a:solidFill>
                  <a:srgbClr val="4D35FB"/>
                </a:solidFill>
                <a:latin typeface="HP001 4 hàng" panose="020B0603050302020204" pitchFamily="34" charset="0"/>
              </a:rPr>
              <a:t>ngày</a:t>
            </a:r>
            <a:r>
              <a:rPr lang="en-US" sz="3000" b="1" spc="50" dirty="0">
                <a:ln w="11430"/>
                <a:solidFill>
                  <a:srgbClr val="4D35FB"/>
                </a:solidFill>
                <a:latin typeface="HP001 4 hàng" panose="020B0603050302020204" pitchFamily="34" charset="0"/>
              </a:rPr>
              <a:t> 13 </a:t>
            </a:r>
            <a:r>
              <a:rPr lang="en-US" sz="3000" b="1" spc="50" dirty="0" err="1">
                <a:ln w="11430"/>
                <a:solidFill>
                  <a:srgbClr val="4D35FB"/>
                </a:solidFill>
                <a:latin typeface="HP001 4 hàng" panose="020B0603050302020204" pitchFamily="34" charset="0"/>
              </a:rPr>
              <a:t>tháng</a:t>
            </a:r>
            <a:r>
              <a:rPr lang="en-US" sz="3000" b="1" spc="50" dirty="0">
                <a:ln w="11430"/>
                <a:solidFill>
                  <a:srgbClr val="4D35FB"/>
                </a:solidFill>
                <a:latin typeface="HP001 4 hàng" panose="020B0603050302020204" pitchFamily="34" charset="0"/>
              </a:rPr>
              <a:t> 4 </a:t>
            </a:r>
            <a:r>
              <a:rPr lang="en-US" sz="3000" b="1" spc="50" dirty="0" err="1">
                <a:ln w="11430"/>
                <a:solidFill>
                  <a:srgbClr val="4D35FB"/>
                </a:solidFill>
                <a:latin typeface="HP001 4 hàng" panose="020B0603050302020204" pitchFamily="34" charset="0"/>
              </a:rPr>
              <a:t>năm</a:t>
            </a:r>
            <a:r>
              <a:rPr lang="en-US" sz="3000" b="1" spc="50" dirty="0">
                <a:ln w="11430"/>
                <a:solidFill>
                  <a:srgbClr val="4D35FB"/>
                </a:solidFill>
                <a:latin typeface="HP001 4 hàng" panose="020B0603050302020204" pitchFamily="34" charset="0"/>
              </a:rPr>
              <a:t> 2023</a:t>
            </a:r>
          </a:p>
        </p:txBody>
      </p:sp>
    </p:spTree>
    <p:extLst>
      <p:ext uri="{BB962C8B-B14F-4D97-AF65-F5344CB8AC3E}">
        <p14:creationId xmlns:p14="http://schemas.microsoft.com/office/powerpoint/2010/main" val="37351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10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
                            </p:stCondLst>
                            <p:childTnLst>
                              <p:par>
                                <p:cTn id="49" presetID="23" presetClass="entr" presetSubtype="16" repeatCount="3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43" grpId="0"/>
      <p:bldP spid="33" grpId="0" animBg="1"/>
      <p:bldP spid="39" grpId="0"/>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2141</Words>
  <Application>Microsoft Office PowerPoint</Application>
  <PresentationFormat>Widescreen</PresentationFormat>
  <Paragraphs>264</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HP001 4 hàng</vt:lpstr>
      <vt:lpstr>HP001 5 hàng</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115</cp:revision>
  <dcterms:created xsi:type="dcterms:W3CDTF">2021-04-13T02:18:41Z</dcterms:created>
  <dcterms:modified xsi:type="dcterms:W3CDTF">2023-04-13T01:38:30Z</dcterms:modified>
</cp:coreProperties>
</file>