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89" r:id="rId4"/>
  </p:sldMasterIdLst>
  <p:notesMasterIdLst>
    <p:notesMasterId r:id="rId21"/>
  </p:notesMasterIdLst>
  <p:handoutMasterIdLst>
    <p:handoutMasterId r:id="rId22"/>
  </p:handoutMasterIdLst>
  <p:sldIdLst>
    <p:sldId id="259" r:id="rId5"/>
    <p:sldId id="262" r:id="rId6"/>
    <p:sldId id="298" r:id="rId7"/>
    <p:sldId id="284" r:id="rId8"/>
    <p:sldId id="260" r:id="rId9"/>
    <p:sldId id="266" r:id="rId10"/>
    <p:sldId id="293" r:id="rId11"/>
    <p:sldId id="294" r:id="rId12"/>
    <p:sldId id="295" r:id="rId13"/>
    <p:sldId id="292" r:id="rId14"/>
    <p:sldId id="270" r:id="rId15"/>
    <p:sldId id="263" r:id="rId16"/>
    <p:sldId id="267" r:id="rId17"/>
    <p:sldId id="396" r:id="rId18"/>
    <p:sldId id="378" r:id="rId19"/>
    <p:sldId id="282" r:id="rId20"/>
  </p:sldIdLst>
  <p:sldSz cx="12192000" cy="6858000"/>
  <p:notesSz cx="6858000" cy="9144000"/>
  <p:custDataLst>
    <p:tags r:id="rId2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33"/>
    <a:srgbClr val="66CCFF"/>
    <a:srgbClr val="CCFFFF"/>
    <a:srgbClr val="66FFFF"/>
    <a:srgbClr val="663300"/>
    <a:srgbClr val="FFAE5D"/>
    <a:srgbClr val="D26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13D092-105F-4ED9-815C-C00DDEB196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8FFE01-B51E-4A51-B61A-FC5C60942B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EA36669-796B-46B4-845A-44098D19A76A}" type="datetimeFigureOut">
              <a:rPr lang="en-US"/>
              <a:pPr>
                <a:defRPr/>
              </a:pPr>
              <a:t>5/4/2023</a:t>
            </a:fld>
            <a:endParaRPr lang="en-US"/>
          </a:p>
        </p:txBody>
      </p:sp>
      <p:sp>
        <p:nvSpPr>
          <p:cNvPr id="4" name="Footer Placeholder 3">
            <a:extLst>
              <a:ext uri="{FF2B5EF4-FFF2-40B4-BE49-F238E27FC236}">
                <a16:creationId xmlns:a16="http://schemas.microsoft.com/office/drawing/2014/main" id="{E0DD913B-6ADF-4648-AC5A-3B03A4C559B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EF3C265C-21D6-45DA-88A4-FA603BC585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2F06980-4D08-4F66-B57D-7934830D4FC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A138F55-1334-47E5-A36F-0C9BD6D68E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a:extLst>
              <a:ext uri="{FF2B5EF4-FFF2-40B4-BE49-F238E27FC236}">
                <a16:creationId xmlns:a16="http://schemas.microsoft.com/office/drawing/2014/main" id="{34F5DF26-49D4-48DE-90BE-F1568136826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D22465B-4721-47B6-A84B-D271A0F7A86F}" type="datetimeFigureOut">
              <a:rPr lang="zh-CN" altLang="en-US"/>
              <a:pPr>
                <a:defRPr/>
              </a:pPr>
              <a:t>2023/4/5</a:t>
            </a:fld>
            <a:endParaRPr lang="zh-CN" altLang="en-US"/>
          </a:p>
        </p:txBody>
      </p:sp>
      <p:sp>
        <p:nvSpPr>
          <p:cNvPr id="4" name="幻灯片图像占位符 3">
            <a:extLst>
              <a:ext uri="{FF2B5EF4-FFF2-40B4-BE49-F238E27FC236}">
                <a16:creationId xmlns:a16="http://schemas.microsoft.com/office/drawing/2014/main" id="{DB53B10B-2718-4290-8971-D70F8F951EE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A3F7D732-3E1C-47A6-8457-54D2ECD4B8B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a:extLst>
              <a:ext uri="{FF2B5EF4-FFF2-40B4-BE49-F238E27FC236}">
                <a16:creationId xmlns:a16="http://schemas.microsoft.com/office/drawing/2014/main" id="{9EC50B6C-7892-440F-B86B-C85C4878DF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9171FD73-0B02-47D1-8E8D-1672CBD2442E}"/>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0F01A08-1EC5-4FA6-B605-3CA68B24F1A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a:extLst>
              <a:ext uri="{FF2B5EF4-FFF2-40B4-BE49-F238E27FC236}">
                <a16:creationId xmlns:a16="http://schemas.microsoft.com/office/drawing/2014/main" id="{0FDED81E-E6D4-43F9-A26F-367D8164CD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a:extLst>
              <a:ext uri="{FF2B5EF4-FFF2-40B4-BE49-F238E27FC236}">
                <a16:creationId xmlns:a16="http://schemas.microsoft.com/office/drawing/2014/main" id="{D3E08867-A1A2-44B5-8510-F7F10ED05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a:t> 0972115126</a:t>
            </a:r>
          </a:p>
        </p:txBody>
      </p:sp>
      <p:sp>
        <p:nvSpPr>
          <p:cNvPr id="30724" name="灯片编号占位符 3">
            <a:extLst>
              <a:ext uri="{FF2B5EF4-FFF2-40B4-BE49-F238E27FC236}">
                <a16:creationId xmlns:a16="http://schemas.microsoft.com/office/drawing/2014/main" id="{A0B0FFA0-A836-489F-84B6-3873CA55D0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872C7C-62F8-4400-BB08-3BBD5E52868F}" type="slidenum">
              <a:rPr lang="zh-CN" altLang="en-US" smtClean="0">
                <a:latin typeface="等线" panose="02010600030101010101" pitchFamily="2" charset="-122"/>
              </a:rPr>
              <a:pPr fontAlgn="base">
                <a:spcBef>
                  <a:spcPct val="0"/>
                </a:spcBef>
                <a:spcAft>
                  <a:spcPct val="0"/>
                </a:spcAft>
              </a:pPr>
              <a:t>10</a:t>
            </a:fld>
            <a:endParaRPr lang="zh-CN" altLang="en-US">
              <a:latin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id="{6AC76D00-D542-4F27-8C52-355A661AE3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a:extLst>
              <a:ext uri="{FF2B5EF4-FFF2-40B4-BE49-F238E27FC236}">
                <a16:creationId xmlns:a16="http://schemas.microsoft.com/office/drawing/2014/main" id="{97DCCD8E-CC23-4200-9BB9-462931CD1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id="{6EEAA726-679A-436A-A353-289114A87E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97C8454-F225-4AAF-A677-88DA0968527E}" type="slidenum">
              <a:rPr lang="zh-CN" altLang="en-US" smtClean="0">
                <a:latin typeface="等线" panose="02010600030101010101" pitchFamily="2" charset="-122"/>
              </a:rPr>
              <a:pPr fontAlgn="base">
                <a:spcBef>
                  <a:spcPct val="0"/>
                </a:spcBef>
                <a:spcAft>
                  <a:spcPct val="0"/>
                </a:spcAft>
              </a:pPr>
              <a:t>12</a:t>
            </a:fld>
            <a:endParaRPr lang="zh-CN" altLang="en-US">
              <a:latin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a:extLst>
              <a:ext uri="{FF2B5EF4-FFF2-40B4-BE49-F238E27FC236}">
                <a16:creationId xmlns:a16="http://schemas.microsoft.com/office/drawing/2014/main" id="{7D626C98-EAB5-459A-9CC8-22986C174210}"/>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备注占位符 2">
            <a:extLst>
              <a:ext uri="{FF2B5EF4-FFF2-40B4-BE49-F238E27FC236}">
                <a16:creationId xmlns:a16="http://schemas.microsoft.com/office/drawing/2014/main" id="{FA8D536E-965D-438F-86F0-3109017304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6868" name="灯片编号占位符 3">
            <a:extLst>
              <a:ext uri="{FF2B5EF4-FFF2-40B4-BE49-F238E27FC236}">
                <a16:creationId xmlns:a16="http://schemas.microsoft.com/office/drawing/2014/main" id="{EB542484-C166-483A-9882-233842486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4E7432-8DAA-40B6-A935-C7F270109DE6}" type="slidenum">
              <a:rPr lang="zh-CN" altLang="en-US" smtClean="0">
                <a:latin typeface="等线" panose="02010600030101010101" pitchFamily="2" charset="-122"/>
              </a:rPr>
              <a:pPr fontAlgn="base">
                <a:spcBef>
                  <a:spcPct val="0"/>
                </a:spcBef>
                <a:spcAft>
                  <a:spcPct val="0"/>
                </a:spcAft>
              </a:pPr>
              <a:t>13</a:t>
            </a:fld>
            <a:endParaRPr lang="zh-CN" altLang="en-US">
              <a:latin typeface="等线"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402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2227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1">
            <a:extLst>
              <a:ext uri="{FF2B5EF4-FFF2-40B4-BE49-F238E27FC236}">
                <a16:creationId xmlns:a16="http://schemas.microsoft.com/office/drawing/2014/main" id="{1199AA24-0579-454C-8978-C53514035C5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备注占位符 2">
            <a:extLst>
              <a:ext uri="{FF2B5EF4-FFF2-40B4-BE49-F238E27FC236}">
                <a16:creationId xmlns:a16="http://schemas.microsoft.com/office/drawing/2014/main" id="{97E0D6A9-6D94-4B47-AFB6-802994C210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1204" name="灯片编号占位符 3">
            <a:extLst>
              <a:ext uri="{FF2B5EF4-FFF2-40B4-BE49-F238E27FC236}">
                <a16:creationId xmlns:a16="http://schemas.microsoft.com/office/drawing/2014/main" id="{CAA17D6A-A4F2-4AA9-85AE-6F4CC5F5E7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132594-1ECA-43EE-B9D6-F914921273DE}" type="slidenum">
              <a:rPr lang="zh-CN" altLang="en-US" smtClean="0">
                <a:latin typeface="等线" panose="02010600030101010101" pitchFamily="2" charset="-122"/>
              </a:rPr>
              <a:pPr fontAlgn="base">
                <a:spcBef>
                  <a:spcPct val="0"/>
                </a:spcBef>
                <a:spcAft>
                  <a:spcPct val="0"/>
                </a:spcAft>
              </a:pPr>
              <a:t>16</a:t>
            </a:fld>
            <a:endParaRPr lang="zh-CN" altLang="en-US">
              <a:latin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F91D05E1-B9DB-48C7-AE17-AF3BD6870F62}"/>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备注占位符 2">
            <a:extLst>
              <a:ext uri="{FF2B5EF4-FFF2-40B4-BE49-F238E27FC236}">
                <a16:creationId xmlns:a16="http://schemas.microsoft.com/office/drawing/2014/main" id="{CD2752C9-B6F8-440B-BCCA-5016B97629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8196" name="灯片编号占位符 3">
            <a:extLst>
              <a:ext uri="{FF2B5EF4-FFF2-40B4-BE49-F238E27FC236}">
                <a16:creationId xmlns:a16="http://schemas.microsoft.com/office/drawing/2014/main" id="{14D1EFBE-CD7F-40CC-B0AC-A6999FFD2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65FDE0-ED2F-48B1-94C0-59025432A261}" type="slidenum">
              <a:rPr lang="zh-CN" altLang="en-US" smtClean="0">
                <a:latin typeface="等线" panose="02010600030101010101" pitchFamily="2" charset="-122"/>
              </a:rPr>
              <a:pPr fontAlgn="base">
                <a:spcBef>
                  <a:spcPct val="0"/>
                </a:spcBef>
                <a:spcAft>
                  <a:spcPct val="0"/>
                </a:spcAft>
              </a:pPr>
              <a:t>2</a:t>
            </a:fld>
            <a:endParaRPr lang="zh-CN" altLang="en-US">
              <a:latin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a:extLst>
              <a:ext uri="{FF2B5EF4-FFF2-40B4-BE49-F238E27FC236}">
                <a16:creationId xmlns:a16="http://schemas.microsoft.com/office/drawing/2014/main" id="{23A4C48B-6A36-4F4A-B317-ED3CD9A71BCD}"/>
              </a:ext>
            </a:extLst>
          </p:cNvPr>
          <p:cNvSpPr>
            <a:spLocks noGrp="1" noRot="1" noChangeAspect="1" noChangeArrowheads="1" noTextEdit="1"/>
          </p:cNvSpPr>
          <p:nvPr>
            <p:ph type="sldImg" idx="2"/>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文本占位符 2">
            <a:extLst>
              <a:ext uri="{FF2B5EF4-FFF2-40B4-BE49-F238E27FC236}">
                <a16:creationId xmlns:a16="http://schemas.microsoft.com/office/drawing/2014/main" id="{919726D3-4736-497F-8ACC-7CBD7CF676CE}"/>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295898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19BB9EB0-2BF8-4E19-9C83-84A5772E4846}"/>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a:extLst>
              <a:ext uri="{FF2B5EF4-FFF2-40B4-BE49-F238E27FC236}">
                <a16:creationId xmlns:a16="http://schemas.microsoft.com/office/drawing/2014/main" id="{EE874A6B-BB34-4168-B88A-63B26CBCDD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a:extLst>
              <a:ext uri="{FF2B5EF4-FFF2-40B4-BE49-F238E27FC236}">
                <a16:creationId xmlns:a16="http://schemas.microsoft.com/office/drawing/2014/main" id="{DFF07381-C682-453F-AD81-49829CC132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50685F3-BD01-4FD4-A789-CECF62FD10A0}" type="slidenum">
              <a:rPr lang="zh-CN" altLang="en-US" smtClean="0">
                <a:latin typeface="等线" panose="02010600030101010101" pitchFamily="2" charset="-122"/>
              </a:rPr>
              <a:pPr fontAlgn="base">
                <a:spcBef>
                  <a:spcPct val="0"/>
                </a:spcBef>
                <a:spcAft>
                  <a:spcPct val="0"/>
                </a:spcAft>
              </a:pPr>
              <a:t>4</a:t>
            </a:fld>
            <a:endParaRPr lang="zh-CN" altLang="en-US">
              <a:latin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a:extLst>
              <a:ext uri="{FF2B5EF4-FFF2-40B4-BE49-F238E27FC236}">
                <a16:creationId xmlns:a16="http://schemas.microsoft.com/office/drawing/2014/main" id="{F9F5EF60-5AE9-4AD7-8A9A-21195C1F02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备注占位符 2">
            <a:extLst>
              <a:ext uri="{FF2B5EF4-FFF2-40B4-BE49-F238E27FC236}">
                <a16:creationId xmlns:a16="http://schemas.microsoft.com/office/drawing/2014/main" id="{921ACB95-3543-4779-9D3B-47760DF1AA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14340" name="灯片编号占位符 3">
            <a:extLst>
              <a:ext uri="{FF2B5EF4-FFF2-40B4-BE49-F238E27FC236}">
                <a16:creationId xmlns:a16="http://schemas.microsoft.com/office/drawing/2014/main" id="{5B623E68-B91D-4A3F-9940-C6A3641FEF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1390D6-2738-4BBA-A9B6-9A1D85559A3E}" type="slidenum">
              <a:rPr lang="zh-CN" altLang="en-US" smtClean="0">
                <a:latin typeface="等线" panose="02010600030101010101" pitchFamily="2" charset="-122"/>
              </a:rPr>
              <a:pPr fontAlgn="base">
                <a:spcBef>
                  <a:spcPct val="0"/>
                </a:spcBef>
                <a:spcAft>
                  <a:spcPct val="0"/>
                </a:spcAft>
              </a:pPr>
              <a:t>5</a:t>
            </a:fld>
            <a:endParaRPr lang="zh-CN" altLang="en-US">
              <a:latin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a:extLst>
              <a:ext uri="{FF2B5EF4-FFF2-40B4-BE49-F238E27FC236}">
                <a16:creationId xmlns:a16="http://schemas.microsoft.com/office/drawing/2014/main" id="{F417E18F-2E76-4744-BAD5-28AA75E3DC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备注占位符 2">
            <a:extLst>
              <a:ext uri="{FF2B5EF4-FFF2-40B4-BE49-F238E27FC236}">
                <a16:creationId xmlns:a16="http://schemas.microsoft.com/office/drawing/2014/main" id="{197C2ADF-B075-4502-BBF2-3B8EFCBBD3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2772" name="灯片编号占位符 3">
            <a:extLst>
              <a:ext uri="{FF2B5EF4-FFF2-40B4-BE49-F238E27FC236}">
                <a16:creationId xmlns:a16="http://schemas.microsoft.com/office/drawing/2014/main" id="{C03EE982-EFB4-49A5-9920-43E8E19786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391F56-DEEF-4EAB-89AE-05448D61470E}" type="slidenum">
              <a:rPr lang="zh-CN" altLang="en-US" smtClean="0">
                <a:latin typeface="等线" panose="02010600030101010101" pitchFamily="2" charset="-122"/>
              </a:rPr>
              <a:pPr fontAlgn="base">
                <a:spcBef>
                  <a:spcPct val="0"/>
                </a:spcBef>
                <a:spcAft>
                  <a:spcPct val="0"/>
                </a:spcAft>
              </a:pPr>
              <a:t>6</a:t>
            </a:fld>
            <a:endParaRPr lang="zh-CN" altLang="en-US">
              <a:latin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1">
            <a:extLst>
              <a:ext uri="{FF2B5EF4-FFF2-40B4-BE49-F238E27FC236}">
                <a16:creationId xmlns:a16="http://schemas.microsoft.com/office/drawing/2014/main" id="{D440023B-FD0A-4E21-8643-6E8079F8D3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备注占位符 2">
            <a:extLst>
              <a:ext uri="{FF2B5EF4-FFF2-40B4-BE49-F238E27FC236}">
                <a16:creationId xmlns:a16="http://schemas.microsoft.com/office/drawing/2014/main" id="{35F36980-CBA1-4D90-831C-3A53821970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4820" name="灯片编号占位符 3">
            <a:extLst>
              <a:ext uri="{FF2B5EF4-FFF2-40B4-BE49-F238E27FC236}">
                <a16:creationId xmlns:a16="http://schemas.microsoft.com/office/drawing/2014/main" id="{CA9592FC-F521-47BB-8899-ABD722EC8B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CF4730-D4A6-46A4-8BD8-1EA8A7821A4D}" type="slidenum">
              <a:rPr lang="zh-CN" altLang="en-US" smtClean="0">
                <a:latin typeface="等线" panose="02010600030101010101" pitchFamily="2" charset="-122"/>
              </a:rPr>
              <a:pPr fontAlgn="base">
                <a:spcBef>
                  <a:spcPct val="0"/>
                </a:spcBef>
                <a:spcAft>
                  <a:spcPct val="0"/>
                </a:spcAft>
              </a:pPr>
              <a:t>7</a:t>
            </a:fld>
            <a:endParaRPr lang="zh-CN" altLang="en-US">
              <a:latin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a:extLst>
              <a:ext uri="{FF2B5EF4-FFF2-40B4-BE49-F238E27FC236}">
                <a16:creationId xmlns:a16="http://schemas.microsoft.com/office/drawing/2014/main" id="{6C2397D3-BE40-4DF3-B90C-FDB187E5DF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备注占位符 2">
            <a:extLst>
              <a:ext uri="{FF2B5EF4-FFF2-40B4-BE49-F238E27FC236}">
                <a16:creationId xmlns:a16="http://schemas.microsoft.com/office/drawing/2014/main" id="{E3F8ADFB-65C2-41B3-B46D-DA876C767C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8916" name="灯片编号占位符 3">
            <a:extLst>
              <a:ext uri="{FF2B5EF4-FFF2-40B4-BE49-F238E27FC236}">
                <a16:creationId xmlns:a16="http://schemas.microsoft.com/office/drawing/2014/main" id="{74DBDDE5-1A70-4E9E-955E-B366F31E23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EEC601-5FC0-4DBE-A70C-8E249615EE3B}" type="slidenum">
              <a:rPr lang="zh-CN" altLang="en-US" smtClean="0">
                <a:latin typeface="等线" panose="02010600030101010101" pitchFamily="2" charset="-122"/>
              </a:rPr>
              <a:pPr fontAlgn="base">
                <a:spcBef>
                  <a:spcPct val="0"/>
                </a:spcBef>
                <a:spcAft>
                  <a:spcPct val="0"/>
                </a:spcAft>
              </a:pPr>
              <a:t>8</a:t>
            </a:fld>
            <a:endParaRPr lang="zh-CN" altLang="en-US">
              <a:latin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a:extLst>
              <a:ext uri="{FF2B5EF4-FFF2-40B4-BE49-F238E27FC236}">
                <a16:creationId xmlns:a16="http://schemas.microsoft.com/office/drawing/2014/main" id="{9FFC0C4D-1297-4377-BC61-05856DFB0979}"/>
              </a:ext>
            </a:extLst>
          </p:cNvPr>
          <p:cNvSpPr>
            <a:spLocks noGrp="1" noRot="1" noChangeAspect="1" noChangeArrowheads="1" noTextEdit="1"/>
          </p:cNvSpPr>
          <p:nvPr>
            <p:ph type="sldImg"/>
          </p:nvPr>
        </p:nvSpPr>
        <p:spPr bwMode="auto">
          <a:xfrm>
            <a:off x="242888" y="1431925"/>
            <a:ext cx="6872287" cy="3865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a:extLst>
              <a:ext uri="{FF2B5EF4-FFF2-40B4-BE49-F238E27FC236}">
                <a16:creationId xmlns:a16="http://schemas.microsoft.com/office/drawing/2014/main" id="{9C0F5246-CF91-45F7-BAEB-32F5F4283A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0964" name="灯片编号占位符 3">
            <a:extLst>
              <a:ext uri="{FF2B5EF4-FFF2-40B4-BE49-F238E27FC236}">
                <a16:creationId xmlns:a16="http://schemas.microsoft.com/office/drawing/2014/main" id="{06D158B1-E5BB-4A64-BA2B-D9EE13EAED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1CCF3F8-ABA2-4099-AA77-CB3BC9CFF2FA}" type="slidenum">
              <a:rPr lang="zh-CN" altLang="en-US" smtClean="0">
                <a:latin typeface="等线" panose="02010600030101010101" pitchFamily="2" charset="-122"/>
              </a:rPr>
              <a:pPr fontAlgn="base">
                <a:spcBef>
                  <a:spcPct val="0"/>
                </a:spcBef>
                <a:spcAft>
                  <a:spcPct val="0"/>
                </a:spcAft>
              </a:pPr>
              <a:t>9</a:t>
            </a:fld>
            <a:endParaRPr lang="zh-CN" altLang="en-US">
              <a:latin typeface="等线"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90827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8249820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29982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7343046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2862942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38420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2023/4/5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896255422"/>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05/04/2023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91886937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87126757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58818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2023/4/5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16348994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34E86D8-546C-4425-A8A4-EB489D7B0D45}"/>
              </a:ext>
            </a:extLst>
          </p:cNvPr>
          <p:cNvSpPr>
            <a:spLocks noGrp="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fld id="{8868D991-BC4E-4B9B-BA9B-33B4A10B1DB4}" type="datetimeFigureOut">
              <a:rPr lang="zh-CN" altLang="en-US"/>
              <a:pPr>
                <a:defRPr/>
              </a:pPr>
              <a:t>2023/4/5</a:t>
            </a:fld>
            <a:endParaRPr lang="zh-CN" altLang="en-US"/>
          </a:p>
        </p:txBody>
      </p:sp>
      <p:sp>
        <p:nvSpPr>
          <p:cNvPr id="5" name="页脚占位符 4">
            <a:extLst>
              <a:ext uri="{FF2B5EF4-FFF2-40B4-BE49-F238E27FC236}">
                <a16:creationId xmlns:a16="http://schemas.microsoft.com/office/drawing/2014/main" id="{2A1D3BEC-3477-48C9-81BD-5FF2809FA3D9}"/>
              </a:ext>
            </a:extLst>
          </p:cNvPr>
          <p:cNvSpPr>
            <a:spLocks noGrp="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684C4682-C25E-4F6E-8ACC-ABB08E2AF556}"/>
              </a:ext>
            </a:extLst>
          </p:cNvPr>
          <p:cNvSpPr>
            <a:spLocks noGrp="1"/>
          </p:cNvSpPr>
          <p:nvPr>
            <p:ph type="sldNum" sz="quarter" idx="12"/>
          </p:nvPr>
        </p:nvSpPr>
        <p:spPr>
          <a:xfrm>
            <a:off x="0" y="0"/>
            <a:ext cx="0" cy="0"/>
          </a:xfrm>
        </p:spPr>
        <p:txBody>
          <a:bodyPr/>
          <a:lstStyle>
            <a:lvl1pPr eaLnBrk="1" fontAlgn="auto" hangingPunct="1">
              <a:spcBef>
                <a:spcPts val="0"/>
              </a:spcBef>
              <a:spcAft>
                <a:spcPts val="0"/>
              </a:spcAft>
              <a:defRPr>
                <a:latin typeface="+mn-lt"/>
              </a:defRPr>
            </a:lvl1pPr>
          </a:lstStyle>
          <a:p>
            <a:pPr>
              <a:defRPr/>
            </a:pPr>
            <a:fld id="{937E0A53-2129-40A0-8402-2AA4DC66AB3A}" type="slidenum">
              <a:rPr lang="zh-CN" altLang="en-US"/>
              <a:pPr>
                <a:defRPr/>
              </a:pPr>
              <a:t>‹#›</a:t>
            </a:fld>
            <a:endParaRPr lang="zh-CN" altLang="en-US"/>
          </a:p>
        </p:txBody>
      </p:sp>
    </p:spTree>
    <p:extLst>
      <p:ext uri="{BB962C8B-B14F-4D97-AF65-F5344CB8AC3E}">
        <p14:creationId xmlns:p14="http://schemas.microsoft.com/office/powerpoint/2010/main" val="71295870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05/04/2023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031031777"/>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2931019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666857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6591018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567103227"/>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989689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3974009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291292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5/4/2023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583302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3.xml"/><Relationship Id="rId10" Type="http://schemas.openxmlformats.org/officeDocument/2006/relationships/image" Target="../media/image6.png"/><Relationship Id="rId4" Type="http://schemas.openxmlformats.org/officeDocument/2006/relationships/slideLayout" Target="../slideLayouts/slideLayout17.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4.xml"/><Relationship Id="rId10" Type="http://schemas.openxmlformats.org/officeDocument/2006/relationships/image" Target="../media/image6.png"/><Relationship Id="rId4" Type="http://schemas.openxmlformats.org/officeDocument/2006/relationships/slideLayout" Target="../slideLayouts/slideLayout2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58170AA-228C-4EA1-BF79-882770C4B8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4450" y="304800"/>
            <a:ext cx="1171574" cy="1171574"/>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p:transition spd="slow">
    <p:wip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355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75663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23294409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7.png"/><Relationship Id="rId4" Type="http://schemas.microsoft.com/office/2007/relationships/hdphoto" Target="../media/hdphoto1.wdp"/><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vi-VN" altLang="en-US">
                  <a:latin typeface="Arial" panose="020B0604020202020204" pitchFamily="34" charset="0"/>
                </a:rPr>
                <a:t>Hồ Thị Tuyết Sương</a:t>
              </a:r>
              <a:endParaRPr lang="en-US" altLang="en-US"/>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toy, doll, vector graphics&#10;&#10;Description automatically generated">
            <a:extLst>
              <a:ext uri="{FF2B5EF4-FFF2-40B4-BE49-F238E27FC236}">
                <a16:creationId xmlns:a16="http://schemas.microsoft.com/office/drawing/2014/main" id="{51EBED45-67B5-406B-AE2C-F78BB24E3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4138" y="3373438"/>
            <a:ext cx="3792537"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062413" y="301625"/>
            <a:ext cx="7688262" cy="2987675"/>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40" name="图片 39">
            <a:extLst>
              <a:ext uri="{FF2B5EF4-FFF2-40B4-BE49-F238E27FC236}">
                <a16:creationId xmlns:a16="http://schemas.microsoft.com/office/drawing/2014/main" id="{8A1E7B70-D05F-40A0-9608-6DB76AB10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70041">
            <a:off x="4105274" y="450851"/>
            <a:ext cx="7032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9C530EFB-F36C-42C4-9DC5-5BB09CA236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277233">
            <a:off x="10593388" y="1825625"/>
            <a:ext cx="14319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picture containing text&#10;&#10;Description automatically generated">
            <a:extLst>
              <a:ext uri="{FF2B5EF4-FFF2-40B4-BE49-F238E27FC236}">
                <a16:creationId xmlns:a16="http://schemas.microsoft.com/office/drawing/2014/main" id="{522B2BA6-E981-403A-B017-18D8BAD3F9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76875" y="925761"/>
            <a:ext cx="5080667" cy="874762"/>
          </a:xfrm>
          <a:prstGeom prst="rect">
            <a:avLst/>
          </a:prstGeom>
        </p:spPr>
      </p:pic>
      <p:pic>
        <p:nvPicPr>
          <p:cNvPr id="3" name="Picture 2">
            <a:extLst>
              <a:ext uri="{FF2B5EF4-FFF2-40B4-BE49-F238E27FC236}">
                <a16:creationId xmlns:a16="http://schemas.microsoft.com/office/drawing/2014/main" id="{5F74D0EC-65DB-43A7-B021-DD15228F7A5B}"/>
              </a:ext>
            </a:extLst>
          </p:cNvPr>
          <p:cNvPicPr>
            <a:picLocks noChangeAspect="1"/>
          </p:cNvPicPr>
          <p:nvPr/>
        </p:nvPicPr>
        <p:blipFill>
          <a:blip r:embed="rId10"/>
          <a:stretch>
            <a:fillRect/>
          </a:stretch>
        </p:blipFill>
        <p:spPr>
          <a:xfrm rot="19439796">
            <a:off x="3807010" y="1346732"/>
            <a:ext cx="2186586" cy="966933"/>
          </a:xfrm>
          <a:prstGeom prst="rect">
            <a:avLst/>
          </a:prstGeom>
        </p:spPr>
      </p:pic>
      <p:pic>
        <p:nvPicPr>
          <p:cNvPr id="5" name="Picture 4">
            <a:extLst>
              <a:ext uri="{FF2B5EF4-FFF2-40B4-BE49-F238E27FC236}">
                <a16:creationId xmlns:a16="http://schemas.microsoft.com/office/drawing/2014/main" id="{E0D16BBE-BDB1-47AF-BD04-F6CEC1930DAE}"/>
              </a:ext>
            </a:extLst>
          </p:cNvPr>
          <p:cNvPicPr>
            <a:picLocks noChangeAspect="1"/>
          </p:cNvPicPr>
          <p:nvPr/>
        </p:nvPicPr>
        <p:blipFill>
          <a:blip r:embed="rId11"/>
          <a:stretch>
            <a:fillRect/>
          </a:stretch>
        </p:blipFill>
        <p:spPr>
          <a:xfrm>
            <a:off x="4877676" y="1726627"/>
            <a:ext cx="6151397" cy="1499746"/>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nodeType="afterGroup">
                            <p:stCondLst>
                              <p:cond delay="150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nodeType="afterGroup">
                            <p:stCondLst>
                              <p:cond delay="2000"/>
                            </p:stCondLst>
                            <p:childTnLst>
                              <p:par>
                                <p:cTn id="26" presetID="23" presetClass="entr" presetSubtype="32" fill="hold" nodeType="after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strVal val="4*#ppt_w"/>
                                          </p:val>
                                        </p:tav>
                                        <p:tav tm="100000">
                                          <p:val>
                                            <p:strVal val="#ppt_w"/>
                                          </p:val>
                                        </p:tav>
                                      </p:tavLst>
                                    </p:anim>
                                    <p:anim calcmode="lin" valueType="num">
                                      <p:cBhvr>
                                        <p:cTn id="29" dur="500" fill="hold"/>
                                        <p:tgtEl>
                                          <p:spTgt spid="45"/>
                                        </p:tgtEl>
                                        <p:attrNameLst>
                                          <p:attrName>ppt_h</p:attrName>
                                        </p:attrNameLst>
                                      </p:cBhvr>
                                      <p:tavLst>
                                        <p:tav tm="0">
                                          <p:val>
                                            <p:strVal val="4*#ppt_h"/>
                                          </p:val>
                                        </p:tav>
                                        <p:tav tm="100000">
                                          <p:val>
                                            <p:strVal val="#ppt_h"/>
                                          </p:val>
                                        </p:tav>
                                      </p:tavLst>
                                    </p:anim>
                                  </p:childTnLst>
                                </p:cTn>
                              </p:par>
                              <p:par>
                                <p:cTn id="30" presetID="23" presetClass="entr" presetSubtype="36" fill="hold" nodeType="withEffect">
                                  <p:stCondLst>
                                    <p:cond delay="20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strVal val="(6*min(max(#ppt_w*#ppt_h,.3),1)-7.4)/-.7*#ppt_w"/>
                                          </p:val>
                                        </p:tav>
                                        <p:tav tm="100000">
                                          <p:val>
                                            <p:strVal val="#ppt_w"/>
                                          </p:val>
                                        </p:tav>
                                      </p:tavLst>
                                    </p:anim>
                                    <p:anim calcmode="lin" valueType="num">
                                      <p:cBhvr>
                                        <p:cTn id="33" dur="500" fill="hold"/>
                                        <p:tgtEl>
                                          <p:spTgt spid="40"/>
                                        </p:tgtEl>
                                        <p:attrNameLst>
                                          <p:attrName>ppt_h</p:attrName>
                                        </p:attrNameLst>
                                      </p:cBhvr>
                                      <p:tavLst>
                                        <p:tav tm="0">
                                          <p:val>
                                            <p:strVal val="(6*min(max(#ppt_w*#ppt_h,.3),1)-7.4)/-.7*#ppt_h"/>
                                          </p:val>
                                        </p:tav>
                                        <p:tav tm="100000">
                                          <p:val>
                                            <p:strVal val="#ppt_h"/>
                                          </p:val>
                                        </p:tav>
                                      </p:tavLst>
                                    </p:anim>
                                    <p:anim calcmode="lin" valueType="num">
                                      <p:cBhvr>
                                        <p:cTn id="34" dur="500" fill="hold"/>
                                        <p:tgtEl>
                                          <p:spTgt spid="40"/>
                                        </p:tgtEl>
                                        <p:attrNameLst>
                                          <p:attrName>ppt_x</p:attrName>
                                        </p:attrNameLst>
                                      </p:cBhvr>
                                      <p:tavLst>
                                        <p:tav tm="0">
                                          <p:val>
                                            <p:fltVal val="0.5"/>
                                          </p:val>
                                        </p:tav>
                                        <p:tav tm="100000">
                                          <p:val>
                                            <p:strVal val="#ppt_x"/>
                                          </p:val>
                                        </p:tav>
                                      </p:tavLst>
                                    </p:anim>
                                    <p:anim calcmode="lin" valueType="num">
                                      <p:cBhvr>
                                        <p:cTn id="3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863D8E4-FD77-4A27-B547-B759CFF89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0149FFC-E835-4A70-93C1-0E6DABA544E9}"/>
              </a:ext>
            </a:extLst>
          </p:cNvPr>
          <p:cNvPicPr>
            <a:picLocks noChangeAspect="1"/>
          </p:cNvPicPr>
          <p:nvPr/>
        </p:nvPicPr>
        <p:blipFill>
          <a:blip r:embed="rId4"/>
          <a:stretch>
            <a:fillRect/>
          </a:stretch>
        </p:blipFill>
        <p:spPr>
          <a:xfrm>
            <a:off x="2313798" y="2593736"/>
            <a:ext cx="9126503" cy="25849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5724525" y="180570"/>
            <a:ext cx="5981699"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THẢO</a:t>
            </a:r>
            <a:r>
              <a:rPr kumimoji="0" lang="en-US" sz="2800" b="1" i="0" u="none" strike="noStrike" kern="1200" cap="none" spc="0" normalizeH="0" noProof="0" dirty="0">
                <a:ln>
                  <a:noFill/>
                </a:ln>
                <a:solidFill>
                  <a:prstClr val="black"/>
                </a:solidFill>
                <a:effectLst/>
                <a:uLnTx/>
                <a:uFillTx/>
                <a:latin typeface="+mn-lt"/>
                <a:cs typeface="Calibri" panose="020F0502020204030204" pitchFamily="34" charset="0"/>
              </a:rPr>
              <a:t> LUẬN </a:t>
            </a:r>
            <a:r>
              <a:rPr kumimoji="0" lang="en-US" sz="2800" b="1" i="0" u="none" strike="noStrike" kern="1200" cap="none" spc="0" normalizeH="0" baseline="0" noProof="0" dirty="0">
                <a:ln>
                  <a:noFill/>
                </a:ln>
                <a:solidFill>
                  <a:prstClr val="black"/>
                </a:solidFill>
                <a:effectLst/>
                <a:uLnTx/>
                <a:uFillTx/>
                <a:latin typeface="+mn-lt"/>
                <a:cs typeface="Calibri" panose="020F0502020204030204" pitchFamily="34" charset="0"/>
              </a:rPr>
              <a:t>NHÓM 4</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Xây dựng quy tắc ứng xử để bảo vệ cảnh quan thiên nhiên bằng giấy bìa màu có hình bầu dục, hình chiếc lá hoặc hình trái tim, kéo, bút, dây,...</a:t>
            </a:r>
            <a:endParaRPr lang="en-US" sz="2000" b="1" dirty="0">
              <a:solidFill>
                <a:srgbClr val="0070C0"/>
              </a:solidFill>
              <a:latin typeface="+mn-lt"/>
              <a:cs typeface="Calibri" panose="020F0502020204030204" pitchFamily="34" charset="0"/>
            </a:endParaRP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Chú ý nhấn mạnh trên các miếng bìa ghi sẵn một số hành vi không tốt như: chen lấn, xô đẩy; Xả rác bừa bãi,.</a:t>
            </a:r>
          </a:p>
          <a:p>
            <a:pPr marL="285750" indent="-285750">
              <a:buFont typeface="Arial" panose="020B0604020202020204" pitchFamily="34" charset="0"/>
              <a:buChar char="•"/>
            </a:pPr>
            <a:r>
              <a:rPr lang="nl-NL" sz="2000" b="1" dirty="0">
                <a:solidFill>
                  <a:srgbClr val="0070C0"/>
                </a:solidFill>
                <a:latin typeface="+mn-lt"/>
                <a:cs typeface="Calibri" panose="020F0502020204030204" pitchFamily="34" charset="0"/>
              </a:rPr>
              <a:t>Đục lỗ, xâu dây thành một chuỗi thông tin như là một cẩm nang hướng dẫn ứng xử cho du khách.</a:t>
            </a:r>
            <a:endParaRPr lang="en-US" sz="2000" b="1" dirty="0">
              <a:solidFill>
                <a:srgbClr val="0070C0"/>
              </a:solidFill>
              <a:latin typeface="+mn-lt"/>
              <a:cs typeface="Calibri" panose="020F0502020204030204" pitchFamily="34" charset="0"/>
            </a:endParaRPr>
          </a:p>
        </p:txBody>
      </p:sp>
      <p:pic>
        <p:nvPicPr>
          <p:cNvPr id="3" name="Picture 2">
            <a:extLst>
              <a:ext uri="{FF2B5EF4-FFF2-40B4-BE49-F238E27FC236}">
                <a16:creationId xmlns:a16="http://schemas.microsoft.com/office/drawing/2014/main" id="{A67D5EA1-6D7C-4802-865F-62146F4F95B4}"/>
              </a:ext>
            </a:extLst>
          </p:cNvPr>
          <p:cNvPicPr>
            <a:picLocks noChangeAspect="1"/>
          </p:cNvPicPr>
          <p:nvPr/>
        </p:nvPicPr>
        <p:blipFill>
          <a:blip r:embed="rId3"/>
          <a:stretch>
            <a:fillRect/>
          </a:stretch>
        </p:blipFill>
        <p:spPr>
          <a:xfrm>
            <a:off x="178449" y="328359"/>
            <a:ext cx="5529551" cy="1438781"/>
          </a:xfrm>
          <a:prstGeom prst="rect">
            <a:avLst/>
          </a:prstGeom>
        </p:spPr>
      </p:pic>
    </p:spTree>
    <p:extLst>
      <p:ext uri="{BB962C8B-B14F-4D97-AF65-F5344CB8AC3E}">
        <p14:creationId xmlns:p14="http://schemas.microsoft.com/office/powerpoint/2010/main" val="2819449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3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iagram&#10;&#10;Description automatically generated">
            <a:extLst>
              <a:ext uri="{FF2B5EF4-FFF2-40B4-BE49-F238E27FC236}">
                <a16:creationId xmlns:a16="http://schemas.microsoft.com/office/drawing/2014/main" id="{678CD69E-FB41-4305-8E71-9DEB5966E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840" y="542925"/>
            <a:ext cx="9276080" cy="5671608"/>
          </a:xfrm>
          <a:prstGeom prst="rect">
            <a:avLst/>
          </a:prstGeom>
        </p:spPr>
      </p:pic>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6">
            <a:extLst>
              <a:ext uri="{FF2B5EF4-FFF2-40B4-BE49-F238E27FC236}">
                <a16:creationId xmlns:a16="http://schemas.microsoft.com/office/drawing/2014/main" id="{4EBF287A-245E-4AD6-8AA0-9422104A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228600"/>
            <a:ext cx="12272963" cy="711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22">
            <a:extLst>
              <a:ext uri="{FF2B5EF4-FFF2-40B4-BE49-F238E27FC236}">
                <a16:creationId xmlns:a16="http://schemas.microsoft.com/office/drawing/2014/main" id="{6DF3C1DD-F389-418B-80E1-061EC81CA9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3">
            <a:extLst>
              <a:ext uri="{FF2B5EF4-FFF2-40B4-BE49-F238E27FC236}">
                <a16:creationId xmlns:a16="http://schemas.microsoft.com/office/drawing/2014/main" id="{FECA7467-17B1-4018-8632-C9BF5B38B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475" y="5505450"/>
            <a:ext cx="109410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24">
            <a:extLst>
              <a:ext uri="{FF2B5EF4-FFF2-40B4-BE49-F238E27FC236}">
                <a16:creationId xmlns:a16="http://schemas.microsoft.com/office/drawing/2014/main" id="{EA47417A-E2CB-4F32-8D5A-5301E559D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74288" y="0"/>
            <a:ext cx="23622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Graphic 25">
            <a:extLst>
              <a:ext uri="{FF2B5EF4-FFF2-40B4-BE49-F238E27FC236}">
                <a16:creationId xmlns:a16="http://schemas.microsoft.com/office/drawing/2014/main" id="{5CE70C4B-F1E2-48F3-8B69-BC328DE29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228600"/>
            <a:ext cx="12503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5D033A54-572C-4D0B-BEE7-05DCDB2067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5850" y="2894013"/>
            <a:ext cx="2370138"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AA58032-CE8A-482D-88D8-68B00CC95EAC}"/>
              </a:ext>
            </a:extLst>
          </p:cNvPr>
          <p:cNvPicPr>
            <a:picLocks noChangeAspect="1"/>
          </p:cNvPicPr>
          <p:nvPr/>
        </p:nvPicPr>
        <p:blipFill>
          <a:blip r:embed="rId8"/>
          <a:stretch>
            <a:fillRect/>
          </a:stretch>
        </p:blipFill>
        <p:spPr>
          <a:xfrm>
            <a:off x="2760792" y="945924"/>
            <a:ext cx="7260965" cy="22801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19225"/>
            <a:ext cx="7761631" cy="5363577"/>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pic>
        <p:nvPicPr>
          <p:cNvPr id="2" name="Picture 1">
            <a:extLst>
              <a:ext uri="{FF2B5EF4-FFF2-40B4-BE49-F238E27FC236}">
                <a16:creationId xmlns:a16="http://schemas.microsoft.com/office/drawing/2014/main" id="{4640B49B-F4AB-41BC-B12B-0309CBDBE6F3}"/>
              </a:ext>
            </a:extLst>
          </p:cNvPr>
          <p:cNvPicPr>
            <a:picLocks noChangeAspect="1"/>
          </p:cNvPicPr>
          <p:nvPr/>
        </p:nvPicPr>
        <p:blipFill>
          <a:blip r:embed="rId5"/>
          <a:stretch>
            <a:fillRect/>
          </a:stretch>
        </p:blipFill>
        <p:spPr>
          <a:xfrm>
            <a:off x="6491603" y="1142868"/>
            <a:ext cx="5895343" cy="3048264"/>
          </a:xfrm>
          <a:prstGeom prst="rect">
            <a:avLst/>
          </a:prstGeom>
        </p:spPr>
      </p:pic>
    </p:spTree>
    <p:custDataLst>
      <p:tags r:id="rId1"/>
    </p:custDataLst>
    <p:extLst>
      <p:ext uri="{BB962C8B-B14F-4D97-AF65-F5344CB8AC3E}">
        <p14:creationId xmlns:p14="http://schemas.microsoft.com/office/powerpoint/2010/main" val="3049789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2089446"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E10BF6-2E8A-94C3-78DF-E6E69A92A9E9}"/>
              </a:ext>
            </a:extLst>
          </p:cNvPr>
          <p:cNvSpPr txBox="1"/>
          <p:nvPr/>
        </p:nvSpPr>
        <p:spPr>
          <a:xfrm>
            <a:off x="3607817" y="1187902"/>
            <a:ext cx="7305347" cy="2323713"/>
          </a:xfrm>
          <a:prstGeom prst="rect">
            <a:avLst/>
          </a:prstGeom>
          <a:noFill/>
        </p:spPr>
        <p:txBody>
          <a:bodyPr wrap="square" rtlCol="0">
            <a:spAutoFit/>
          </a:bodyPr>
          <a:lstStyle/>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Chia sẻ bộ Quy tắc ứng xử để bảo vệ cảnh quan thiên nhiên vừa xây dựng.</a:t>
            </a:r>
          </a:p>
          <a:p>
            <a:pPr marL="457200" lvl="0" indent="-457200" eaLnBrk="1" fontAlgn="auto" hangingPunct="1">
              <a:spcBef>
                <a:spcPts val="0"/>
              </a:spcBef>
              <a:spcAft>
                <a:spcPts val="0"/>
              </a:spcAft>
              <a:buFont typeface="Arial" panose="020B0604020202020204" pitchFamily="34" charset="0"/>
              <a:buChar char="•"/>
            </a:pPr>
            <a:r>
              <a:rPr lang="vi-VN" sz="2900" b="1" dirty="0">
                <a:solidFill>
                  <a:srgbClr val="002060"/>
                </a:solidFill>
                <a:latin typeface="Calibri"/>
              </a:rPr>
              <a:t>Nhờ người thân góp ý để hoàn thiện hơn.</a:t>
            </a:r>
          </a:p>
          <a:p>
            <a:pPr marL="457200" lvl="0" indent="-457200" eaLnBrk="1" fontAlgn="auto" hangingPunct="1">
              <a:spcBef>
                <a:spcPts val="0"/>
              </a:spcBef>
              <a:spcAft>
                <a:spcPts val="0"/>
              </a:spcAft>
              <a:buFont typeface="Arial" panose="020B0604020202020204" pitchFamily="34" charset="0"/>
              <a:buChar char="•"/>
            </a:pPr>
            <a:r>
              <a:rPr lang="en-US" sz="2900" b="1" dirty="0">
                <a:solidFill>
                  <a:srgbClr val="002060"/>
                </a:solidFill>
                <a:latin typeface="Calibri"/>
              </a:rPr>
              <a:t>T</a:t>
            </a:r>
            <a:r>
              <a:rPr lang="vi-VN" sz="2900" b="1" dirty="0">
                <a:solidFill>
                  <a:srgbClr val="002060"/>
                </a:solidFill>
                <a:latin typeface="Calibri"/>
              </a:rPr>
              <a:t>ự chỉnh sửa và hoàn thiện bộ Quy tắc ứng xử của mình.</a:t>
            </a:r>
          </a:p>
        </p:txBody>
      </p:sp>
      <p:pic>
        <p:nvPicPr>
          <p:cNvPr id="3" name="Picture 2">
            <a:extLst>
              <a:ext uri="{FF2B5EF4-FFF2-40B4-BE49-F238E27FC236}">
                <a16:creationId xmlns:a16="http://schemas.microsoft.com/office/drawing/2014/main" id="{91FAC0A4-428B-4FE4-A181-22DF31EA976E}"/>
              </a:ext>
            </a:extLst>
          </p:cNvPr>
          <p:cNvPicPr>
            <a:picLocks noChangeAspect="1"/>
          </p:cNvPicPr>
          <p:nvPr/>
        </p:nvPicPr>
        <p:blipFill>
          <a:blip r:embed="rId10"/>
          <a:stretch>
            <a:fillRect/>
          </a:stretch>
        </p:blipFill>
        <p:spPr>
          <a:xfrm>
            <a:off x="6320285" y="166977"/>
            <a:ext cx="2103302" cy="774259"/>
          </a:xfrm>
          <a:prstGeom prst="rect">
            <a:avLst/>
          </a:prstGeom>
        </p:spPr>
      </p:pic>
    </p:spTree>
    <p:extLst>
      <p:ext uri="{BB962C8B-B14F-4D97-AF65-F5344CB8AC3E}">
        <p14:creationId xmlns:p14="http://schemas.microsoft.com/office/powerpoint/2010/main" val="1601685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b4e2b2963786013a0e29a8e310116bbb">
            <a:extLst>
              <a:ext uri="{FF2B5EF4-FFF2-40B4-BE49-F238E27FC236}">
                <a16:creationId xmlns:a16="http://schemas.microsoft.com/office/drawing/2014/main" id="{B3E1CB53-2CD2-4B2E-8E6A-476D7D054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C47A5698-56BA-4C45-864E-A1A71BEAD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0053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a:extLst>
              <a:ext uri="{FF2B5EF4-FFF2-40B4-BE49-F238E27FC236}">
                <a16:creationId xmlns:a16="http://schemas.microsoft.com/office/drawing/2014/main" id="{CED11389-EABB-4FDB-93BC-6B4ECF16F8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77233">
            <a:off x="4722813" y="3349625"/>
            <a:ext cx="1430337"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a:extLst>
              <a:ext uri="{FF2B5EF4-FFF2-40B4-BE49-F238E27FC236}">
                <a16:creationId xmlns:a16="http://schemas.microsoft.com/office/drawing/2014/main" id="{7A96BA1F-8554-4188-A608-F0DAF3B0F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10775950" y="1244600"/>
            <a:ext cx="7032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descr="36f9a2a7dc2088575b3175c2c9b24629">
            <a:extLst>
              <a:ext uri="{FF2B5EF4-FFF2-40B4-BE49-F238E27FC236}">
                <a16:creationId xmlns:a16="http://schemas.microsoft.com/office/drawing/2014/main" id="{039F1695-1E33-4E21-A69D-17AE893A9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3063" y="4875213"/>
            <a:ext cx="2874962" cy="151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4" descr="图片包含 植物&#10;&#10;已生成高可信度的说明">
            <a:extLst>
              <a:ext uri="{FF2B5EF4-FFF2-40B4-BE49-F238E27FC236}">
                <a16:creationId xmlns:a16="http://schemas.microsoft.com/office/drawing/2014/main" id="{5B4B10C8-6889-489A-A470-58C1844C72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338" y="239713"/>
            <a:ext cx="4624388"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a:extLst>
              <a:ext uri="{FF2B5EF4-FFF2-40B4-BE49-F238E27FC236}">
                <a16:creationId xmlns:a16="http://schemas.microsoft.com/office/drawing/2014/main" id="{1B91AA47-687B-4D2B-9FB4-4E3D4C88A2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7275" y="3338513"/>
            <a:ext cx="197167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5B7B813-8B4F-4B7A-AFA1-B7E9DA08BA32}"/>
              </a:ext>
            </a:extLst>
          </p:cNvPr>
          <p:cNvPicPr>
            <a:picLocks noChangeAspect="1"/>
          </p:cNvPicPr>
          <p:nvPr/>
        </p:nvPicPr>
        <p:blipFill>
          <a:blip r:embed="rId10"/>
          <a:stretch>
            <a:fillRect/>
          </a:stretch>
        </p:blipFill>
        <p:spPr>
          <a:xfrm>
            <a:off x="4272889" y="1416281"/>
            <a:ext cx="6309907" cy="255444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3" presetClass="entr" presetSubtype="3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strVal val="4*#ppt_w"/>
                                          </p:val>
                                        </p:tav>
                                        <p:tav tm="100000">
                                          <p:val>
                                            <p:strVal val="#ppt_w"/>
                                          </p:val>
                                        </p:tav>
                                      </p:tavLst>
                                    </p:anim>
                                    <p:anim calcmode="lin" valueType="num">
                                      <p:cBhvr>
                                        <p:cTn id="19" dur="500" fill="hold"/>
                                        <p:tgtEl>
                                          <p:spTgt spid="45"/>
                                        </p:tgtEl>
                                        <p:attrNameLst>
                                          <p:attrName>ppt_h</p:attrName>
                                        </p:attrNameLst>
                                      </p:cBhvr>
                                      <p:tavLst>
                                        <p:tav tm="0">
                                          <p:val>
                                            <p:strVal val="4*#ppt_h"/>
                                          </p:val>
                                        </p:tav>
                                        <p:tav tm="100000">
                                          <p:val>
                                            <p:strVal val="#ppt_h"/>
                                          </p:val>
                                        </p:tav>
                                      </p:tavLst>
                                    </p:anim>
                                  </p:childTnLst>
                                </p:cTn>
                              </p:par>
                              <p:par>
                                <p:cTn id="20" presetID="23" presetClass="entr" presetSubtype="36" fill="hold" nodeType="withEffect">
                                  <p:stCondLst>
                                    <p:cond delay="200"/>
                                  </p:stCondLst>
                                  <p:childTnLst>
                                    <p:set>
                                      <p:cBhvr>
                                        <p:cTn id="21" dur="1" fill="hold">
                                          <p:stCondLst>
                                            <p:cond delay="0"/>
                                          </p:stCondLst>
                                        </p:cTn>
                                        <p:tgtEl>
                                          <p:spTgt spid="40"/>
                                        </p:tgtEl>
                                        <p:attrNameLst>
                                          <p:attrName>style.visibility</p:attrName>
                                        </p:attrNameLst>
                                      </p:cBhvr>
                                      <p:to>
                                        <p:strVal val="visible"/>
                                      </p:to>
                                    </p:set>
                                    <p:anim calcmode="lin" valueType="num">
                                      <p:cBhvr>
                                        <p:cTn id="22" dur="500" fill="hold"/>
                                        <p:tgtEl>
                                          <p:spTgt spid="40"/>
                                        </p:tgtEl>
                                        <p:attrNameLst>
                                          <p:attrName>ppt_w</p:attrName>
                                        </p:attrNameLst>
                                      </p:cBhvr>
                                      <p:tavLst>
                                        <p:tav tm="0">
                                          <p:val>
                                            <p:strVal val="(6*min(max(#ppt_w*#ppt_h,.3),1)-7.4)/-.7*#ppt_w"/>
                                          </p:val>
                                        </p:tav>
                                        <p:tav tm="100000">
                                          <p:val>
                                            <p:strVal val="#ppt_w"/>
                                          </p:val>
                                        </p:tav>
                                      </p:tavLst>
                                    </p:anim>
                                    <p:anim calcmode="lin" valueType="num">
                                      <p:cBhvr>
                                        <p:cTn id="23" dur="500" fill="hold"/>
                                        <p:tgtEl>
                                          <p:spTgt spid="40"/>
                                        </p:tgtEl>
                                        <p:attrNameLst>
                                          <p:attrName>ppt_h</p:attrName>
                                        </p:attrNameLst>
                                      </p:cBhvr>
                                      <p:tavLst>
                                        <p:tav tm="0">
                                          <p:val>
                                            <p:strVal val="(6*min(max(#ppt_w*#ppt_h,.3),1)-7.4)/-.7*#ppt_h"/>
                                          </p:val>
                                        </p:tav>
                                        <p:tav tm="100000">
                                          <p:val>
                                            <p:strVal val="#ppt_h"/>
                                          </p:val>
                                        </p:tav>
                                      </p:tavLst>
                                    </p:anim>
                                    <p:anim calcmode="lin" valueType="num">
                                      <p:cBhvr>
                                        <p:cTn id="24" dur="500" fill="hold"/>
                                        <p:tgtEl>
                                          <p:spTgt spid="40"/>
                                        </p:tgtEl>
                                        <p:attrNameLst>
                                          <p:attrName>ppt_x</p:attrName>
                                        </p:attrNameLst>
                                      </p:cBhvr>
                                      <p:tavLst>
                                        <p:tav tm="0">
                                          <p:val>
                                            <p:fltVal val="0.5"/>
                                          </p:val>
                                        </p:tav>
                                        <p:tav tm="100000">
                                          <p:val>
                                            <p:strVal val="#ppt_x"/>
                                          </p:val>
                                        </p:tav>
                                      </p:tavLst>
                                    </p:anim>
                                    <p:anim calcmode="lin" valueType="num">
                                      <p:cBhvr>
                                        <p:cTn id="25"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par>
                          <p:cTn id="26" fill="hold" nodeType="afterGroup">
                            <p:stCondLst>
                              <p:cond delay="1700"/>
                            </p:stCondLst>
                            <p:childTnLst>
                              <p:par>
                                <p:cTn id="27" presetID="2" presetClass="entr" presetSubtype="2"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D810813-ADB6-40EC-AD7C-D9A8C72D9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85368736-A1DE-4C16-817A-F0F109252502}"/>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01</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7173" name="图片 44">
            <a:extLst>
              <a:ext uri="{FF2B5EF4-FFF2-40B4-BE49-F238E27FC236}">
                <a16:creationId xmlns:a16="http://schemas.microsoft.com/office/drawing/2014/main" id="{5CEE3B59-B758-4B3B-BAA3-61B789A8A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图片 39">
            <a:extLst>
              <a:ext uri="{FF2B5EF4-FFF2-40B4-BE49-F238E27FC236}">
                <a16:creationId xmlns:a16="http://schemas.microsoft.com/office/drawing/2014/main" id="{11B99075-E1FD-4BE3-8883-861FFF2BD7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C288F4F-C50E-475C-8AC7-8AC86C76B6D0}"/>
              </a:ext>
            </a:extLst>
          </p:cNvPr>
          <p:cNvPicPr>
            <a:picLocks noChangeAspect="1"/>
          </p:cNvPicPr>
          <p:nvPr/>
        </p:nvPicPr>
        <p:blipFill>
          <a:blip r:embed="rId7"/>
          <a:stretch>
            <a:fillRect/>
          </a:stretch>
        </p:blipFill>
        <p:spPr>
          <a:xfrm>
            <a:off x="3320178" y="2416242"/>
            <a:ext cx="5456393" cy="137781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3">
            <a:extLst>
              <a:ext uri="{FF2B5EF4-FFF2-40B4-BE49-F238E27FC236}">
                <a16:creationId xmlns:a16="http://schemas.microsoft.com/office/drawing/2014/main" id="{3F443BE3-2331-4AB7-B135-D60718638041}"/>
              </a:ext>
            </a:extLst>
          </p:cNvPr>
          <p:cNvGrpSpPr>
            <a:grpSpLocks/>
          </p:cNvGrpSpPr>
          <p:nvPr/>
        </p:nvGrpSpPr>
        <p:grpSpPr bwMode="auto">
          <a:xfrm>
            <a:off x="-561975" y="357188"/>
            <a:ext cx="4624388" cy="5716587"/>
            <a:chOff x="-562491" y="356815"/>
            <a:chExt cx="4625368" cy="5717389"/>
          </a:xfrm>
        </p:grpSpPr>
        <p:sp>
          <p:nvSpPr>
            <p:cNvPr id="5132" name="TextBox 2">
              <a:extLst>
                <a:ext uri="{FF2B5EF4-FFF2-40B4-BE49-F238E27FC236}">
                  <a16:creationId xmlns:a16="http://schemas.microsoft.com/office/drawing/2014/main" id="{D8D967FB-1581-49E6-9BFC-022788ECBD6E}"/>
                </a:ext>
              </a:extLst>
            </p:cNvPr>
            <p:cNvSpPr txBox="1">
              <a:spLocks noChangeArrowheads="1"/>
            </p:cNvSpPr>
            <p:nvPr/>
          </p:nvSpPr>
          <p:spPr bwMode="auto">
            <a:xfrm>
              <a:off x="965634" y="1569177"/>
              <a:ext cx="22953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vi-VN"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Hồ Thị Tuyết Sương</a:t>
              </a: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5133" name="图片 10" descr="图片包含 植物&#10;&#10;已生成高可信度的说明">
              <a:extLst>
                <a:ext uri="{FF2B5EF4-FFF2-40B4-BE49-F238E27FC236}">
                  <a16:creationId xmlns:a16="http://schemas.microsoft.com/office/drawing/2014/main" id="{8050E17B-55C3-4DE7-925D-FC478FE7C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91" y="356815"/>
              <a:ext cx="4625368" cy="571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图片 9" descr="b4e2b2963786013a0e29a8e310116bbb">
            <a:extLst>
              <a:ext uri="{FF2B5EF4-FFF2-40B4-BE49-F238E27FC236}">
                <a16:creationId xmlns:a16="http://schemas.microsoft.com/office/drawing/2014/main" id="{298B16D2-29B4-457A-AF5F-2F81B4A35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4384675"/>
            <a:ext cx="122301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descr="5">
            <a:extLst>
              <a:ext uri="{FF2B5EF4-FFF2-40B4-BE49-F238E27FC236}">
                <a16:creationId xmlns:a16="http://schemas.microsoft.com/office/drawing/2014/main" id="{752B33D2-3781-4305-9F8D-05D485973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54588"/>
            <a:ext cx="12233275"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779A994A-B4E5-45DC-A48D-FFB42B1C45AA}"/>
              </a:ext>
            </a:extLst>
          </p:cNvPr>
          <p:cNvSpPr/>
          <p:nvPr/>
        </p:nvSpPr>
        <p:spPr>
          <a:xfrm>
            <a:off x="427383" y="311564"/>
            <a:ext cx="11450292" cy="6268140"/>
          </a:xfrm>
          <a:custGeom>
            <a:avLst/>
            <a:gdLst>
              <a:gd name="connsiteX0" fmla="*/ 0 w 6886869"/>
              <a:gd name="connsiteY0" fmla="*/ 498019 h 2988053"/>
              <a:gd name="connsiteX1" fmla="*/ 498019 w 6886869"/>
              <a:gd name="connsiteY1" fmla="*/ 0 h 2988053"/>
              <a:gd name="connsiteX2" fmla="*/ 6388850 w 6886869"/>
              <a:gd name="connsiteY2" fmla="*/ 0 h 2988053"/>
              <a:gd name="connsiteX3" fmla="*/ 6886869 w 6886869"/>
              <a:gd name="connsiteY3" fmla="*/ 498019 h 2988053"/>
              <a:gd name="connsiteX4" fmla="*/ 6886869 w 6886869"/>
              <a:gd name="connsiteY4" fmla="*/ 2490034 h 2988053"/>
              <a:gd name="connsiteX5" fmla="*/ 6388850 w 6886869"/>
              <a:gd name="connsiteY5" fmla="*/ 2988053 h 2988053"/>
              <a:gd name="connsiteX6" fmla="*/ 498019 w 6886869"/>
              <a:gd name="connsiteY6" fmla="*/ 2988053 h 2988053"/>
              <a:gd name="connsiteX7" fmla="*/ 0 w 6886869"/>
              <a:gd name="connsiteY7" fmla="*/ 2490034 h 2988053"/>
              <a:gd name="connsiteX8" fmla="*/ 0 w 6886869"/>
              <a:gd name="connsiteY8" fmla="*/ 498019 h 298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6869" h="2988053" fill="none" extrusionOk="0">
                <a:moveTo>
                  <a:pt x="0" y="498019"/>
                </a:moveTo>
                <a:cubicBezTo>
                  <a:pt x="-26290" y="222623"/>
                  <a:pt x="194433" y="42483"/>
                  <a:pt x="498019" y="0"/>
                </a:cubicBezTo>
                <a:cubicBezTo>
                  <a:pt x="2203045" y="-72456"/>
                  <a:pt x="4609752" y="-40453"/>
                  <a:pt x="6388850" y="0"/>
                </a:cubicBezTo>
                <a:cubicBezTo>
                  <a:pt x="6655589" y="30243"/>
                  <a:pt x="6866005" y="208987"/>
                  <a:pt x="6886869" y="498019"/>
                </a:cubicBezTo>
                <a:cubicBezTo>
                  <a:pt x="6733542" y="866139"/>
                  <a:pt x="6814413" y="2048789"/>
                  <a:pt x="6886869" y="2490034"/>
                </a:cubicBezTo>
                <a:cubicBezTo>
                  <a:pt x="6909433" y="2747061"/>
                  <a:pt x="6694256" y="3006386"/>
                  <a:pt x="6388850" y="2988053"/>
                </a:cubicBezTo>
                <a:cubicBezTo>
                  <a:pt x="3513026" y="2953808"/>
                  <a:pt x="2039027" y="2901493"/>
                  <a:pt x="498019" y="2988053"/>
                </a:cubicBezTo>
                <a:cubicBezTo>
                  <a:pt x="212359" y="3014742"/>
                  <a:pt x="29329" y="2723533"/>
                  <a:pt x="0" y="2490034"/>
                </a:cubicBezTo>
                <a:cubicBezTo>
                  <a:pt x="-163541" y="1525211"/>
                  <a:pt x="-127838" y="719186"/>
                  <a:pt x="0" y="498019"/>
                </a:cubicBezTo>
                <a:close/>
              </a:path>
              <a:path w="6886869" h="2988053" stroke="0" extrusionOk="0">
                <a:moveTo>
                  <a:pt x="0" y="498019"/>
                </a:moveTo>
                <a:cubicBezTo>
                  <a:pt x="4750" y="239554"/>
                  <a:pt x="172202" y="-10232"/>
                  <a:pt x="498019" y="0"/>
                </a:cubicBezTo>
                <a:cubicBezTo>
                  <a:pt x="1614951" y="95225"/>
                  <a:pt x="5357440" y="-67437"/>
                  <a:pt x="6388850" y="0"/>
                </a:cubicBezTo>
                <a:cubicBezTo>
                  <a:pt x="6705565" y="29788"/>
                  <a:pt x="6893598" y="207961"/>
                  <a:pt x="6886869" y="498019"/>
                </a:cubicBezTo>
                <a:cubicBezTo>
                  <a:pt x="6835735" y="1473513"/>
                  <a:pt x="7055040" y="1800604"/>
                  <a:pt x="6886869" y="2490034"/>
                </a:cubicBezTo>
                <a:cubicBezTo>
                  <a:pt x="6868636" y="2753458"/>
                  <a:pt x="6650266" y="3003290"/>
                  <a:pt x="6388850" y="2988053"/>
                </a:cubicBezTo>
                <a:cubicBezTo>
                  <a:pt x="5143240" y="2909693"/>
                  <a:pt x="1522196" y="2998825"/>
                  <a:pt x="498019" y="2988053"/>
                </a:cubicBezTo>
                <a:cubicBezTo>
                  <a:pt x="239465" y="2984496"/>
                  <a:pt x="9872" y="2771600"/>
                  <a:pt x="0" y="2490034"/>
                </a:cubicBezTo>
                <a:cubicBezTo>
                  <a:pt x="-45487" y="2221703"/>
                  <a:pt x="116335" y="1390476"/>
                  <a:pt x="0" y="498019"/>
                </a:cubicBezTo>
                <a:close/>
              </a:path>
            </a:pathLst>
          </a:custGeom>
          <a:solidFill>
            <a:schemeClr val="bg1">
              <a:alpha val="75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793C6121-0409-47FC-B04E-45F73C0A8F4C}"/>
              </a:ext>
            </a:extLst>
          </p:cNvPr>
          <p:cNvPicPr>
            <a:picLocks noChangeAspect="1"/>
          </p:cNvPicPr>
          <p:nvPr/>
        </p:nvPicPr>
        <p:blipFill>
          <a:blip r:embed="rId6">
            <a:extLst>
              <a:ext uri="{28A0092B-C50C-407E-A947-70E740481C1C}">
                <a14:useLocalDpi xmlns:a14="http://schemas.microsoft.com/office/drawing/2010/main" val="0"/>
              </a:ext>
            </a:extLst>
          </a:blip>
          <a:srcRect t="14471" b="14471"/>
          <a:stretch/>
        </p:blipFill>
        <p:spPr>
          <a:xfrm>
            <a:off x="596348" y="1495426"/>
            <a:ext cx="5683584" cy="2943224"/>
          </a:xfrm>
          <a:prstGeom prst="roundRect">
            <a:avLst/>
          </a:prstGeom>
          <a:ln w="38100">
            <a:solidFill>
              <a:srgbClr val="FFC000"/>
            </a:solidFill>
          </a:ln>
        </p:spPr>
      </p:pic>
      <p:sp>
        <p:nvSpPr>
          <p:cNvPr id="17" name="TextBox 16">
            <a:extLst>
              <a:ext uri="{FF2B5EF4-FFF2-40B4-BE49-F238E27FC236}">
                <a16:creationId xmlns:a16="http://schemas.microsoft.com/office/drawing/2014/main" id="{C6E60F20-92E8-470E-85F0-ED743FC02B93}"/>
              </a:ext>
            </a:extLst>
          </p:cNvPr>
          <p:cNvSpPr txBox="1"/>
          <p:nvPr/>
        </p:nvSpPr>
        <p:spPr>
          <a:xfrm>
            <a:off x="6278757" y="482945"/>
            <a:ext cx="4903594" cy="954107"/>
          </a:xfrm>
          <a:custGeom>
            <a:avLst/>
            <a:gdLst>
              <a:gd name="connsiteX0" fmla="*/ 0 w 4903594"/>
              <a:gd name="connsiteY0" fmla="*/ 0 h 954107"/>
              <a:gd name="connsiteX1" fmla="*/ 4903594 w 4903594"/>
              <a:gd name="connsiteY1" fmla="*/ 0 h 954107"/>
              <a:gd name="connsiteX2" fmla="*/ 4903594 w 4903594"/>
              <a:gd name="connsiteY2" fmla="*/ 954107 h 954107"/>
              <a:gd name="connsiteX3" fmla="*/ 0 w 4903594"/>
              <a:gd name="connsiteY3" fmla="*/ 954107 h 954107"/>
              <a:gd name="connsiteX4" fmla="*/ 0 w 4903594"/>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3594" h="954107" fill="none" extrusionOk="0">
                <a:moveTo>
                  <a:pt x="0" y="0"/>
                </a:moveTo>
                <a:cubicBezTo>
                  <a:pt x="2450479" y="5222"/>
                  <a:pt x="3309141" y="24918"/>
                  <a:pt x="4903594" y="0"/>
                </a:cubicBezTo>
                <a:cubicBezTo>
                  <a:pt x="4928902" y="365569"/>
                  <a:pt x="4938139" y="532638"/>
                  <a:pt x="4903594" y="954107"/>
                </a:cubicBezTo>
                <a:cubicBezTo>
                  <a:pt x="3269842" y="789346"/>
                  <a:pt x="1811490" y="1072257"/>
                  <a:pt x="0" y="954107"/>
                </a:cubicBezTo>
                <a:cubicBezTo>
                  <a:pt x="25104" y="519547"/>
                  <a:pt x="34190" y="155245"/>
                  <a:pt x="0" y="0"/>
                </a:cubicBezTo>
                <a:close/>
              </a:path>
              <a:path w="4903594" h="954107" stroke="0" extrusionOk="0">
                <a:moveTo>
                  <a:pt x="0" y="0"/>
                </a:moveTo>
                <a:cubicBezTo>
                  <a:pt x="1029202" y="11849"/>
                  <a:pt x="3045789" y="-161459"/>
                  <a:pt x="4903594" y="0"/>
                </a:cubicBezTo>
                <a:cubicBezTo>
                  <a:pt x="4827778" y="168997"/>
                  <a:pt x="4856559" y="796602"/>
                  <a:pt x="4903594" y="954107"/>
                </a:cubicBezTo>
                <a:cubicBezTo>
                  <a:pt x="2919888" y="808247"/>
                  <a:pt x="877036"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2800">
                <a:solidFill>
                  <a:srgbClr val="FF0066"/>
                </a:solidFill>
                <a:latin typeface="Arial" panose="020B0604020202020204" pitchFamily="34" charset="0"/>
                <a:cs typeface="Arial" panose="020B0604020202020204" pitchFamily="34" charset="0"/>
              </a:rPr>
              <a:t>Em có biết đây là nơi nào không?</a:t>
            </a:r>
            <a:endParaRPr kumimoji="0" lang="vi-VN"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89475E3-01B5-4FEE-AE38-895F3CF235CD}"/>
              </a:ext>
            </a:extLst>
          </p:cNvPr>
          <p:cNvSpPr txBox="1"/>
          <p:nvPr/>
        </p:nvSpPr>
        <p:spPr>
          <a:xfrm>
            <a:off x="6711714" y="1869606"/>
            <a:ext cx="4575412" cy="954107"/>
          </a:xfrm>
          <a:custGeom>
            <a:avLst/>
            <a:gdLst>
              <a:gd name="connsiteX0" fmla="*/ 0 w 4575412"/>
              <a:gd name="connsiteY0" fmla="*/ 0 h 954107"/>
              <a:gd name="connsiteX1" fmla="*/ 4575412 w 4575412"/>
              <a:gd name="connsiteY1" fmla="*/ 0 h 954107"/>
              <a:gd name="connsiteX2" fmla="*/ 4575412 w 4575412"/>
              <a:gd name="connsiteY2" fmla="*/ 954107 h 954107"/>
              <a:gd name="connsiteX3" fmla="*/ 0 w 4575412"/>
              <a:gd name="connsiteY3" fmla="*/ 954107 h 954107"/>
              <a:gd name="connsiteX4" fmla="*/ 0 w 4575412"/>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5412" h="954107" fill="none" extrusionOk="0">
                <a:moveTo>
                  <a:pt x="0" y="0"/>
                </a:moveTo>
                <a:cubicBezTo>
                  <a:pt x="1841990" y="5222"/>
                  <a:pt x="2727770" y="24918"/>
                  <a:pt x="4575412" y="0"/>
                </a:cubicBezTo>
                <a:cubicBezTo>
                  <a:pt x="4600720" y="365569"/>
                  <a:pt x="4609957" y="532638"/>
                  <a:pt x="4575412" y="954107"/>
                </a:cubicBezTo>
                <a:cubicBezTo>
                  <a:pt x="3746145" y="789346"/>
                  <a:pt x="1714451" y="1072257"/>
                  <a:pt x="0" y="954107"/>
                </a:cubicBezTo>
                <a:cubicBezTo>
                  <a:pt x="25104" y="519547"/>
                  <a:pt x="34190" y="155245"/>
                  <a:pt x="0" y="0"/>
                </a:cubicBezTo>
                <a:close/>
              </a:path>
              <a:path w="4575412" h="954107" stroke="0" extrusionOk="0">
                <a:moveTo>
                  <a:pt x="0" y="0"/>
                </a:moveTo>
                <a:cubicBezTo>
                  <a:pt x="2246720" y="11849"/>
                  <a:pt x="3128435" y="-161459"/>
                  <a:pt x="4575412" y="0"/>
                </a:cubicBezTo>
                <a:cubicBezTo>
                  <a:pt x="4499596" y="168997"/>
                  <a:pt x="4528377" y="796602"/>
                  <a:pt x="4575412" y="954107"/>
                </a:cubicBezTo>
                <a:cubicBezTo>
                  <a:pt x="2650979" y="808247"/>
                  <a:pt x="2155117" y="875783"/>
                  <a:pt x="0" y="954107"/>
                </a:cubicBezTo>
                <a:cubicBezTo>
                  <a:pt x="-25366" y="710691"/>
                  <a:pt x="-56101" y="15770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Bạn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lớp</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mình</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đã</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từng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tới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đây</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19" name="Freeform: Shape 34">
            <a:extLst>
              <a:ext uri="{FF2B5EF4-FFF2-40B4-BE49-F238E27FC236}">
                <a16:creationId xmlns:a16="http://schemas.microsoft.com/office/drawing/2014/main" id="{57DA30F5-D7C9-4B58-9ADD-B5E04193E849}"/>
              </a:ext>
            </a:extLst>
          </p:cNvPr>
          <p:cNvSpPr/>
          <p:nvPr/>
        </p:nvSpPr>
        <p:spPr>
          <a:xfrm>
            <a:off x="6188537" y="1379903"/>
            <a:ext cx="926638" cy="50604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0" name="Freeform: Shape 34">
            <a:extLst>
              <a:ext uri="{FF2B5EF4-FFF2-40B4-BE49-F238E27FC236}">
                <a16:creationId xmlns:a16="http://schemas.microsoft.com/office/drawing/2014/main" id="{FC6690B8-0358-4285-B8EF-D5F29231D62C}"/>
              </a:ext>
            </a:extLst>
          </p:cNvPr>
          <p:cNvSpPr/>
          <p:nvPr/>
        </p:nvSpPr>
        <p:spPr>
          <a:xfrm>
            <a:off x="6618160" y="2837995"/>
            <a:ext cx="963740" cy="476706"/>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1" name="TextBox 20">
            <a:extLst>
              <a:ext uri="{FF2B5EF4-FFF2-40B4-BE49-F238E27FC236}">
                <a16:creationId xmlns:a16="http://schemas.microsoft.com/office/drawing/2014/main" id="{FB55C649-6076-4669-B507-86A97A340C3C}"/>
              </a:ext>
            </a:extLst>
          </p:cNvPr>
          <p:cNvSpPr txBox="1"/>
          <p:nvPr/>
        </p:nvSpPr>
        <p:spPr>
          <a:xfrm>
            <a:off x="6985660" y="3341415"/>
            <a:ext cx="4387190" cy="1292662"/>
          </a:xfrm>
          <a:custGeom>
            <a:avLst/>
            <a:gdLst>
              <a:gd name="connsiteX0" fmla="*/ 0 w 4387190"/>
              <a:gd name="connsiteY0" fmla="*/ 0 h 1292662"/>
              <a:gd name="connsiteX1" fmla="*/ 4387190 w 4387190"/>
              <a:gd name="connsiteY1" fmla="*/ 0 h 1292662"/>
              <a:gd name="connsiteX2" fmla="*/ 4387190 w 4387190"/>
              <a:gd name="connsiteY2" fmla="*/ 1292662 h 1292662"/>
              <a:gd name="connsiteX3" fmla="*/ 0 w 4387190"/>
              <a:gd name="connsiteY3" fmla="*/ 1292662 h 1292662"/>
              <a:gd name="connsiteX4" fmla="*/ 0 w 4387190"/>
              <a:gd name="connsiteY4" fmla="*/ 0 h 129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7190" h="1292662" fill="none" extrusionOk="0">
                <a:moveTo>
                  <a:pt x="0" y="0"/>
                </a:moveTo>
                <a:cubicBezTo>
                  <a:pt x="1044361" y="5222"/>
                  <a:pt x="2396840" y="24918"/>
                  <a:pt x="4387190" y="0"/>
                </a:cubicBezTo>
                <a:cubicBezTo>
                  <a:pt x="4445614" y="153166"/>
                  <a:pt x="4348798" y="825015"/>
                  <a:pt x="4387190" y="1292662"/>
                </a:cubicBezTo>
                <a:cubicBezTo>
                  <a:pt x="3477110" y="1127901"/>
                  <a:pt x="1027193" y="1410812"/>
                  <a:pt x="0" y="1292662"/>
                </a:cubicBezTo>
                <a:cubicBezTo>
                  <a:pt x="32370" y="651910"/>
                  <a:pt x="-47399" y="509200"/>
                  <a:pt x="0" y="0"/>
                </a:cubicBezTo>
                <a:close/>
              </a:path>
              <a:path w="4387190" h="1292662" stroke="0" extrusionOk="0">
                <a:moveTo>
                  <a:pt x="0" y="0"/>
                </a:moveTo>
                <a:cubicBezTo>
                  <a:pt x="785346" y="11849"/>
                  <a:pt x="2548404" y="-161459"/>
                  <a:pt x="4387190" y="0"/>
                </a:cubicBezTo>
                <a:cubicBezTo>
                  <a:pt x="4420178" y="338266"/>
                  <a:pt x="4499262" y="1039706"/>
                  <a:pt x="4387190" y="1292662"/>
                </a:cubicBezTo>
                <a:cubicBezTo>
                  <a:pt x="2900697" y="1146802"/>
                  <a:pt x="906433" y="1214338"/>
                  <a:pt x="0" y="1292662"/>
                </a:cubicBezTo>
                <a:cubicBezTo>
                  <a:pt x="-12608" y="929241"/>
                  <a:pt x="-110723" y="499377"/>
                  <a:pt x="0" y="0"/>
                </a:cubicBezTo>
                <a:close/>
              </a:path>
            </a:pathLst>
          </a:custGeom>
          <a:solidFill>
            <a:srgbClr val="FFFF00"/>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2600" dirty="0">
                <a:solidFill>
                  <a:srgbClr val="FF0066"/>
                </a:solidFill>
                <a:latin typeface="Arial" panose="020B0604020202020204" pitchFamily="34" charset="0"/>
                <a:cs typeface="Arial" panose="020B0604020202020204" pitchFamily="34" charset="0"/>
              </a:rPr>
              <a:t>Khi tới đó, em có thấy những hành vi làm xấu, bẩn cảnh quan chung không?</a:t>
            </a:r>
            <a:endParaRPr kumimoji="0" lang="en-US" sz="26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B5B3AEE-B92B-48DE-8841-E2369F9E9A83}"/>
              </a:ext>
            </a:extLst>
          </p:cNvPr>
          <p:cNvSpPr txBox="1"/>
          <p:nvPr/>
        </p:nvSpPr>
        <p:spPr>
          <a:xfrm>
            <a:off x="7464188" y="5222406"/>
            <a:ext cx="4080111" cy="1384995"/>
          </a:xfrm>
          <a:custGeom>
            <a:avLst/>
            <a:gdLst>
              <a:gd name="connsiteX0" fmla="*/ 0 w 4080111"/>
              <a:gd name="connsiteY0" fmla="*/ 0 h 1384995"/>
              <a:gd name="connsiteX1" fmla="*/ 4080111 w 4080111"/>
              <a:gd name="connsiteY1" fmla="*/ 0 h 1384995"/>
              <a:gd name="connsiteX2" fmla="*/ 4080111 w 4080111"/>
              <a:gd name="connsiteY2" fmla="*/ 1384995 h 1384995"/>
              <a:gd name="connsiteX3" fmla="*/ 0 w 4080111"/>
              <a:gd name="connsiteY3" fmla="*/ 1384995 h 1384995"/>
              <a:gd name="connsiteX4" fmla="*/ 0 w 4080111"/>
              <a:gd name="connsiteY4" fmla="*/ 0 h 138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0111" h="1384995" fill="none" extrusionOk="0">
                <a:moveTo>
                  <a:pt x="0" y="0"/>
                </a:moveTo>
                <a:cubicBezTo>
                  <a:pt x="1670384" y="5222"/>
                  <a:pt x="2206593" y="24918"/>
                  <a:pt x="4080111" y="0"/>
                </a:cubicBezTo>
                <a:cubicBezTo>
                  <a:pt x="4146845" y="569048"/>
                  <a:pt x="3966929" y="908236"/>
                  <a:pt x="4080111" y="1384995"/>
                </a:cubicBezTo>
                <a:cubicBezTo>
                  <a:pt x="2094770" y="1220234"/>
                  <a:pt x="482651" y="1503145"/>
                  <a:pt x="0" y="1384995"/>
                </a:cubicBezTo>
                <a:cubicBezTo>
                  <a:pt x="-9180" y="1214950"/>
                  <a:pt x="60630" y="148983"/>
                  <a:pt x="0" y="0"/>
                </a:cubicBezTo>
                <a:close/>
              </a:path>
              <a:path w="4080111" h="1384995" stroke="0" extrusionOk="0">
                <a:moveTo>
                  <a:pt x="0" y="0"/>
                </a:moveTo>
                <a:cubicBezTo>
                  <a:pt x="1349710" y="11849"/>
                  <a:pt x="3305575" y="-161459"/>
                  <a:pt x="4080111" y="0"/>
                </a:cubicBezTo>
                <a:cubicBezTo>
                  <a:pt x="4021689" y="421457"/>
                  <a:pt x="4034294" y="827745"/>
                  <a:pt x="4080111" y="1384995"/>
                </a:cubicBezTo>
                <a:cubicBezTo>
                  <a:pt x="2140831" y="1239135"/>
                  <a:pt x="837069" y="1306671"/>
                  <a:pt x="0" y="1384995"/>
                </a:cubicBezTo>
                <a:cubicBezTo>
                  <a:pt x="62182" y="938179"/>
                  <a:pt x="-52553" y="249702"/>
                  <a:pt x="0" y="0"/>
                </a:cubicBezTo>
                <a:close/>
              </a:path>
            </a:pathLst>
          </a:custGeom>
          <a:solidFill>
            <a:srgbClr val="FFFF99"/>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dirty="0" err="1">
                <a:solidFill>
                  <a:srgbClr val="FF0066"/>
                </a:solidFill>
                <a:latin typeface="Arial" panose="020B0604020202020204" pitchFamily="34" charset="0"/>
                <a:cs typeface="Arial" panose="020B0604020202020204" pitchFamily="34" charset="0"/>
              </a:rPr>
              <a:t>Em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cảm</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thế</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nào</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khi</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nhìn</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thấy</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những</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hành</a:t>
            </a:r>
            <a:r>
              <a:rPr lang="en-US" sz="2800" dirty="0">
                <a:solidFill>
                  <a:srgbClr val="FF0066"/>
                </a:solidFill>
                <a:latin typeface="Arial" panose="020B0604020202020204" pitchFamily="34" charset="0"/>
                <a:cs typeface="Arial" panose="020B0604020202020204" pitchFamily="34" charset="0"/>
              </a:rPr>
              <a:t> vi </a:t>
            </a:r>
            <a:r>
              <a:rPr lang="en-US" sz="2800" dirty="0" err="1">
                <a:solidFill>
                  <a:srgbClr val="FF0066"/>
                </a:solidFill>
                <a:latin typeface="Arial" panose="020B0604020202020204" pitchFamily="34" charset="0"/>
                <a:cs typeface="Arial" panose="020B0604020202020204" pitchFamily="34" charset="0"/>
              </a:rPr>
              <a:t>xấu</a:t>
            </a:r>
            <a:r>
              <a:rPr lang="en-US" sz="2800" dirty="0">
                <a:solidFill>
                  <a:srgbClr val="FF0066"/>
                </a:solidFill>
                <a:latin typeface="Arial" panose="020B0604020202020204" pitchFamily="34" charset="0"/>
                <a:cs typeface="Arial" panose="020B0604020202020204" pitchFamily="34" charset="0"/>
              </a:rPr>
              <a:t> </a:t>
            </a:r>
            <a:r>
              <a:rPr lang="en-US" sz="2800" dirty="0" err="1">
                <a:solidFill>
                  <a:srgbClr val="FF0066"/>
                </a:solidFill>
                <a:latin typeface="Arial" panose="020B0604020202020204" pitchFamily="34" charset="0"/>
                <a:cs typeface="Arial" panose="020B0604020202020204" pitchFamily="34" charset="0"/>
              </a:rPr>
              <a:t>đó</a:t>
            </a:r>
            <a:r>
              <a:rPr lang="en-US" sz="2800" dirty="0">
                <a:solidFill>
                  <a:srgbClr val="FF0066"/>
                </a:solidFill>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25" name="Freeform: Shape 34">
            <a:extLst>
              <a:ext uri="{FF2B5EF4-FFF2-40B4-BE49-F238E27FC236}">
                <a16:creationId xmlns:a16="http://schemas.microsoft.com/office/drawing/2014/main" id="{26956A1E-946B-4E86-A154-8A4ABD76FC45}"/>
              </a:ext>
            </a:extLst>
          </p:cNvPr>
          <p:cNvSpPr/>
          <p:nvPr/>
        </p:nvSpPr>
        <p:spPr>
          <a:xfrm>
            <a:off x="6912436" y="4589828"/>
            <a:ext cx="1069513" cy="601298"/>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00B0F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sp>
        <p:nvSpPr>
          <p:cNvPr id="26" name="TextBox 20">
            <a:extLst>
              <a:ext uri="{FF2B5EF4-FFF2-40B4-BE49-F238E27FC236}">
                <a16:creationId xmlns:a16="http://schemas.microsoft.com/office/drawing/2014/main" id="{A631310A-E848-4F6C-9380-7A74E77CE8DC}"/>
              </a:ext>
            </a:extLst>
          </p:cNvPr>
          <p:cNvSpPr>
            <a:spLocks/>
          </p:cNvSpPr>
          <p:nvPr/>
        </p:nvSpPr>
        <p:spPr bwMode="auto">
          <a:xfrm>
            <a:off x="812798" y="4833938"/>
            <a:ext cx="5797551" cy="1569660"/>
          </a:xfrm>
          <a:custGeom>
            <a:avLst/>
            <a:gdLst>
              <a:gd name="T0" fmla="*/ 0 w 6966113"/>
              <a:gd name="T1" fmla="*/ 107542 h 646986"/>
              <a:gd name="T2" fmla="*/ 107827 w 6966113"/>
              <a:gd name="T3" fmla="*/ 0 h 646986"/>
              <a:gd name="T4" fmla="*/ 580336 w 6966113"/>
              <a:gd name="T5" fmla="*/ 0 h 646986"/>
              <a:gd name="T6" fmla="*/ 1187849 w 6966113"/>
              <a:gd name="T7" fmla="*/ 0 h 646986"/>
              <a:gd name="T8" fmla="*/ 1727860 w 6966113"/>
              <a:gd name="T9" fmla="*/ 0 h 646986"/>
              <a:gd name="T10" fmla="*/ 2402873 w 6966113"/>
              <a:gd name="T11" fmla="*/ 0 h 646986"/>
              <a:gd name="T12" fmla="*/ 2875382 w 6966113"/>
              <a:gd name="T13" fmla="*/ 0 h 646986"/>
              <a:gd name="T14" fmla="*/ 3482894 w 6966113"/>
              <a:gd name="T15" fmla="*/ 0 h 646986"/>
              <a:gd name="T16" fmla="*/ 4292910 w 6966113"/>
              <a:gd name="T17" fmla="*/ 0 h 646986"/>
              <a:gd name="T18" fmla="*/ 5102926 w 6966113"/>
              <a:gd name="T19" fmla="*/ 0 h 646986"/>
              <a:gd name="T20" fmla="*/ 5912941 w 6966113"/>
              <a:gd name="T21" fmla="*/ 0 h 646986"/>
              <a:gd name="T22" fmla="*/ 6857960 w 6966113"/>
              <a:gd name="T23" fmla="*/ 0 h 646986"/>
              <a:gd name="T24" fmla="*/ 6965787 w 6966113"/>
              <a:gd name="T25" fmla="*/ 107542 h 646986"/>
              <a:gd name="T26" fmla="*/ 6965787 w 6966113"/>
              <a:gd name="T27" fmla="*/ 537698 h 646986"/>
              <a:gd name="T28" fmla="*/ 6857960 w 6966113"/>
              <a:gd name="T29" fmla="*/ 645239 h 646986"/>
              <a:gd name="T30" fmla="*/ 6182945 w 6966113"/>
              <a:gd name="T31" fmla="*/ 645239 h 646986"/>
              <a:gd name="T32" fmla="*/ 5710436 w 6966113"/>
              <a:gd name="T33" fmla="*/ 645239 h 646986"/>
              <a:gd name="T34" fmla="*/ 4967923 w 6966113"/>
              <a:gd name="T35" fmla="*/ 645239 h 646986"/>
              <a:gd name="T36" fmla="*/ 4360411 w 6966113"/>
              <a:gd name="T37" fmla="*/ 645239 h 646986"/>
              <a:gd name="T38" fmla="*/ 3685398 w 6966113"/>
              <a:gd name="T39" fmla="*/ 645239 h 646986"/>
              <a:gd name="T40" fmla="*/ 2875382 w 6966113"/>
              <a:gd name="T41" fmla="*/ 645239 h 646986"/>
              <a:gd name="T42" fmla="*/ 2402873 w 6966113"/>
              <a:gd name="T43" fmla="*/ 645239 h 646986"/>
              <a:gd name="T44" fmla="*/ 1862861 w 6966113"/>
              <a:gd name="T45" fmla="*/ 645239 h 646986"/>
              <a:gd name="T46" fmla="*/ 1052846 w 6966113"/>
              <a:gd name="T47" fmla="*/ 645239 h 646986"/>
              <a:gd name="T48" fmla="*/ 107827 w 6966113"/>
              <a:gd name="T49" fmla="*/ 645239 h 646986"/>
              <a:gd name="T50" fmla="*/ 0 w 6966113"/>
              <a:gd name="T51" fmla="*/ 537698 h 646986"/>
              <a:gd name="T52" fmla="*/ 0 w 6966113"/>
              <a:gd name="T53" fmla="*/ 107542 h 6469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966113"/>
              <a:gd name="T82" fmla="*/ 0 h 646986"/>
              <a:gd name="T83" fmla="*/ 6966113 w 6966113"/>
              <a:gd name="T84" fmla="*/ 646986 h 6469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966113" h="646986" fill="none" extrusionOk="0">
                <a:moveTo>
                  <a:pt x="0" y="107833"/>
                </a:moveTo>
                <a:cubicBezTo>
                  <a:pt x="4750" y="60446"/>
                  <a:pt x="39144" y="-10475"/>
                  <a:pt x="107833" y="0"/>
                </a:cubicBezTo>
                <a:cubicBezTo>
                  <a:pt x="257520" y="22046"/>
                  <a:pt x="396850" y="16323"/>
                  <a:pt x="580364" y="0"/>
                </a:cubicBezTo>
                <a:cubicBezTo>
                  <a:pt x="763878" y="-16323"/>
                  <a:pt x="900338" y="27184"/>
                  <a:pt x="1187905" y="0"/>
                </a:cubicBezTo>
                <a:cubicBezTo>
                  <a:pt x="1475472" y="-27184"/>
                  <a:pt x="1535505" y="-10944"/>
                  <a:pt x="1727940" y="0"/>
                </a:cubicBezTo>
                <a:cubicBezTo>
                  <a:pt x="1920375" y="10944"/>
                  <a:pt x="2090052" y="6411"/>
                  <a:pt x="2402985" y="0"/>
                </a:cubicBezTo>
                <a:cubicBezTo>
                  <a:pt x="2715918" y="-6411"/>
                  <a:pt x="2737336" y="-3687"/>
                  <a:pt x="2875516" y="0"/>
                </a:cubicBezTo>
                <a:cubicBezTo>
                  <a:pt x="3013696" y="3687"/>
                  <a:pt x="3330923" y="-8479"/>
                  <a:pt x="3483057" y="0"/>
                </a:cubicBezTo>
                <a:cubicBezTo>
                  <a:pt x="3635191" y="8479"/>
                  <a:pt x="4074248" y="-26474"/>
                  <a:pt x="4293110" y="0"/>
                </a:cubicBezTo>
                <a:cubicBezTo>
                  <a:pt x="4511972" y="26474"/>
                  <a:pt x="4886794" y="1837"/>
                  <a:pt x="5103164" y="0"/>
                </a:cubicBezTo>
                <a:cubicBezTo>
                  <a:pt x="5319534" y="-1837"/>
                  <a:pt x="5509201" y="33695"/>
                  <a:pt x="5913217" y="0"/>
                </a:cubicBezTo>
                <a:cubicBezTo>
                  <a:pt x="6317233" y="-33695"/>
                  <a:pt x="6534121" y="-38483"/>
                  <a:pt x="6858280" y="0"/>
                </a:cubicBezTo>
                <a:cubicBezTo>
                  <a:pt x="6904535" y="4714"/>
                  <a:pt x="6968018" y="48149"/>
                  <a:pt x="6966113" y="107833"/>
                </a:cubicBezTo>
                <a:cubicBezTo>
                  <a:pt x="6961142" y="210937"/>
                  <a:pt x="6973512" y="368605"/>
                  <a:pt x="6966113" y="539153"/>
                </a:cubicBezTo>
                <a:cubicBezTo>
                  <a:pt x="6969965" y="598836"/>
                  <a:pt x="6928118" y="638319"/>
                  <a:pt x="6858280" y="646986"/>
                </a:cubicBezTo>
                <a:cubicBezTo>
                  <a:pt x="6677473" y="652480"/>
                  <a:pt x="6321716" y="625506"/>
                  <a:pt x="6183235" y="646986"/>
                </a:cubicBezTo>
                <a:cubicBezTo>
                  <a:pt x="6044754" y="668466"/>
                  <a:pt x="5877776" y="635539"/>
                  <a:pt x="5710704" y="646986"/>
                </a:cubicBezTo>
                <a:cubicBezTo>
                  <a:pt x="5543632" y="658433"/>
                  <a:pt x="5321208" y="628761"/>
                  <a:pt x="4968155" y="646986"/>
                </a:cubicBezTo>
                <a:cubicBezTo>
                  <a:pt x="4615102" y="665211"/>
                  <a:pt x="4634639" y="669628"/>
                  <a:pt x="4360615" y="646986"/>
                </a:cubicBezTo>
                <a:cubicBezTo>
                  <a:pt x="4086591" y="624344"/>
                  <a:pt x="3906593" y="626385"/>
                  <a:pt x="3685570" y="646986"/>
                </a:cubicBezTo>
                <a:cubicBezTo>
                  <a:pt x="3464547" y="667587"/>
                  <a:pt x="3092455" y="675853"/>
                  <a:pt x="2875516" y="646986"/>
                </a:cubicBezTo>
                <a:cubicBezTo>
                  <a:pt x="2658577" y="618119"/>
                  <a:pt x="2631791" y="654567"/>
                  <a:pt x="2402985" y="646986"/>
                </a:cubicBezTo>
                <a:cubicBezTo>
                  <a:pt x="2174179" y="639405"/>
                  <a:pt x="1977899" y="630400"/>
                  <a:pt x="1862949" y="646986"/>
                </a:cubicBezTo>
                <a:cubicBezTo>
                  <a:pt x="1747999" y="663572"/>
                  <a:pt x="1230969" y="630922"/>
                  <a:pt x="1052896" y="646986"/>
                </a:cubicBezTo>
                <a:cubicBezTo>
                  <a:pt x="874823" y="663050"/>
                  <a:pt x="403958" y="614536"/>
                  <a:pt x="107833" y="646986"/>
                </a:cubicBezTo>
                <a:cubicBezTo>
                  <a:pt x="49791" y="643177"/>
                  <a:pt x="7519" y="604411"/>
                  <a:pt x="0" y="539153"/>
                </a:cubicBezTo>
                <a:cubicBezTo>
                  <a:pt x="-18225" y="418438"/>
                  <a:pt x="-19103" y="269382"/>
                  <a:pt x="0" y="107833"/>
                </a:cubicBezTo>
                <a:close/>
              </a:path>
              <a:path w="6966113" h="646986" stroke="0" extrusionOk="0">
                <a:moveTo>
                  <a:pt x="0" y="107833"/>
                </a:moveTo>
                <a:cubicBezTo>
                  <a:pt x="-3247" y="53804"/>
                  <a:pt x="53420" y="2778"/>
                  <a:pt x="107833" y="0"/>
                </a:cubicBezTo>
                <a:cubicBezTo>
                  <a:pt x="511107" y="16121"/>
                  <a:pt x="647212" y="-22523"/>
                  <a:pt x="917887" y="0"/>
                </a:cubicBezTo>
                <a:cubicBezTo>
                  <a:pt x="1188562" y="22523"/>
                  <a:pt x="1189817" y="-12972"/>
                  <a:pt x="1390418" y="0"/>
                </a:cubicBezTo>
                <a:cubicBezTo>
                  <a:pt x="1591019" y="12972"/>
                  <a:pt x="1716201" y="9095"/>
                  <a:pt x="1997958" y="0"/>
                </a:cubicBezTo>
                <a:cubicBezTo>
                  <a:pt x="2279715" y="-9095"/>
                  <a:pt x="2495949" y="7027"/>
                  <a:pt x="2673003" y="0"/>
                </a:cubicBezTo>
                <a:cubicBezTo>
                  <a:pt x="2850057" y="-7027"/>
                  <a:pt x="3082609" y="105"/>
                  <a:pt x="3483057" y="0"/>
                </a:cubicBezTo>
                <a:cubicBezTo>
                  <a:pt x="3883505" y="-105"/>
                  <a:pt x="3895036" y="-6019"/>
                  <a:pt x="4023092" y="0"/>
                </a:cubicBezTo>
                <a:cubicBezTo>
                  <a:pt x="4151149" y="6019"/>
                  <a:pt x="4527548" y="6920"/>
                  <a:pt x="4698137" y="0"/>
                </a:cubicBezTo>
                <a:cubicBezTo>
                  <a:pt x="4868727" y="-6920"/>
                  <a:pt x="4973917" y="9541"/>
                  <a:pt x="5170668" y="0"/>
                </a:cubicBezTo>
                <a:cubicBezTo>
                  <a:pt x="5367419" y="-9541"/>
                  <a:pt x="5615531" y="17053"/>
                  <a:pt x="5845713" y="0"/>
                </a:cubicBezTo>
                <a:cubicBezTo>
                  <a:pt x="6075895" y="-17053"/>
                  <a:pt x="6604097" y="-15942"/>
                  <a:pt x="6858280" y="0"/>
                </a:cubicBezTo>
                <a:cubicBezTo>
                  <a:pt x="6916365" y="7612"/>
                  <a:pt x="6966700" y="41348"/>
                  <a:pt x="6966113" y="107833"/>
                </a:cubicBezTo>
                <a:cubicBezTo>
                  <a:pt x="6960415" y="229359"/>
                  <a:pt x="6954251" y="434280"/>
                  <a:pt x="6966113" y="539153"/>
                </a:cubicBezTo>
                <a:cubicBezTo>
                  <a:pt x="6959980" y="610041"/>
                  <a:pt x="6926395" y="656093"/>
                  <a:pt x="6858280" y="646986"/>
                </a:cubicBezTo>
                <a:cubicBezTo>
                  <a:pt x="6709846" y="632397"/>
                  <a:pt x="6541080" y="652053"/>
                  <a:pt x="6385749" y="646986"/>
                </a:cubicBezTo>
                <a:cubicBezTo>
                  <a:pt x="6230418" y="641919"/>
                  <a:pt x="6052230" y="625323"/>
                  <a:pt x="5913217" y="646986"/>
                </a:cubicBezTo>
                <a:cubicBezTo>
                  <a:pt x="5774204" y="668649"/>
                  <a:pt x="5548613" y="670978"/>
                  <a:pt x="5373182" y="646986"/>
                </a:cubicBezTo>
                <a:cubicBezTo>
                  <a:pt x="5197752" y="622994"/>
                  <a:pt x="5091721" y="626506"/>
                  <a:pt x="4900650" y="646986"/>
                </a:cubicBezTo>
                <a:cubicBezTo>
                  <a:pt x="4709579" y="667466"/>
                  <a:pt x="4620628" y="640659"/>
                  <a:pt x="4428119" y="646986"/>
                </a:cubicBezTo>
                <a:cubicBezTo>
                  <a:pt x="4235610" y="653313"/>
                  <a:pt x="4177082" y="655039"/>
                  <a:pt x="3955588" y="646986"/>
                </a:cubicBezTo>
                <a:cubicBezTo>
                  <a:pt x="3734094" y="638933"/>
                  <a:pt x="3716068" y="636158"/>
                  <a:pt x="3483057" y="646986"/>
                </a:cubicBezTo>
                <a:cubicBezTo>
                  <a:pt x="3250046" y="657814"/>
                  <a:pt x="3155040" y="656305"/>
                  <a:pt x="3010525" y="646986"/>
                </a:cubicBezTo>
                <a:cubicBezTo>
                  <a:pt x="2866010" y="637667"/>
                  <a:pt x="2616055" y="671325"/>
                  <a:pt x="2335481" y="646986"/>
                </a:cubicBezTo>
                <a:cubicBezTo>
                  <a:pt x="2054907" y="622647"/>
                  <a:pt x="2098289" y="647133"/>
                  <a:pt x="1862949" y="646986"/>
                </a:cubicBezTo>
                <a:cubicBezTo>
                  <a:pt x="1627609" y="646839"/>
                  <a:pt x="1464607" y="634585"/>
                  <a:pt x="1187905" y="646986"/>
                </a:cubicBezTo>
                <a:cubicBezTo>
                  <a:pt x="911203" y="659387"/>
                  <a:pt x="646020" y="653304"/>
                  <a:pt x="107833" y="646986"/>
                </a:cubicBezTo>
                <a:cubicBezTo>
                  <a:pt x="59689" y="656436"/>
                  <a:pt x="5219" y="591266"/>
                  <a:pt x="0" y="539153"/>
                </a:cubicBezTo>
                <a:cubicBezTo>
                  <a:pt x="-20321" y="406229"/>
                  <a:pt x="-2123" y="260583"/>
                  <a:pt x="0" y="107833"/>
                </a:cubicBezTo>
                <a:close/>
              </a:path>
            </a:pathLst>
          </a:custGeom>
          <a:solidFill>
            <a:srgbClr val="FFFFCC"/>
          </a:solidFill>
          <a:ln w="28575">
            <a:solidFill>
              <a:srgbClr val="663300"/>
            </a:solidFill>
            <a:prstDash val="lgDash"/>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3200" b="1" i="1" dirty="0">
                <a:solidFill>
                  <a:srgbClr val="000000"/>
                </a:solidFill>
                <a:cs typeface="Arial" panose="020B0604020202020204" pitchFamily="34" charset="0"/>
              </a:rPr>
              <a:t>GV: </a:t>
            </a:r>
            <a:r>
              <a:rPr lang="en-US" altLang="en-US" sz="3200" b="1" i="1" dirty="0" err="1">
                <a:solidFill>
                  <a:srgbClr val="000000"/>
                </a:solidFill>
                <a:cs typeface="Arial" panose="020B0604020202020204" pitchFamily="34" charset="0"/>
              </a:rPr>
              <a:t>Có</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thể</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chèn</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hình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cảnh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đẹp</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khác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của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địa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phương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mình</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vào</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đây</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Đọc</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xong</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xóa</a:t>
            </a:r>
            <a:r>
              <a:rPr lang="en-US" altLang="en-US" sz="3200" b="1" i="1" dirty="0">
                <a:solidFill>
                  <a:srgbClr val="000000"/>
                </a:solidFill>
                <a:cs typeface="Arial" panose="020B0604020202020204" pitchFamily="34" charset="0"/>
              </a:rPr>
              <a:t> </a:t>
            </a:r>
            <a:r>
              <a:rPr lang="en-US" altLang="en-US" sz="3200" b="1" i="1" dirty="0" err="1">
                <a:solidFill>
                  <a:srgbClr val="000000"/>
                </a:solidFill>
                <a:cs typeface="Arial" panose="020B0604020202020204" pitchFamily="34" charset="0"/>
              </a:rPr>
              <a:t>đi</a:t>
            </a:r>
            <a:r>
              <a:rPr lang="en-US" altLang="en-US" sz="3200" b="1" i="1" dirty="0">
                <a:solidFill>
                  <a:srgbClr val="000000"/>
                </a:solidFill>
                <a:cs typeface="Arial" panose="020B0604020202020204" pitchFamily="34" charset="0"/>
              </a:rPr>
              <a:t> ạ</a:t>
            </a:r>
            <a:endParaRPr lang="en-US" altLang="en-US" sz="3200" dirty="0">
              <a:cs typeface="Arial" panose="020B0604020202020204" pitchFamily="34" charset="0"/>
            </a:endParaRPr>
          </a:p>
        </p:txBody>
      </p:sp>
    </p:spTree>
    <p:extLst>
      <p:ext uri="{BB962C8B-B14F-4D97-AF65-F5344CB8AC3E}">
        <p14:creationId xmlns:p14="http://schemas.microsoft.com/office/powerpoint/2010/main" val="2132979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10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10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4" grpId="0" animBg="1"/>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6FCB819-30AE-4C54-8476-4BF83E10BF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4B06E7EA-0B15-421C-9DB3-EBCB4C8FAE36}"/>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02</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11269" name="图片 44">
            <a:extLst>
              <a:ext uri="{FF2B5EF4-FFF2-40B4-BE49-F238E27FC236}">
                <a16:creationId xmlns:a16="http://schemas.microsoft.com/office/drawing/2014/main" id="{03D923CE-B00B-49C9-9E8A-1DAB5AB03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图片 39">
            <a:extLst>
              <a:ext uri="{FF2B5EF4-FFF2-40B4-BE49-F238E27FC236}">
                <a16:creationId xmlns:a16="http://schemas.microsoft.com/office/drawing/2014/main" id="{EE22D484-EA83-42EE-AB60-4636DAF55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7EC4BE6-027D-4120-9F9C-8A3F7FE615E7}"/>
              </a:ext>
            </a:extLst>
          </p:cNvPr>
          <p:cNvPicPr>
            <a:picLocks noChangeAspect="1"/>
          </p:cNvPicPr>
          <p:nvPr/>
        </p:nvPicPr>
        <p:blipFill>
          <a:blip r:embed="rId7"/>
          <a:stretch>
            <a:fillRect/>
          </a:stretch>
        </p:blipFill>
        <p:spPr>
          <a:xfrm>
            <a:off x="3453528" y="2368624"/>
            <a:ext cx="5456393" cy="122540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B601B73-5336-4721-9F6C-CF736499E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6838"/>
            <a:ext cx="12150725" cy="666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62D09EB-EC02-472D-87D8-BD8575557772}"/>
              </a:ext>
            </a:extLst>
          </p:cNvPr>
          <p:cNvPicPr>
            <a:picLocks noChangeAspect="1"/>
          </p:cNvPicPr>
          <p:nvPr/>
        </p:nvPicPr>
        <p:blipFill>
          <a:blip r:embed="rId4"/>
          <a:stretch>
            <a:fillRect/>
          </a:stretch>
        </p:blipFill>
        <p:spPr>
          <a:xfrm>
            <a:off x="1993010" y="2707262"/>
            <a:ext cx="8815580" cy="28531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Graphic 2">
            <a:extLst>
              <a:ext uri="{FF2B5EF4-FFF2-40B4-BE49-F238E27FC236}">
                <a16:creationId xmlns:a16="http://schemas.microsoft.com/office/drawing/2014/main" id="{E49C3EF5-C6CC-4851-A82A-F9800903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110892"/>
            <a:ext cx="2774950" cy="28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 name="Group 27">
            <a:extLst>
              <a:ext uri="{FF2B5EF4-FFF2-40B4-BE49-F238E27FC236}">
                <a16:creationId xmlns:a16="http://schemas.microsoft.com/office/drawing/2014/main" id="{340B2447-CB3E-4B6F-BF0D-932E7194F7F5}"/>
              </a:ext>
            </a:extLst>
          </p:cNvPr>
          <p:cNvGrpSpPr>
            <a:grpSpLocks/>
          </p:cNvGrpSpPr>
          <p:nvPr/>
        </p:nvGrpSpPr>
        <p:grpSpPr bwMode="auto">
          <a:xfrm>
            <a:off x="-87312" y="69849"/>
            <a:ext cx="12212636" cy="3902076"/>
            <a:chOff x="-86754" y="118164"/>
            <a:chExt cx="12006077" cy="2966273"/>
          </a:xfrm>
        </p:grpSpPr>
        <p:sp>
          <p:nvSpPr>
            <p:cNvPr id="29" name="Rectangle: Rounded Corners 28">
              <a:extLst>
                <a:ext uri="{FF2B5EF4-FFF2-40B4-BE49-F238E27FC236}">
                  <a16:creationId xmlns:a16="http://schemas.microsoft.com/office/drawing/2014/main" id="{A2AB67F8-89C6-496A-BAE1-C71969C5A952}"/>
                </a:ext>
              </a:extLst>
            </p:cNvPr>
            <p:cNvSpPr/>
            <p:nvPr/>
          </p:nvSpPr>
          <p:spPr>
            <a:xfrm>
              <a:off x="597397" y="122992"/>
              <a:ext cx="11321926" cy="2961445"/>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algn="ctr">
                <a:lnSpc>
                  <a:spcPct val="120000"/>
                </a:lnSpc>
                <a:spcBef>
                  <a:spcPts val="0"/>
                </a:spcBef>
                <a:spcAft>
                  <a:spcPts val="0"/>
                </a:spcAft>
              </a:pPr>
              <a:r>
                <a:rPr lang="nl-NL" sz="4000" b="1" u="sng" dirty="0">
                  <a:solidFill>
                    <a:srgbClr val="FF0000"/>
                  </a:solidFill>
                  <a:ea typeface="Times New Roman" panose="02020603050405020304" pitchFamily="18" charset="0"/>
                  <a:cs typeface="Times New Roman" panose="02020603050405020304" pitchFamily="18" charset="0"/>
                </a:rPr>
                <a:t>L</a:t>
              </a:r>
              <a:r>
                <a:rPr lang="nl-NL" sz="4000" b="1" u="sng" dirty="0">
                  <a:solidFill>
                    <a:srgbClr val="FF0000"/>
                  </a:solidFill>
                  <a:effectLst/>
                  <a:ea typeface="Times New Roman" panose="02020603050405020304" pitchFamily="18" charset="0"/>
                  <a:cs typeface="Times New Roman" panose="02020603050405020304" pitchFamily="18" charset="0"/>
                </a:rPr>
                <a:t>uật chơi:</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a typeface="Times New Roman" panose="02020603050405020304" pitchFamily="18" charset="0"/>
                  <a:cs typeface="Times New Roman" panose="02020603050405020304" pitchFamily="18" charset="0"/>
                </a:rPr>
                <a:t>M</a:t>
              </a:r>
              <a:r>
                <a:rPr lang="nl-NL" sz="2600" b="1" dirty="0">
                  <a:solidFill>
                    <a:srgbClr val="002060"/>
                  </a:solidFill>
                  <a:effectLst/>
                  <a:ea typeface="Times New Roman" panose="02020603050405020304" pitchFamily="18" charset="0"/>
                  <a:cs typeface="Times New Roman" panose="02020603050405020304" pitchFamily="18" charset="0"/>
                </a:rPr>
                <a:t>ột HS lên bảng bốc thăm 1 hành vi ứng xử với cảnh quan thiên nhiên cho sẵn như: Vứt rác bừa bãi, Nhặt rác bảo vào thùng; Vẽ bậy lên tường,...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Sau khi bốc thăm xong, HS đó sẽ diễn tả hành vi đó bằng các hành động của mình. </a:t>
              </a:r>
            </a:p>
            <a:p>
              <a:pPr marL="457200" marR="0" indent="-457200" algn="just">
                <a:lnSpc>
                  <a:spcPct val="120000"/>
                </a:lnSpc>
                <a:spcBef>
                  <a:spcPts val="0"/>
                </a:spcBef>
                <a:spcAft>
                  <a:spcPts val="0"/>
                </a:spcAft>
                <a:buFont typeface="Arial" panose="020B0604020202020204" pitchFamily="34" charset="0"/>
                <a:buChar char="•"/>
              </a:pPr>
              <a:r>
                <a:rPr lang="nl-NL" sz="2600" b="1" dirty="0">
                  <a:solidFill>
                    <a:srgbClr val="002060"/>
                  </a:solidFill>
                  <a:effectLst/>
                  <a:ea typeface="Times New Roman" panose="02020603050405020304" pitchFamily="18" charset="0"/>
                  <a:cs typeface="Times New Roman" panose="02020603050405020304" pitchFamily="18" charset="0"/>
                </a:rPr>
                <a:t>Cả lớp ngồi dưới quan sát và đưa ra phán đoán của mình. </a:t>
              </a:r>
              <a:r>
                <a:rPr lang="nl-NL" sz="2600" b="1" dirty="0">
                  <a:solidFill>
                    <a:srgbClr val="002060"/>
                  </a:solidFill>
                  <a:ea typeface="Times New Roman" panose="02020603050405020304" pitchFamily="18" charset="0"/>
                  <a:cs typeface="Times New Roman" panose="02020603050405020304" pitchFamily="18" charset="0"/>
                </a:rPr>
                <a:t>Giơ biểu tượng mặt cười, mặt mếu thể hiện sự đồng tình hoặc phản đối.</a:t>
              </a:r>
              <a:endParaRPr lang="nl-NL" sz="2600" b="1" dirty="0">
                <a:solidFill>
                  <a:srgbClr val="002060"/>
                </a:solidFill>
                <a:effectLst/>
                <a:ea typeface="Times New Roman" panose="02020603050405020304" pitchFamily="18" charset="0"/>
                <a:cs typeface="Times New Roman" panose="02020603050405020304" pitchFamily="18" charset="0"/>
              </a:endParaRPr>
            </a:p>
          </p:txBody>
        </p:sp>
        <p:pic>
          <p:nvPicPr>
            <p:cNvPr id="31749" name="Picture 29">
              <a:extLst>
                <a:ext uri="{FF2B5EF4-FFF2-40B4-BE49-F238E27FC236}">
                  <a16:creationId xmlns:a16="http://schemas.microsoft.com/office/drawing/2014/main" id="{23C7E060-965A-4E73-BCE6-CE8DC9B8C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54" y="118164"/>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A picture containing toy, doll, vector graphics&#10;&#10;Description automatically generated">
            <a:extLst>
              <a:ext uri="{FF2B5EF4-FFF2-40B4-BE49-F238E27FC236}">
                <a16:creationId xmlns:a16="http://schemas.microsoft.com/office/drawing/2014/main" id="{97590DDD-92CB-471E-9615-BEB4A6114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75" y="3959592"/>
            <a:ext cx="3302000" cy="289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D8A61786-4FE3-42A3-93BC-3B1488686C8A}"/>
              </a:ext>
            </a:extLst>
          </p:cNvPr>
          <p:cNvPicPr>
            <a:picLocks noChangeAspect="1"/>
          </p:cNvPicPr>
          <p:nvPr/>
        </p:nvPicPr>
        <p:blipFill rotWithShape="1">
          <a:blip r:embed="rId3"/>
          <a:srcRect t="5122" r="-1" b="20396"/>
          <a:stretch/>
        </p:blipFill>
        <p:spPr>
          <a:xfrm>
            <a:off x="321733" y="321733"/>
            <a:ext cx="11548534" cy="6214534"/>
          </a:xfrm>
          <a:prstGeom prst="rect">
            <a:avLst/>
          </a:prstGeom>
        </p:spPr>
      </p:pic>
    </p:spTree>
  </p:cSld>
  <p:clrMapOvr>
    <a:overrideClrMapping bg1="dk1" tx1="lt1" bg2="dk2" tx2="lt2" accent1="accent1" accent2="accent2" accent3="accent3" accent4="accent4" accent5="accent5" accent6="accent6" hlink="hlink" folHlink="folHlink"/>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id="{5B90449B-C566-4DF6-90A4-CFC45806737B}"/>
              </a:ext>
            </a:extLst>
          </p:cNvPr>
          <p:cNvGrpSpPr>
            <a:grpSpLocks/>
          </p:cNvGrpSpPr>
          <p:nvPr/>
        </p:nvGrpSpPr>
        <p:grpSpPr bwMode="auto">
          <a:xfrm>
            <a:off x="463550" y="254000"/>
            <a:ext cx="9213850" cy="3976688"/>
            <a:chOff x="5610688" y="1031736"/>
            <a:chExt cx="5879305" cy="3980523"/>
          </a:xfrm>
        </p:grpSpPr>
        <p:sp>
          <p:nvSpPr>
            <p:cNvPr id="37968" name="Freeform: Shape 9">
              <a:extLst>
                <a:ext uri="{FF2B5EF4-FFF2-40B4-BE49-F238E27FC236}">
                  <a16:creationId xmlns:a16="http://schemas.microsoft.com/office/drawing/2014/main" id="{7762A1C3-AEAC-413D-BC6B-C42268A868F9}"/>
                </a:ext>
              </a:extLst>
            </p:cNvPr>
            <p:cNvSpPr>
              <a:spLocks/>
            </p:cNvSpPr>
            <p:nvPr/>
          </p:nvSpPr>
          <p:spPr bwMode="auto">
            <a:xfrm>
              <a:off x="5629165" y="1052247"/>
              <a:ext cx="5842103" cy="3941396"/>
            </a:xfrm>
            <a:custGeom>
              <a:avLst/>
              <a:gdLst>
                <a:gd name="T0" fmla="*/ 5614008 w 5842103"/>
                <a:gd name="T1" fmla="*/ 3941394 h 3941397"/>
                <a:gd name="T2" fmla="*/ 228343 w 5842103"/>
                <a:gd name="T3" fmla="*/ 3941394 h 3941397"/>
                <a:gd name="T4" fmla="*/ 0 w 5842103"/>
                <a:gd name="T5" fmla="*/ 3713051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1 h 3941397"/>
                <a:gd name="T16" fmla="*/ 5614008 w 5842103"/>
                <a:gd name="T17" fmla="*/ 3941394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9" name="Freeform: Shape 11">
              <a:extLst>
                <a:ext uri="{FF2B5EF4-FFF2-40B4-BE49-F238E27FC236}">
                  <a16:creationId xmlns:a16="http://schemas.microsoft.com/office/drawing/2014/main" id="{1502C537-009B-4F18-96B8-CD5032282673}"/>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600" b="1" dirty="0">
                  <a:solidFill>
                    <a:srgbClr val="0070C0"/>
                  </a:solidFill>
                  <a:cs typeface="Calibri" panose="020F0502020204030204" pitchFamily="34" charset="0"/>
                </a:rPr>
                <a:t>Chúng ta vừa thấy những hành động thường diễn ra ở nơi công cộng. Chúng ta nên tránh những việc không nên làm và tích cực làm những việc tốt để bảo vệ cảnh quan thiên nhiên.</a:t>
              </a:r>
              <a:endParaRPr lang="en-US" altLang="en-US" sz="3600" b="1" dirty="0">
                <a:solidFill>
                  <a:srgbClr val="0070C0"/>
                </a:solidFill>
                <a:cs typeface="Calibri" panose="020F0502020204030204" pitchFamily="34" charset="0"/>
              </a:endParaRPr>
            </a:p>
          </p:txBody>
        </p:sp>
        <p:grpSp>
          <p:nvGrpSpPr>
            <p:cNvPr id="16" name="Graphic 4">
              <a:extLst>
                <a:ext uri="{FF2B5EF4-FFF2-40B4-BE49-F238E27FC236}">
                  <a16:creationId xmlns:a16="http://schemas.microsoft.com/office/drawing/2014/main" id="{F14210C7-AACD-433B-9FB7-696E30275E9C}"/>
                </a:ext>
              </a:extLst>
            </p:cNvPr>
            <p:cNvGrpSpPr/>
            <p:nvPr/>
          </p:nvGrpSpPr>
          <p:grpSpPr>
            <a:xfrm>
              <a:off x="5610688" y="1031736"/>
              <a:ext cx="5879305" cy="3980523"/>
              <a:chOff x="5610688" y="1031736"/>
              <a:chExt cx="5879305" cy="3980523"/>
            </a:xfrm>
            <a:solidFill>
              <a:srgbClr val="1A1A1A"/>
            </a:solidFill>
          </p:grpSpPr>
          <p:sp>
            <p:nvSpPr>
              <p:cNvPr id="17" name="Freeform: Shape 16">
                <a:extLst>
                  <a:ext uri="{FF2B5EF4-FFF2-40B4-BE49-F238E27FC236}">
                    <a16:creationId xmlns:a16="http://schemas.microsoft.com/office/drawing/2014/main" id="{49D35280-0EA7-4A49-A48E-6049E9F0A12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FA0EC6B4-51A3-4DCC-9401-39EFBABD93F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C3DCBCCA-A701-4DBC-BEF9-49F9D0D07CE3}"/>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92B7B9E5-7F88-4E50-A811-1B4B11A0DEF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2" name="Freeform: Shape 21">
                <a:extLst>
                  <a:ext uri="{FF2B5EF4-FFF2-40B4-BE49-F238E27FC236}">
                    <a16:creationId xmlns:a16="http://schemas.microsoft.com/office/drawing/2014/main" id="{13780B94-39E0-4C06-96A8-CA51915E4795}"/>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3" name="Freeform: Shape 22">
                <a:extLst>
                  <a:ext uri="{FF2B5EF4-FFF2-40B4-BE49-F238E27FC236}">
                    <a16:creationId xmlns:a16="http://schemas.microsoft.com/office/drawing/2014/main" id="{5F8623CF-D739-49EE-922C-9EF4275352E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4" name="Group 23">
            <a:extLst>
              <a:ext uri="{FF2B5EF4-FFF2-40B4-BE49-F238E27FC236}">
                <a16:creationId xmlns:a16="http://schemas.microsoft.com/office/drawing/2014/main" id="{6469F371-2DC4-49D0-896B-1C68A3FE2DE6}"/>
              </a:ext>
            </a:extLst>
          </p:cNvPr>
          <p:cNvGrpSpPr>
            <a:grpSpLocks/>
          </p:cNvGrpSpPr>
          <p:nvPr/>
        </p:nvGrpSpPr>
        <p:grpSpPr bwMode="auto">
          <a:xfrm>
            <a:off x="8831263" y="2894013"/>
            <a:ext cx="3286125" cy="3795712"/>
            <a:chOff x="8408633" y="1992570"/>
            <a:chExt cx="3507011" cy="3833036"/>
          </a:xfrm>
        </p:grpSpPr>
        <p:grpSp>
          <p:nvGrpSpPr>
            <p:cNvPr id="37892" name="Graphic 4">
              <a:extLst>
                <a:ext uri="{FF2B5EF4-FFF2-40B4-BE49-F238E27FC236}">
                  <a16:creationId xmlns:a16="http://schemas.microsoft.com/office/drawing/2014/main" id="{F0A01B4B-C46D-4F45-865E-1D0744788ECA}"/>
                </a:ext>
              </a:extLst>
            </p:cNvPr>
            <p:cNvGrpSpPr>
              <a:grpSpLocks/>
            </p:cNvGrpSpPr>
            <p:nvPr/>
          </p:nvGrpSpPr>
          <p:grpSpPr bwMode="auto">
            <a:xfrm>
              <a:off x="8408633" y="1992570"/>
              <a:ext cx="3507011" cy="3821123"/>
              <a:chOff x="8408633" y="1992570"/>
              <a:chExt cx="3507011" cy="3821123"/>
            </a:xfrm>
          </p:grpSpPr>
          <p:grpSp>
            <p:nvGrpSpPr>
              <p:cNvPr id="37894" name="Graphic 4">
                <a:extLst>
                  <a:ext uri="{FF2B5EF4-FFF2-40B4-BE49-F238E27FC236}">
                    <a16:creationId xmlns:a16="http://schemas.microsoft.com/office/drawing/2014/main" id="{F6B488A9-87D6-462B-9C4C-342B02067625}"/>
                  </a:ext>
                </a:extLst>
              </p:cNvPr>
              <p:cNvGrpSpPr>
                <a:grpSpLocks/>
              </p:cNvGrpSpPr>
              <p:nvPr/>
            </p:nvGrpSpPr>
            <p:grpSpPr bwMode="auto">
              <a:xfrm>
                <a:off x="10886512" y="3334328"/>
                <a:ext cx="1029133" cy="1810218"/>
                <a:chOff x="10886512" y="3334328"/>
                <a:chExt cx="1029133" cy="1810218"/>
              </a:xfrm>
            </p:grpSpPr>
            <p:sp>
              <p:nvSpPr>
                <p:cNvPr id="37959" name="Freeform: Shape 101">
                  <a:extLst>
                    <a:ext uri="{FF2B5EF4-FFF2-40B4-BE49-F238E27FC236}">
                      <a16:creationId xmlns:a16="http://schemas.microsoft.com/office/drawing/2014/main" id="{2518D02A-0374-4BD6-80C3-E784868B8A41}"/>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0" name="Freeform: Shape 102">
                  <a:extLst>
                    <a:ext uri="{FF2B5EF4-FFF2-40B4-BE49-F238E27FC236}">
                      <a16:creationId xmlns:a16="http://schemas.microsoft.com/office/drawing/2014/main" id="{90C45985-EA75-4064-A58A-168337B1F69B}"/>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1" name="Freeform: Shape 103">
                  <a:extLst>
                    <a:ext uri="{FF2B5EF4-FFF2-40B4-BE49-F238E27FC236}">
                      <a16:creationId xmlns:a16="http://schemas.microsoft.com/office/drawing/2014/main" id="{DEC3F05D-9953-4DF2-8076-0AD4D14B4DFF}"/>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2" name="Freeform: Shape 104">
                  <a:extLst>
                    <a:ext uri="{FF2B5EF4-FFF2-40B4-BE49-F238E27FC236}">
                      <a16:creationId xmlns:a16="http://schemas.microsoft.com/office/drawing/2014/main" id="{FC5F9814-63CF-4B69-9C26-2305D806E76C}"/>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3" name="Freeform: Shape 105">
                  <a:extLst>
                    <a:ext uri="{FF2B5EF4-FFF2-40B4-BE49-F238E27FC236}">
                      <a16:creationId xmlns:a16="http://schemas.microsoft.com/office/drawing/2014/main" id="{C14F2219-1BFD-43E4-AB8A-900112F823B6}"/>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4" name="Freeform: Shape 106">
                  <a:extLst>
                    <a:ext uri="{FF2B5EF4-FFF2-40B4-BE49-F238E27FC236}">
                      <a16:creationId xmlns:a16="http://schemas.microsoft.com/office/drawing/2014/main" id="{2FDA8CBA-3268-400E-8A37-6353456BC0BA}"/>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5" name="Freeform: Shape 107">
                  <a:extLst>
                    <a:ext uri="{FF2B5EF4-FFF2-40B4-BE49-F238E27FC236}">
                      <a16:creationId xmlns:a16="http://schemas.microsoft.com/office/drawing/2014/main" id="{19839A0D-E977-4DE4-AB89-B030A01F7B66}"/>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6" name="Freeform: Shape 108">
                  <a:extLst>
                    <a:ext uri="{FF2B5EF4-FFF2-40B4-BE49-F238E27FC236}">
                      <a16:creationId xmlns:a16="http://schemas.microsoft.com/office/drawing/2014/main" id="{DE7D5480-9B70-4C15-ABDF-978F585A3922}"/>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67" name="Freeform: Shape 109">
                  <a:extLst>
                    <a:ext uri="{FF2B5EF4-FFF2-40B4-BE49-F238E27FC236}">
                      <a16:creationId xmlns:a16="http://schemas.microsoft.com/office/drawing/2014/main" id="{35262449-E891-4309-A1FA-DCCABBDDBCB3}"/>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5" name="Freeform: Shape 27">
                <a:extLst>
                  <a:ext uri="{FF2B5EF4-FFF2-40B4-BE49-F238E27FC236}">
                    <a16:creationId xmlns:a16="http://schemas.microsoft.com/office/drawing/2014/main" id="{2C61AF1F-807A-457A-8EE1-7A327C254CCC}"/>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6" name="Freeform: Shape 28">
                <a:extLst>
                  <a:ext uri="{FF2B5EF4-FFF2-40B4-BE49-F238E27FC236}">
                    <a16:creationId xmlns:a16="http://schemas.microsoft.com/office/drawing/2014/main" id="{26FA300B-D550-4C97-9B20-646DB5A1DDEE}"/>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7" name="Freeform: Shape 29">
                <a:extLst>
                  <a:ext uri="{FF2B5EF4-FFF2-40B4-BE49-F238E27FC236}">
                    <a16:creationId xmlns:a16="http://schemas.microsoft.com/office/drawing/2014/main" id="{847484C8-DA7E-4958-A5C7-F8C6CF73A354}"/>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8" name="Freeform: Shape 30">
                <a:extLst>
                  <a:ext uri="{FF2B5EF4-FFF2-40B4-BE49-F238E27FC236}">
                    <a16:creationId xmlns:a16="http://schemas.microsoft.com/office/drawing/2014/main" id="{B40E6062-4F9A-48AE-AD7D-5010AB1DC500}"/>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899" name="Freeform: Shape 31">
                <a:extLst>
                  <a:ext uri="{FF2B5EF4-FFF2-40B4-BE49-F238E27FC236}">
                    <a16:creationId xmlns:a16="http://schemas.microsoft.com/office/drawing/2014/main" id="{59BFA846-2EC6-4797-BA89-E7C30B5C3BC0}"/>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0" name="Freeform: Shape 32">
                <a:extLst>
                  <a:ext uri="{FF2B5EF4-FFF2-40B4-BE49-F238E27FC236}">
                    <a16:creationId xmlns:a16="http://schemas.microsoft.com/office/drawing/2014/main" id="{258DF821-9072-4655-BABA-A0512B5533BA}"/>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1" name="Graphic 4">
                <a:extLst>
                  <a:ext uri="{FF2B5EF4-FFF2-40B4-BE49-F238E27FC236}">
                    <a16:creationId xmlns:a16="http://schemas.microsoft.com/office/drawing/2014/main" id="{29952C23-9259-41DD-AD9C-466B475B9E53}"/>
                  </a:ext>
                </a:extLst>
              </p:cNvPr>
              <p:cNvGrpSpPr>
                <a:grpSpLocks/>
              </p:cNvGrpSpPr>
              <p:nvPr/>
            </p:nvGrpSpPr>
            <p:grpSpPr bwMode="auto">
              <a:xfrm>
                <a:off x="8408633" y="3314331"/>
                <a:ext cx="2021128" cy="2499362"/>
                <a:chOff x="8408633" y="3314331"/>
                <a:chExt cx="2021128" cy="2499362"/>
              </a:xfrm>
            </p:grpSpPr>
            <p:grpSp>
              <p:nvGrpSpPr>
                <p:cNvPr id="37948" name="Graphic 4">
                  <a:extLst>
                    <a:ext uri="{FF2B5EF4-FFF2-40B4-BE49-F238E27FC236}">
                      <a16:creationId xmlns:a16="http://schemas.microsoft.com/office/drawing/2014/main" id="{2893B569-DE48-4391-9CA4-9117AAF117E4}"/>
                    </a:ext>
                  </a:extLst>
                </p:cNvPr>
                <p:cNvGrpSpPr>
                  <a:grpSpLocks/>
                </p:cNvGrpSpPr>
                <p:nvPr/>
              </p:nvGrpSpPr>
              <p:grpSpPr bwMode="auto">
                <a:xfrm>
                  <a:off x="8408633" y="3314331"/>
                  <a:ext cx="532978" cy="711598"/>
                  <a:chOff x="8408633" y="3314331"/>
                  <a:chExt cx="532978" cy="711598"/>
                </a:xfrm>
              </p:grpSpPr>
              <p:sp>
                <p:nvSpPr>
                  <p:cNvPr id="37952" name="Freeform: Shape 94">
                    <a:extLst>
                      <a:ext uri="{FF2B5EF4-FFF2-40B4-BE49-F238E27FC236}">
                        <a16:creationId xmlns:a16="http://schemas.microsoft.com/office/drawing/2014/main" id="{83E7240C-C4A1-465D-9ABE-7BE74ACFFC3B}"/>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3" name="Freeform: Shape 95">
                    <a:extLst>
                      <a:ext uri="{FF2B5EF4-FFF2-40B4-BE49-F238E27FC236}">
                        <a16:creationId xmlns:a16="http://schemas.microsoft.com/office/drawing/2014/main" id="{FDACBA03-D968-4A2F-8135-FEF66253D1A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4" name="Freeform: Shape 96">
                    <a:extLst>
                      <a:ext uri="{FF2B5EF4-FFF2-40B4-BE49-F238E27FC236}">
                        <a16:creationId xmlns:a16="http://schemas.microsoft.com/office/drawing/2014/main" id="{7266A778-D6CE-4E25-8B23-E468EEDA789D}"/>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5" name="Freeform: Shape 97">
                    <a:extLst>
                      <a:ext uri="{FF2B5EF4-FFF2-40B4-BE49-F238E27FC236}">
                        <a16:creationId xmlns:a16="http://schemas.microsoft.com/office/drawing/2014/main" id="{26E4F734-C1F6-4599-A31C-40C73A908B56}"/>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6" name="Freeform: Shape 98">
                    <a:extLst>
                      <a:ext uri="{FF2B5EF4-FFF2-40B4-BE49-F238E27FC236}">
                        <a16:creationId xmlns:a16="http://schemas.microsoft.com/office/drawing/2014/main" id="{1E6D39F2-A6B6-4F53-A5D7-51F36FBCC980}"/>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7" name="Freeform: Shape 99">
                    <a:extLst>
                      <a:ext uri="{FF2B5EF4-FFF2-40B4-BE49-F238E27FC236}">
                        <a16:creationId xmlns:a16="http://schemas.microsoft.com/office/drawing/2014/main" id="{BFE94304-23D2-4E4F-B8CB-F6C5D3518373}"/>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8" name="Freeform: Shape 100">
                    <a:extLst>
                      <a:ext uri="{FF2B5EF4-FFF2-40B4-BE49-F238E27FC236}">
                        <a16:creationId xmlns:a16="http://schemas.microsoft.com/office/drawing/2014/main" id="{F7BE6544-6C9A-487D-8282-8B556E3D76CD}"/>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49" name="Freeform: Shape 91">
                  <a:extLst>
                    <a:ext uri="{FF2B5EF4-FFF2-40B4-BE49-F238E27FC236}">
                      <a16:creationId xmlns:a16="http://schemas.microsoft.com/office/drawing/2014/main" id="{D8CFD5E1-E50E-4B40-84E2-5D826E075C1E}"/>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0" name="Freeform: Shape 92">
                  <a:extLst>
                    <a:ext uri="{FF2B5EF4-FFF2-40B4-BE49-F238E27FC236}">
                      <a16:creationId xmlns:a16="http://schemas.microsoft.com/office/drawing/2014/main" id="{D42A4529-B86B-4257-A5BC-4825C4A82628}"/>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51" name="Freeform: Shape 93">
                  <a:extLst>
                    <a:ext uri="{FF2B5EF4-FFF2-40B4-BE49-F238E27FC236}">
                      <a16:creationId xmlns:a16="http://schemas.microsoft.com/office/drawing/2014/main" id="{6B15BA80-0C03-48B5-AE7B-BE0891461D34}"/>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02" name="Graphic 4">
                <a:extLst>
                  <a:ext uri="{FF2B5EF4-FFF2-40B4-BE49-F238E27FC236}">
                    <a16:creationId xmlns:a16="http://schemas.microsoft.com/office/drawing/2014/main" id="{9D85FF2C-42A2-4134-9D9C-EE57732D8EB2}"/>
                  </a:ext>
                </a:extLst>
              </p:cNvPr>
              <p:cNvGrpSpPr>
                <a:grpSpLocks/>
              </p:cNvGrpSpPr>
              <p:nvPr/>
            </p:nvGrpSpPr>
            <p:grpSpPr bwMode="auto">
              <a:xfrm>
                <a:off x="9635854" y="2992117"/>
                <a:ext cx="2029993" cy="751396"/>
                <a:chOff x="9635854" y="2992117"/>
                <a:chExt cx="2029993" cy="751396"/>
              </a:xfrm>
            </p:grpSpPr>
            <p:grpSp>
              <p:nvGrpSpPr>
                <p:cNvPr id="37942" name="Graphic 4">
                  <a:extLst>
                    <a:ext uri="{FF2B5EF4-FFF2-40B4-BE49-F238E27FC236}">
                      <a16:creationId xmlns:a16="http://schemas.microsoft.com/office/drawing/2014/main" id="{EB67F575-52CC-4677-8465-A74C5C45FD0C}"/>
                    </a:ext>
                  </a:extLst>
                </p:cNvPr>
                <p:cNvGrpSpPr>
                  <a:grpSpLocks/>
                </p:cNvGrpSpPr>
                <p:nvPr/>
              </p:nvGrpSpPr>
              <p:grpSpPr bwMode="auto">
                <a:xfrm>
                  <a:off x="9635854" y="3377070"/>
                  <a:ext cx="399749" cy="366442"/>
                  <a:chOff x="9635854" y="3377070"/>
                  <a:chExt cx="399749" cy="366442"/>
                </a:xfrm>
              </p:grpSpPr>
              <p:sp>
                <p:nvSpPr>
                  <p:cNvPr id="37946" name="Freeform: Shape 88">
                    <a:extLst>
                      <a:ext uri="{FF2B5EF4-FFF2-40B4-BE49-F238E27FC236}">
                        <a16:creationId xmlns:a16="http://schemas.microsoft.com/office/drawing/2014/main" id="{9D61BB76-B338-43AB-A3C2-7A57FDF71988}"/>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7" name="Freeform: Shape 89">
                    <a:extLst>
                      <a:ext uri="{FF2B5EF4-FFF2-40B4-BE49-F238E27FC236}">
                        <a16:creationId xmlns:a16="http://schemas.microsoft.com/office/drawing/2014/main" id="{D85BFF01-593C-482E-B544-3115AD10002E}"/>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7943" name="Graphic 4">
                  <a:extLst>
                    <a:ext uri="{FF2B5EF4-FFF2-40B4-BE49-F238E27FC236}">
                      <a16:creationId xmlns:a16="http://schemas.microsoft.com/office/drawing/2014/main" id="{EB206707-C15D-4AC1-839C-88C596FBC81A}"/>
                    </a:ext>
                  </a:extLst>
                </p:cNvPr>
                <p:cNvGrpSpPr>
                  <a:grpSpLocks/>
                </p:cNvGrpSpPr>
                <p:nvPr/>
              </p:nvGrpSpPr>
              <p:grpSpPr bwMode="auto">
                <a:xfrm>
                  <a:off x="11305110" y="2992117"/>
                  <a:ext cx="360737" cy="419012"/>
                  <a:chOff x="11305110" y="2992117"/>
                  <a:chExt cx="360737" cy="419012"/>
                </a:xfrm>
              </p:grpSpPr>
              <p:sp>
                <p:nvSpPr>
                  <p:cNvPr id="37944" name="Freeform: Shape 86">
                    <a:extLst>
                      <a:ext uri="{FF2B5EF4-FFF2-40B4-BE49-F238E27FC236}">
                        <a16:creationId xmlns:a16="http://schemas.microsoft.com/office/drawing/2014/main" id="{144E0EDF-E42E-4100-86CA-7607BD3EBF59}"/>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45" name="Freeform: Shape 87">
                    <a:extLst>
                      <a:ext uri="{FF2B5EF4-FFF2-40B4-BE49-F238E27FC236}">
                        <a16:creationId xmlns:a16="http://schemas.microsoft.com/office/drawing/2014/main" id="{47943960-61BC-4958-983A-E035FF2E5766}"/>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3" name="Freeform: Shape 35">
                <a:extLst>
                  <a:ext uri="{FF2B5EF4-FFF2-40B4-BE49-F238E27FC236}">
                    <a16:creationId xmlns:a16="http://schemas.microsoft.com/office/drawing/2014/main" id="{C8F47D1F-26B8-4CA2-9FB1-AC1573680DB6}"/>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04" name="Graphic 4">
                <a:extLst>
                  <a:ext uri="{FF2B5EF4-FFF2-40B4-BE49-F238E27FC236}">
                    <a16:creationId xmlns:a16="http://schemas.microsoft.com/office/drawing/2014/main" id="{C363A02B-F3B1-4597-A6F7-88FF488D5E9B}"/>
                  </a:ext>
                </a:extLst>
              </p:cNvPr>
              <p:cNvGrpSpPr>
                <a:grpSpLocks/>
              </p:cNvGrpSpPr>
              <p:nvPr/>
            </p:nvGrpSpPr>
            <p:grpSpPr bwMode="auto">
              <a:xfrm>
                <a:off x="9879743" y="2828220"/>
                <a:ext cx="1476782" cy="856672"/>
                <a:chOff x="9879743" y="2828220"/>
                <a:chExt cx="1476782" cy="856672"/>
              </a:xfrm>
            </p:grpSpPr>
            <p:grpSp>
              <p:nvGrpSpPr>
                <p:cNvPr id="64" name="Graphic 4">
                  <a:extLst>
                    <a:ext uri="{FF2B5EF4-FFF2-40B4-BE49-F238E27FC236}">
                      <a16:creationId xmlns:a16="http://schemas.microsoft.com/office/drawing/2014/main" id="{3B26BA48-01C3-4170-BCDB-382AFE6D1FC6}"/>
                    </a:ext>
                  </a:extLst>
                </p:cNvPr>
                <p:cNvGrpSpPr/>
                <p:nvPr/>
              </p:nvGrpSpPr>
              <p:grpSpPr>
                <a:xfrm>
                  <a:off x="9879743" y="2828220"/>
                  <a:ext cx="1476782" cy="697584"/>
                  <a:chOff x="9879743" y="2828220"/>
                  <a:chExt cx="1476782" cy="697584"/>
                </a:xfrm>
                <a:solidFill>
                  <a:srgbClr val="201D29"/>
                </a:solidFill>
              </p:grpSpPr>
              <p:pic>
                <p:nvPicPr>
                  <p:cNvPr id="79" name="Picture 78">
                    <a:extLst>
                      <a:ext uri="{FF2B5EF4-FFF2-40B4-BE49-F238E27FC236}">
                        <a16:creationId xmlns:a16="http://schemas.microsoft.com/office/drawing/2014/main" id="{91824398-E9A2-49DC-AEB2-9021271F637C}"/>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80" name="Graphic 4">
                    <a:extLst>
                      <a:ext uri="{FF2B5EF4-FFF2-40B4-BE49-F238E27FC236}">
                        <a16:creationId xmlns:a16="http://schemas.microsoft.com/office/drawing/2014/main" id="{B4D254F2-84CA-4CBF-82AE-E16EAD2BAE96}"/>
                      </a:ext>
                    </a:extLst>
                  </p:cNvPr>
                  <p:cNvGrpSpPr/>
                  <p:nvPr/>
                </p:nvGrpSpPr>
                <p:grpSpPr>
                  <a:xfrm>
                    <a:off x="10121718" y="2828220"/>
                    <a:ext cx="898324" cy="433217"/>
                    <a:chOff x="10121718" y="2828220"/>
                    <a:chExt cx="898324" cy="433217"/>
                  </a:xfrm>
                  <a:solidFill>
                    <a:srgbClr val="201D29"/>
                  </a:solidFill>
                </p:grpSpPr>
                <p:sp>
                  <p:nvSpPr>
                    <p:cNvPr id="81" name="Freeform: Shape 80">
                      <a:extLst>
                        <a:ext uri="{FF2B5EF4-FFF2-40B4-BE49-F238E27FC236}">
                          <a16:creationId xmlns:a16="http://schemas.microsoft.com/office/drawing/2014/main" id="{4E353D9B-FB76-4829-95FB-59EBB8D5FA3D}"/>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2" name="Freeform: Shape 81">
                      <a:extLst>
                        <a:ext uri="{FF2B5EF4-FFF2-40B4-BE49-F238E27FC236}">
                          <a16:creationId xmlns:a16="http://schemas.microsoft.com/office/drawing/2014/main" id="{6B6C0F4B-96AA-459E-8DFD-CACC69CC3A9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3" name="Freeform: Shape 82">
                      <a:extLst>
                        <a:ext uri="{FF2B5EF4-FFF2-40B4-BE49-F238E27FC236}">
                          <a16:creationId xmlns:a16="http://schemas.microsoft.com/office/drawing/2014/main" id="{C028E8F5-5242-47FB-A8BE-3610484F6FD2}"/>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4" name="Freeform: Shape 83">
                      <a:extLst>
                        <a:ext uri="{FF2B5EF4-FFF2-40B4-BE49-F238E27FC236}">
                          <a16:creationId xmlns:a16="http://schemas.microsoft.com/office/drawing/2014/main" id="{A72462D9-FC08-4D18-A7E3-9623DCD29457}"/>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2" name="Graphic 4">
                  <a:extLst>
                    <a:ext uri="{FF2B5EF4-FFF2-40B4-BE49-F238E27FC236}">
                      <a16:creationId xmlns:a16="http://schemas.microsoft.com/office/drawing/2014/main" id="{640DE331-8A8F-40EC-B562-6AF2CFF6D781}"/>
                    </a:ext>
                  </a:extLst>
                </p:cNvPr>
                <p:cNvGrpSpPr>
                  <a:grpSpLocks/>
                </p:cNvGrpSpPr>
                <p:nvPr/>
              </p:nvGrpSpPr>
              <p:grpSpPr bwMode="auto">
                <a:xfrm>
                  <a:off x="10005654" y="3276357"/>
                  <a:ext cx="408535" cy="408535"/>
                  <a:chOff x="10005654" y="3276357"/>
                  <a:chExt cx="408535" cy="408535"/>
                </a:xfrm>
              </p:grpSpPr>
              <p:sp>
                <p:nvSpPr>
                  <p:cNvPr id="37940" name="Freeform: Shape 74">
                    <a:extLst>
                      <a:ext uri="{FF2B5EF4-FFF2-40B4-BE49-F238E27FC236}">
                        <a16:creationId xmlns:a16="http://schemas.microsoft.com/office/drawing/2014/main" id="{9074FC8C-9DDB-4C2B-8460-B08302D45926}"/>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6" name="Graphic 4">
                    <a:extLst>
                      <a:ext uri="{FF2B5EF4-FFF2-40B4-BE49-F238E27FC236}">
                        <a16:creationId xmlns:a16="http://schemas.microsoft.com/office/drawing/2014/main" id="{DC1404F3-DE24-4DE9-A10D-5B21CB6D6838}"/>
                      </a:ext>
                    </a:extLst>
                  </p:cNvPr>
                  <p:cNvGrpSpPr/>
                  <p:nvPr/>
                </p:nvGrpSpPr>
                <p:grpSpPr>
                  <a:xfrm>
                    <a:off x="10120136" y="3358194"/>
                    <a:ext cx="140329" cy="178839"/>
                    <a:chOff x="10120136" y="3358194"/>
                    <a:chExt cx="140329" cy="178839"/>
                  </a:xfrm>
                  <a:solidFill>
                    <a:srgbClr val="ED866D"/>
                  </a:solidFill>
                </p:grpSpPr>
                <p:sp>
                  <p:nvSpPr>
                    <p:cNvPr id="77" name="Freeform: Shape 76">
                      <a:extLst>
                        <a:ext uri="{FF2B5EF4-FFF2-40B4-BE49-F238E27FC236}">
                          <a16:creationId xmlns:a16="http://schemas.microsoft.com/office/drawing/2014/main" id="{C6F081F4-54A9-472B-95E5-E01492FCE09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8" name="Freeform: Shape 77">
                      <a:extLst>
                        <a:ext uri="{FF2B5EF4-FFF2-40B4-BE49-F238E27FC236}">
                          <a16:creationId xmlns:a16="http://schemas.microsoft.com/office/drawing/2014/main" id="{3A1FA1B8-D235-4FB1-A85D-D9A433B80D8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37933" name="Graphic 4">
                  <a:extLst>
                    <a:ext uri="{FF2B5EF4-FFF2-40B4-BE49-F238E27FC236}">
                      <a16:creationId xmlns:a16="http://schemas.microsoft.com/office/drawing/2014/main" id="{8C68D675-6E5F-4C93-84AF-AFD3A64927B8}"/>
                    </a:ext>
                  </a:extLst>
                </p:cNvPr>
                <p:cNvGrpSpPr>
                  <a:grpSpLocks/>
                </p:cNvGrpSpPr>
                <p:nvPr/>
              </p:nvGrpSpPr>
              <p:grpSpPr bwMode="auto">
                <a:xfrm>
                  <a:off x="10905127" y="3090208"/>
                  <a:ext cx="408535" cy="408535"/>
                  <a:chOff x="10905127" y="3090208"/>
                  <a:chExt cx="408535" cy="408535"/>
                </a:xfrm>
              </p:grpSpPr>
              <p:sp>
                <p:nvSpPr>
                  <p:cNvPr id="37938" name="Freeform: Shape 70">
                    <a:extLst>
                      <a:ext uri="{FF2B5EF4-FFF2-40B4-BE49-F238E27FC236}">
                        <a16:creationId xmlns:a16="http://schemas.microsoft.com/office/drawing/2014/main" id="{B26CFBD4-4BC3-484D-B4D3-E9B3179627C5}"/>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2" name="Graphic 4">
                    <a:extLst>
                      <a:ext uri="{FF2B5EF4-FFF2-40B4-BE49-F238E27FC236}">
                        <a16:creationId xmlns:a16="http://schemas.microsoft.com/office/drawing/2014/main" id="{27416D99-E6CE-4F52-884B-4B127886B322}"/>
                      </a:ext>
                    </a:extLst>
                  </p:cNvPr>
                  <p:cNvGrpSpPr/>
                  <p:nvPr/>
                </p:nvGrpSpPr>
                <p:grpSpPr>
                  <a:xfrm>
                    <a:off x="11031599" y="3210302"/>
                    <a:ext cx="143478" cy="146291"/>
                    <a:chOff x="11031599" y="3210302"/>
                    <a:chExt cx="143478" cy="146291"/>
                  </a:xfrm>
                  <a:solidFill>
                    <a:srgbClr val="ED866D"/>
                  </a:solidFill>
                </p:grpSpPr>
                <p:sp>
                  <p:nvSpPr>
                    <p:cNvPr id="73" name="Freeform: Shape 72">
                      <a:extLst>
                        <a:ext uri="{FF2B5EF4-FFF2-40B4-BE49-F238E27FC236}">
                          <a16:creationId xmlns:a16="http://schemas.microsoft.com/office/drawing/2014/main" id="{9308AAC5-8789-457D-A742-C1620241198E}"/>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4" name="Freeform: Shape 73">
                      <a:extLst>
                        <a:ext uri="{FF2B5EF4-FFF2-40B4-BE49-F238E27FC236}">
                          <a16:creationId xmlns:a16="http://schemas.microsoft.com/office/drawing/2014/main" id="{7A8AD3E3-0CB1-433D-8B37-5EECE6D1B113}"/>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37934" name="Freeform: Shape 66">
                  <a:extLst>
                    <a:ext uri="{FF2B5EF4-FFF2-40B4-BE49-F238E27FC236}">
                      <a16:creationId xmlns:a16="http://schemas.microsoft.com/office/drawing/2014/main" id="{88050A21-6C72-42C1-B966-242354657C8A}"/>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35" name="Graphic 4">
                  <a:extLst>
                    <a:ext uri="{FF2B5EF4-FFF2-40B4-BE49-F238E27FC236}">
                      <a16:creationId xmlns:a16="http://schemas.microsoft.com/office/drawing/2014/main" id="{32A82ADC-0C88-47ED-84BE-3E4FECDBE956}"/>
                    </a:ext>
                  </a:extLst>
                </p:cNvPr>
                <p:cNvGrpSpPr>
                  <a:grpSpLocks/>
                </p:cNvGrpSpPr>
                <p:nvPr/>
              </p:nvGrpSpPr>
              <p:grpSpPr bwMode="auto">
                <a:xfrm>
                  <a:off x="10444022" y="3251788"/>
                  <a:ext cx="347239" cy="279569"/>
                  <a:chOff x="10444022" y="3251788"/>
                  <a:chExt cx="347239" cy="279569"/>
                </a:xfrm>
              </p:grpSpPr>
              <p:sp>
                <p:nvSpPr>
                  <p:cNvPr id="37936" name="Freeform: Shape 68">
                    <a:extLst>
                      <a:ext uri="{FF2B5EF4-FFF2-40B4-BE49-F238E27FC236}">
                        <a16:creationId xmlns:a16="http://schemas.microsoft.com/office/drawing/2014/main" id="{27E4C9FA-227E-4AD7-8EA1-DD07474FFAA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7" name="Freeform: Shape 69">
                    <a:extLst>
                      <a:ext uri="{FF2B5EF4-FFF2-40B4-BE49-F238E27FC236}">
                        <a16:creationId xmlns:a16="http://schemas.microsoft.com/office/drawing/2014/main" id="{ABE05324-087E-4792-97BC-643DEE6E947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7905" name="Freeform: Shape 37">
                <a:extLst>
                  <a:ext uri="{FF2B5EF4-FFF2-40B4-BE49-F238E27FC236}">
                    <a16:creationId xmlns:a16="http://schemas.microsoft.com/office/drawing/2014/main" id="{04C50D2E-BCBC-424C-AE92-1ABB7219EB44}"/>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6" name="Freeform: Shape 38">
                <a:extLst>
                  <a:ext uri="{FF2B5EF4-FFF2-40B4-BE49-F238E27FC236}">
                    <a16:creationId xmlns:a16="http://schemas.microsoft.com/office/drawing/2014/main" id="{E972261C-0112-45E6-99E5-580B1FAF4259}"/>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7" name="Freeform: Shape 39">
                <a:extLst>
                  <a:ext uri="{FF2B5EF4-FFF2-40B4-BE49-F238E27FC236}">
                    <a16:creationId xmlns:a16="http://schemas.microsoft.com/office/drawing/2014/main" id="{1E9A5B85-4F01-4C10-8864-780877F3F5E3}"/>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8" name="Freeform: Shape 40">
                <a:extLst>
                  <a:ext uri="{FF2B5EF4-FFF2-40B4-BE49-F238E27FC236}">
                    <a16:creationId xmlns:a16="http://schemas.microsoft.com/office/drawing/2014/main" id="{7DF72BD2-372B-4A4F-AE6A-C9ABB56ECF46}"/>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09" name="Freeform: Shape 41">
                <a:extLst>
                  <a:ext uri="{FF2B5EF4-FFF2-40B4-BE49-F238E27FC236}">
                    <a16:creationId xmlns:a16="http://schemas.microsoft.com/office/drawing/2014/main" id="{14E7E27B-0C03-47BD-B797-43ECC73ED271}"/>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0" name="Freeform: Shape 42">
                <a:extLst>
                  <a:ext uri="{FF2B5EF4-FFF2-40B4-BE49-F238E27FC236}">
                    <a16:creationId xmlns:a16="http://schemas.microsoft.com/office/drawing/2014/main" id="{6F169AA2-07E4-45BA-9882-29CCB6D667C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1" name="Freeform: Shape 43">
                <a:extLst>
                  <a:ext uri="{FF2B5EF4-FFF2-40B4-BE49-F238E27FC236}">
                    <a16:creationId xmlns:a16="http://schemas.microsoft.com/office/drawing/2014/main" id="{449A2E8A-0ADC-44F3-A98D-C40EF22D5A8F}"/>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2" name="Freeform: Shape 44">
                <a:extLst>
                  <a:ext uri="{FF2B5EF4-FFF2-40B4-BE49-F238E27FC236}">
                    <a16:creationId xmlns:a16="http://schemas.microsoft.com/office/drawing/2014/main" id="{901F14E4-6585-4224-ABD5-A8CBFAF4DA3D}"/>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3" name="Freeform: Shape 45">
                <a:extLst>
                  <a:ext uri="{FF2B5EF4-FFF2-40B4-BE49-F238E27FC236}">
                    <a16:creationId xmlns:a16="http://schemas.microsoft.com/office/drawing/2014/main" id="{628B6CCC-E71B-4317-B5C9-F8DA8929D60E}"/>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4" name="Freeform: Shape 46">
                <a:extLst>
                  <a:ext uri="{FF2B5EF4-FFF2-40B4-BE49-F238E27FC236}">
                    <a16:creationId xmlns:a16="http://schemas.microsoft.com/office/drawing/2014/main" id="{09DA76B6-CE04-423A-BAD6-2308CC836A6A}"/>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15" name="Freeform: Shape 47">
                <a:extLst>
                  <a:ext uri="{FF2B5EF4-FFF2-40B4-BE49-F238E27FC236}">
                    <a16:creationId xmlns:a16="http://schemas.microsoft.com/office/drawing/2014/main" id="{E8221DEB-BC4A-4AC7-B6EE-2F5E853FB7E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6" name="Graphic 4">
                <a:extLst>
                  <a:ext uri="{FF2B5EF4-FFF2-40B4-BE49-F238E27FC236}">
                    <a16:creationId xmlns:a16="http://schemas.microsoft.com/office/drawing/2014/main" id="{60BC3615-ABF5-427A-B92F-17A6F20A874C}"/>
                  </a:ext>
                </a:extLst>
              </p:cNvPr>
              <p:cNvGrpSpPr>
                <a:grpSpLocks/>
              </p:cNvGrpSpPr>
              <p:nvPr/>
            </p:nvGrpSpPr>
            <p:grpSpPr bwMode="auto">
              <a:xfrm>
                <a:off x="10359780" y="4436934"/>
                <a:ext cx="1039758" cy="1174386"/>
                <a:chOff x="10359780" y="4436934"/>
                <a:chExt cx="1039758" cy="1174386"/>
              </a:xfrm>
            </p:grpSpPr>
            <p:sp>
              <p:nvSpPr>
                <p:cNvPr id="37928" name="Freeform: Shape 60">
                  <a:extLst>
                    <a:ext uri="{FF2B5EF4-FFF2-40B4-BE49-F238E27FC236}">
                      <a16:creationId xmlns:a16="http://schemas.microsoft.com/office/drawing/2014/main" id="{C83B0693-B885-4074-AD66-6474CE462543}"/>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9" name="Freeform: Shape 61">
                  <a:extLst>
                    <a:ext uri="{FF2B5EF4-FFF2-40B4-BE49-F238E27FC236}">
                      <a16:creationId xmlns:a16="http://schemas.microsoft.com/office/drawing/2014/main" id="{C21AFD93-E455-43A5-81A2-16B36C8B75D5}"/>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30" name="Freeform: Shape 62">
                  <a:extLst>
                    <a:ext uri="{FF2B5EF4-FFF2-40B4-BE49-F238E27FC236}">
                      <a16:creationId xmlns:a16="http://schemas.microsoft.com/office/drawing/2014/main" id="{73BECBB3-816E-4418-8086-2E9867C531BC}"/>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7" name="Freeform: Shape 49">
                <a:extLst>
                  <a:ext uri="{FF2B5EF4-FFF2-40B4-BE49-F238E27FC236}">
                    <a16:creationId xmlns:a16="http://schemas.microsoft.com/office/drawing/2014/main" id="{A9445AE5-9BC8-4373-8099-1746DC65649D}"/>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918" name="Graphic 4">
                <a:extLst>
                  <a:ext uri="{FF2B5EF4-FFF2-40B4-BE49-F238E27FC236}">
                    <a16:creationId xmlns:a16="http://schemas.microsoft.com/office/drawing/2014/main" id="{23E39292-C517-409C-99DF-34AA3E0C1372}"/>
                  </a:ext>
                </a:extLst>
              </p:cNvPr>
              <p:cNvGrpSpPr>
                <a:grpSpLocks/>
              </p:cNvGrpSpPr>
              <p:nvPr/>
            </p:nvGrpSpPr>
            <p:grpSpPr bwMode="auto">
              <a:xfrm>
                <a:off x="10426167" y="4902574"/>
                <a:ext cx="1283977" cy="728388"/>
                <a:chOff x="10426167" y="4902574"/>
                <a:chExt cx="1283977" cy="728388"/>
              </a:xfrm>
            </p:grpSpPr>
            <p:grpSp>
              <p:nvGrpSpPr>
                <p:cNvPr id="37924" name="Graphic 4">
                  <a:extLst>
                    <a:ext uri="{FF2B5EF4-FFF2-40B4-BE49-F238E27FC236}">
                      <a16:creationId xmlns:a16="http://schemas.microsoft.com/office/drawing/2014/main" id="{3A2B33D2-9420-4C78-9AEB-61795C07F054}"/>
                    </a:ext>
                  </a:extLst>
                </p:cNvPr>
                <p:cNvGrpSpPr>
                  <a:grpSpLocks/>
                </p:cNvGrpSpPr>
                <p:nvPr/>
              </p:nvGrpSpPr>
              <p:grpSpPr bwMode="auto">
                <a:xfrm>
                  <a:off x="10426167" y="5056265"/>
                  <a:ext cx="515768" cy="574697"/>
                  <a:chOff x="10426167" y="5056265"/>
                  <a:chExt cx="515768" cy="574697"/>
                </a:xfrm>
              </p:grpSpPr>
              <p:sp>
                <p:nvSpPr>
                  <p:cNvPr id="37926" name="Freeform: Shape 58">
                    <a:extLst>
                      <a:ext uri="{FF2B5EF4-FFF2-40B4-BE49-F238E27FC236}">
                        <a16:creationId xmlns:a16="http://schemas.microsoft.com/office/drawing/2014/main" id="{E91234C8-32D4-4147-8895-1F5606AF4A0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7" name="Freeform: Shape 59">
                    <a:extLst>
                      <a:ext uri="{FF2B5EF4-FFF2-40B4-BE49-F238E27FC236}">
                        <a16:creationId xmlns:a16="http://schemas.microsoft.com/office/drawing/2014/main" id="{CCB0E60A-2EC5-4F3A-A3C1-AF7FD4CD51F8}"/>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25" name="Freeform: Shape 57">
                  <a:extLst>
                    <a:ext uri="{FF2B5EF4-FFF2-40B4-BE49-F238E27FC236}">
                      <a16:creationId xmlns:a16="http://schemas.microsoft.com/office/drawing/2014/main" id="{B2FF4217-545B-4B21-BCC7-311D34039308}"/>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919" name="Freeform: Shape 51">
                <a:extLst>
                  <a:ext uri="{FF2B5EF4-FFF2-40B4-BE49-F238E27FC236}">
                    <a16:creationId xmlns:a16="http://schemas.microsoft.com/office/drawing/2014/main" id="{ACD85E35-1B2D-4B76-AB05-2D799DD22B83}"/>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0" name="Freeform: Shape 52">
                <a:extLst>
                  <a:ext uri="{FF2B5EF4-FFF2-40B4-BE49-F238E27FC236}">
                    <a16:creationId xmlns:a16="http://schemas.microsoft.com/office/drawing/2014/main" id="{17AEBCCD-7A6A-4523-AD04-BAFB6092476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1" name="Freeform: Shape 53">
                <a:extLst>
                  <a:ext uri="{FF2B5EF4-FFF2-40B4-BE49-F238E27FC236}">
                    <a16:creationId xmlns:a16="http://schemas.microsoft.com/office/drawing/2014/main" id="{71ED94A2-F5DD-4203-B499-CEF3847E38D2}"/>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2" name="Freeform: Shape 54">
                <a:extLst>
                  <a:ext uri="{FF2B5EF4-FFF2-40B4-BE49-F238E27FC236}">
                    <a16:creationId xmlns:a16="http://schemas.microsoft.com/office/drawing/2014/main" id="{C13EB98D-8976-40BC-A93E-A06BA079DB75}"/>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923" name="Freeform: Shape 55">
                <a:extLst>
                  <a:ext uri="{FF2B5EF4-FFF2-40B4-BE49-F238E27FC236}">
                    <a16:creationId xmlns:a16="http://schemas.microsoft.com/office/drawing/2014/main" id="{A491E008-C7F4-4087-8494-30591F3EDE31}"/>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7893" name="Freeform: Shape 25">
              <a:extLst>
                <a:ext uri="{FF2B5EF4-FFF2-40B4-BE49-F238E27FC236}">
                  <a16:creationId xmlns:a16="http://schemas.microsoft.com/office/drawing/2014/main" id="{3FDEB322-483E-453E-80CA-1AB7ADE80F5D}"/>
                </a:ext>
              </a:extLst>
            </p:cNvPr>
            <p:cNvSpPr>
              <a:spLocks/>
            </p:cNvSpPr>
            <p:nvPr/>
          </p:nvSpPr>
          <p:spPr bwMode="auto">
            <a:xfrm>
              <a:off x="9579252" y="5779887"/>
              <a:ext cx="2264314" cy="45719"/>
            </a:xfrm>
            <a:custGeom>
              <a:avLst/>
              <a:gdLst>
                <a:gd name="T0" fmla="*/ 1311429 w 2967464"/>
                <a:gd name="T1" fmla="*/ 0 h 32265"/>
                <a:gd name="T2" fmla="*/ 6948 w 2967464"/>
                <a:gd name="T3" fmla="*/ 0 h 32265"/>
                <a:gd name="T4" fmla="*/ 6948 w 2967464"/>
                <a:gd name="T5" fmla="*/ 91799 h 32265"/>
                <a:gd name="T6" fmla="*/ 1311429 w 2967464"/>
                <a:gd name="T7" fmla="*/ 91799 h 32265"/>
                <a:gd name="T8" fmla="*/ 1311429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A85B188-25D7-4E70-86E0-31B767DCD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02050"/>
            <a:ext cx="1219200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H_Number_1">
            <a:extLst>
              <a:ext uri="{FF2B5EF4-FFF2-40B4-BE49-F238E27FC236}">
                <a16:creationId xmlns:a16="http://schemas.microsoft.com/office/drawing/2014/main" id="{9CF2C520-0032-499D-8B8A-A2D777B3FD2F}"/>
              </a:ext>
            </a:extLst>
          </p:cNvPr>
          <p:cNvSpPr/>
          <p:nvPr>
            <p:custDataLst>
              <p:tags r:id="rId1"/>
            </p:custDataLst>
          </p:nvPr>
        </p:nvSpPr>
        <p:spPr>
          <a:xfrm>
            <a:off x="5254625" y="544513"/>
            <a:ext cx="1681163" cy="1681162"/>
          </a:xfrm>
          <a:prstGeom prst="ellipse">
            <a:avLst/>
          </a:prstGeom>
          <a:solidFill>
            <a:srgbClr val="00B0F0"/>
          </a:solid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r>
              <a:rPr lang="en-US" altLang="zh-CN" sz="6600" b="1" dirty="0">
                <a:solidFill>
                  <a:schemeClr val="bg1"/>
                </a:solidFill>
                <a:ea typeface="印品黑体" panose="00000500000000000000" pitchFamily="2" charset="-122"/>
                <a:cs typeface="Arial" panose="020B0604020202020204" pitchFamily="34" charset="0"/>
                <a:sym typeface="Arial" panose="020B0604020202020204" pitchFamily="34" charset="0"/>
              </a:rPr>
              <a:t>03</a:t>
            </a:r>
            <a:endParaRPr lang="zh-CN" altLang="en-US" sz="6600" b="1" dirty="0">
              <a:solidFill>
                <a:schemeClr val="bg1"/>
              </a:solidFill>
              <a:ea typeface="印品黑体" panose="00000500000000000000" pitchFamily="2" charset="-122"/>
              <a:cs typeface="Arial" panose="020B0604020202020204" pitchFamily="34" charset="0"/>
              <a:sym typeface="Arial" panose="020B0604020202020204" pitchFamily="34" charset="0"/>
            </a:endParaRPr>
          </a:p>
        </p:txBody>
      </p:sp>
      <p:pic>
        <p:nvPicPr>
          <p:cNvPr id="39941" name="图片 44">
            <a:extLst>
              <a:ext uri="{FF2B5EF4-FFF2-40B4-BE49-F238E27FC236}">
                <a16:creationId xmlns:a16="http://schemas.microsoft.com/office/drawing/2014/main" id="{8EBF39BB-4321-4326-BEF1-EC58C7BE2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7232">
            <a:off x="885825" y="954088"/>
            <a:ext cx="19780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图片 39">
            <a:extLst>
              <a:ext uri="{FF2B5EF4-FFF2-40B4-BE49-F238E27FC236}">
                <a16:creationId xmlns:a16="http://schemas.microsoft.com/office/drawing/2014/main" id="{290E378B-3B74-4591-A762-C297D874F2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70041">
            <a:off x="9402763" y="1430338"/>
            <a:ext cx="1119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1EA8C79-1319-4457-9301-0220C10F77B8}"/>
              </a:ext>
            </a:extLst>
          </p:cNvPr>
          <p:cNvPicPr>
            <a:picLocks noChangeAspect="1"/>
          </p:cNvPicPr>
          <p:nvPr/>
        </p:nvPicPr>
        <p:blipFill>
          <a:blip r:embed="rId7"/>
          <a:stretch>
            <a:fillRect/>
          </a:stretch>
        </p:blipFill>
        <p:spPr>
          <a:xfrm>
            <a:off x="3529728" y="2530922"/>
            <a:ext cx="5456393" cy="139610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小学幼儿园家长会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542</TotalTime>
  <Words>394</Words>
  <Application>Microsoft Office PowerPoint</Application>
  <PresentationFormat>Widescreen</PresentationFormat>
  <Paragraphs>40</Paragraphs>
  <Slides>16</Slides>
  <Notes>15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等线</vt:lpstr>
      <vt:lpstr>微软雅黑</vt:lpstr>
      <vt:lpstr>Arial</vt:lpstr>
      <vt:lpstr>Calibri</vt:lpstr>
      <vt:lpstr>Calibri Light</vt:lpstr>
      <vt:lpstr>小考拉体</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卡通小学幼儿园家长会PPT模板</dc:title>
  <dc:creator>Hương Thảo</dc:creator>
  <cp:lastModifiedBy>Admin</cp:lastModifiedBy>
  <cp:revision>55</cp:revision>
  <dcterms:created xsi:type="dcterms:W3CDTF">2017-08-18T03:02:00Z</dcterms:created>
  <dcterms:modified xsi:type="dcterms:W3CDTF">2023-04-05T15:34:45Z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